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E99E-B717-4E43-A53D-40322414E34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81CA-F463-48FE-8E24-BE94552E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3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E99E-B717-4E43-A53D-40322414E34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81CA-F463-48FE-8E24-BE94552E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3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E99E-B717-4E43-A53D-40322414E34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81CA-F463-48FE-8E24-BE94552E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6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E99E-B717-4E43-A53D-40322414E34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81CA-F463-48FE-8E24-BE94552E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9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E99E-B717-4E43-A53D-40322414E34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81CA-F463-48FE-8E24-BE94552E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7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E99E-B717-4E43-A53D-40322414E34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81CA-F463-48FE-8E24-BE94552E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9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E99E-B717-4E43-A53D-40322414E34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81CA-F463-48FE-8E24-BE94552E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7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E99E-B717-4E43-A53D-40322414E34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81CA-F463-48FE-8E24-BE94552E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9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E99E-B717-4E43-A53D-40322414E34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81CA-F463-48FE-8E24-BE94552E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E99E-B717-4E43-A53D-40322414E34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81CA-F463-48FE-8E24-BE94552E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2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E99E-B717-4E43-A53D-40322414E34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81CA-F463-48FE-8E24-BE94552E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3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6E99E-B717-4E43-A53D-40322414E34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481CA-F463-48FE-8E24-BE94552E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dirty="0" err="1" smtClean="0"/>
              <a:t>lecutures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3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Quizz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Q1What’s the file extension used for text files containing Python code?</a:t>
            </a:r>
          </a:p>
          <a:p>
            <a:pPr marL="0" indent="0">
              <a:buNone/>
            </a:pPr>
            <a:r>
              <a:rPr lang="en-US" dirty="0" smtClean="0"/>
              <a:t>Q2.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hello,world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Traceback</a:t>
            </a:r>
            <a:r>
              <a:rPr lang="en-US" dirty="0" smtClean="0"/>
              <a:t> (most recent call last):</a:t>
            </a:r>
          </a:p>
          <a:p>
            <a:pPr marL="0" indent="0">
              <a:buNone/>
            </a:pPr>
            <a:r>
              <a:rPr lang="en-US" dirty="0" smtClean="0"/>
              <a:t>  File "/home/hello_world.py", line 1, in &lt;module&gt;</a:t>
            </a:r>
          </a:p>
          <a:p>
            <a:pPr marL="0" indent="0">
              <a:buNone/>
            </a:pPr>
            <a:r>
              <a:rPr lang="en-US" dirty="0" smtClean="0"/>
              <a:t>    print(Hello, world)</a:t>
            </a:r>
          </a:p>
          <a:p>
            <a:pPr marL="0" indent="0">
              <a:buNone/>
            </a:pPr>
            <a:r>
              <a:rPr lang="en-US" dirty="0" err="1" smtClean="0"/>
              <a:t>NameError</a:t>
            </a:r>
            <a:r>
              <a:rPr lang="en-US" dirty="0" smtClean="0"/>
              <a:t>: name 'Hello' is not defined</a:t>
            </a:r>
          </a:p>
          <a:p>
            <a:pPr marL="0" indent="0">
              <a:buNone/>
            </a:pPr>
            <a:r>
              <a:rPr lang="en-US" dirty="0" smtClean="0"/>
              <a:t>.What does this mean? (Select all that apply.)</a:t>
            </a:r>
          </a:p>
          <a:p>
            <a:pPr marL="0" indent="0">
              <a:buNone/>
            </a:pPr>
            <a:r>
              <a:rPr lang="en-US" dirty="0" err="1" smtClean="0"/>
              <a:t>A.Name</a:t>
            </a:r>
            <a:r>
              <a:rPr lang="en-US" dirty="0" smtClean="0"/>
              <a:t> Error </a:t>
            </a:r>
            <a:r>
              <a:rPr lang="en-US" dirty="0" err="1" smtClean="0"/>
              <a:t>occoured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B. the error </a:t>
            </a:r>
            <a:r>
              <a:rPr lang="en-US" dirty="0" err="1" smtClean="0"/>
              <a:t>happend</a:t>
            </a:r>
            <a:r>
              <a:rPr lang="en-US" dirty="0" smtClean="0"/>
              <a:t> on line 9 of the program</a:t>
            </a:r>
          </a:p>
          <a:p>
            <a:pPr marL="0" indent="0">
              <a:buNone/>
            </a:pPr>
            <a:r>
              <a:rPr lang="en-US" dirty="0" smtClean="0"/>
              <a:t>C. The error </a:t>
            </a:r>
            <a:r>
              <a:rPr lang="en-US" dirty="0" err="1" smtClean="0"/>
              <a:t>happend</a:t>
            </a:r>
            <a:r>
              <a:rPr lang="en-US" dirty="0" smtClean="0"/>
              <a:t> on line 1 of the program</a:t>
            </a:r>
          </a:p>
          <a:p>
            <a:pPr marL="0" indent="0">
              <a:buNone/>
            </a:pPr>
            <a:r>
              <a:rPr lang="en-US" dirty="0" smtClean="0"/>
              <a:t>D. A </a:t>
            </a:r>
            <a:r>
              <a:rPr lang="en-US" dirty="0" err="1" smtClean="0"/>
              <a:t>Traceback</a:t>
            </a:r>
            <a:r>
              <a:rPr lang="en-US" dirty="0" smtClean="0"/>
              <a:t> error </a:t>
            </a:r>
            <a:r>
              <a:rPr lang="en-US" dirty="0" err="1" smtClean="0"/>
              <a:t>occoured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E. Everything is fine</a:t>
            </a:r>
          </a:p>
          <a:p>
            <a:pPr marL="0" indent="0">
              <a:buNone/>
            </a:pPr>
            <a:r>
              <a:rPr lang="en-US" dirty="0" err="1" smtClean="0"/>
              <a:t>F.The</a:t>
            </a:r>
            <a:r>
              <a:rPr lang="en-US" dirty="0" smtClean="0"/>
              <a:t> line that generated the error was :print(</a:t>
            </a:r>
            <a:r>
              <a:rPr lang="en-US" dirty="0" err="1" smtClean="0"/>
              <a:t>Hello,world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E. The </a:t>
            </a:r>
            <a:r>
              <a:rPr lang="en-US" dirty="0" err="1" smtClean="0"/>
              <a:t>specife</a:t>
            </a:r>
            <a:r>
              <a:rPr lang="en-US" dirty="0" smtClean="0"/>
              <a:t> error was: name 'Hello' is not defined</a:t>
            </a:r>
          </a:p>
          <a:p>
            <a:pPr marL="0" indent="0">
              <a:buNone/>
            </a:pPr>
            <a:r>
              <a:rPr lang="en-US" dirty="0" smtClean="0"/>
              <a:t>F. The line that generated the error is unknown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Q3.Write the Python code that prints out the text Hello, world: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228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Q4.A ______ error is any error that can only be caught once a program is being executed.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Human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Programmer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Syntax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Run-time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81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Q5</a:t>
            </a:r>
          </a:p>
          <a:p>
            <a:pPr marL="0" indent="0">
              <a:buNone/>
            </a:pPr>
            <a:r>
              <a:rPr lang="en-US" dirty="0" smtClean="0"/>
              <a:t>print("John, Paul, George, and Ringo)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kind of error is this an example of?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Run-time Error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Beatle Error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Syntax Error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Measurement Error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Q6.In Python, variables are: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Numbers you can perform calculations 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 that you can assign to different objects and use to reference those objects throughout your code.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Snippets of text that you can display on the screen.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Which operator symbol is used by Python to assign values to variables?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Q7. Which of the following code examples will cause a run-time error when executed?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phrase = "Hello, world"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print(phrase)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text = "Hello, world"</a:t>
            </a:r>
          </a:p>
          <a:p>
            <a:pPr marL="0" indent="0">
              <a:buNone/>
            </a:pPr>
            <a:r>
              <a:rPr lang="en-US" dirty="0" smtClean="0"/>
              <a:t>print(text)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Phrase = "Hello, world"</a:t>
            </a:r>
          </a:p>
          <a:p>
            <a:pPr marL="0" indent="0">
              <a:buNone/>
            </a:pPr>
            <a:r>
              <a:rPr lang="en-US" dirty="0" smtClean="0"/>
              <a:t>print(phrase)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3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295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Recall lecutures</vt:lpstr>
      <vt:lpstr>Quizz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MIIT-ITSM02</dc:creator>
  <cp:lastModifiedBy>MIIT-ITSM02</cp:lastModifiedBy>
  <cp:revision>4</cp:revision>
  <dcterms:created xsi:type="dcterms:W3CDTF">2023-12-11T03:15:12Z</dcterms:created>
  <dcterms:modified xsi:type="dcterms:W3CDTF">2023-12-11T04:17:18Z</dcterms:modified>
</cp:coreProperties>
</file>