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D239-A8AB-4AFE-8B24-B3E8600D7907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F3F8-E26C-4F51-8EFE-E7CE7B612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two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 Python3 program to add two numbers</a:t>
            </a:r>
          </a:p>
          <a:p>
            <a:pPr marL="0" indent="0">
              <a:buNone/>
            </a:pPr>
            <a:r>
              <a:rPr lang="en-US" dirty="0" smtClean="0"/>
              <a:t>num1 = 15</a:t>
            </a:r>
          </a:p>
          <a:p>
            <a:pPr marL="0" indent="0">
              <a:buNone/>
            </a:pPr>
            <a:r>
              <a:rPr lang="en-US" dirty="0" smtClean="0"/>
              <a:t>num2 = 12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 Adding two </a:t>
            </a:r>
            <a:r>
              <a:rPr lang="en-US" dirty="0" err="1" smtClean="0"/>
              <a:t>nos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sum = num1 + num2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 printing values</a:t>
            </a:r>
          </a:p>
          <a:p>
            <a:pPr marL="0" indent="0">
              <a:buNone/>
            </a:pPr>
            <a:r>
              <a:rPr lang="en-US" dirty="0" smtClean="0"/>
              <a:t>print("Sum of", num1, "and", num2 , "is", sum)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number1 = input("First number: ")</a:t>
            </a:r>
          </a:p>
          <a:p>
            <a:pPr marL="0" indent="0">
              <a:buNone/>
            </a:pPr>
            <a:r>
              <a:rPr lang="en-US" dirty="0"/>
              <a:t>number2 = input("\</a:t>
            </a:r>
            <a:r>
              <a:rPr lang="en-US" dirty="0" err="1"/>
              <a:t>nSecond</a:t>
            </a:r>
            <a:r>
              <a:rPr lang="en-US" dirty="0"/>
              <a:t> number: ")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Adding two numbers</a:t>
            </a:r>
          </a:p>
          <a:p>
            <a:pPr marL="0" indent="0">
              <a:buNone/>
            </a:pPr>
            <a:r>
              <a:rPr lang="en-US" dirty="0"/>
              <a:t># User might also enter float numbers</a:t>
            </a:r>
          </a:p>
          <a:p>
            <a:pPr marL="0" indent="0">
              <a:buNone/>
            </a:pPr>
            <a:r>
              <a:rPr lang="en-US" dirty="0"/>
              <a:t>sum = float(number1) + float(number2)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Display the sum</a:t>
            </a:r>
          </a:p>
          <a:p>
            <a:pPr marL="0" indent="0">
              <a:buNone/>
            </a:pPr>
            <a:r>
              <a:rPr lang="en-US" dirty="0"/>
              <a:t># will print value in float</a:t>
            </a:r>
          </a:p>
          <a:p>
            <a:pPr marL="0" indent="0">
              <a:buNone/>
            </a:pPr>
            <a:r>
              <a:rPr lang="en-US" dirty="0"/>
              <a:t>print("The sum of {0} and {1} is {2}" .format(number1, </a:t>
            </a:r>
          </a:p>
          <a:p>
            <a:pPr marL="0" indent="0">
              <a:buNone/>
            </a:pPr>
            <a:r>
              <a:rPr lang="en-US" dirty="0"/>
              <a:t>                                            number2, sum))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#To define a function that take two integers </a:t>
            </a:r>
          </a:p>
          <a:p>
            <a:pPr marL="0" indent="0">
              <a:buNone/>
            </a:pPr>
            <a:r>
              <a:rPr lang="en-US" dirty="0" smtClean="0"/>
              <a:t># and return the sum of those two numbers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add(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  return 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#initializing the variables</a:t>
            </a:r>
          </a:p>
          <a:p>
            <a:pPr marL="0" indent="0">
              <a:buNone/>
            </a:pPr>
            <a:r>
              <a:rPr lang="en-US" dirty="0" smtClean="0"/>
              <a:t>num1 = 10</a:t>
            </a:r>
          </a:p>
          <a:p>
            <a:pPr marL="0" indent="0">
              <a:buNone/>
            </a:pPr>
            <a:r>
              <a:rPr lang="en-US" dirty="0" smtClean="0"/>
              <a:t>num2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#function calling and store the result into </a:t>
            </a:r>
            <a:r>
              <a:rPr lang="en-US" dirty="0" err="1" smtClean="0"/>
              <a:t>sum_of_twonumbers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sum_of_twonumbers</a:t>
            </a:r>
            <a:r>
              <a:rPr lang="en-US" dirty="0" smtClean="0"/>
              <a:t> = add(num1,num2)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#To print the result</a:t>
            </a:r>
          </a:p>
          <a:p>
            <a:pPr marL="0" indent="0">
              <a:buNone/>
            </a:pPr>
            <a:r>
              <a:rPr lang="en-US" dirty="0" smtClean="0"/>
              <a:t>print("Sum of {0} and {1} is {2};" .format(num1,</a:t>
            </a:r>
          </a:p>
          <a:p>
            <a:pPr marL="0" indent="0">
              <a:buNone/>
            </a:pPr>
            <a:r>
              <a:rPr lang="en-US" dirty="0" smtClean="0"/>
              <a:t>                           num2, </a:t>
            </a:r>
            <a:r>
              <a:rPr lang="en-US" dirty="0" err="1" smtClean="0"/>
              <a:t>sum_of_twonumbers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smtClean="0"/>
              <a:t>References</a:t>
            </a:r>
            <a:endParaRPr lang="en-US" dirty="0" smtClean="0"/>
          </a:p>
          <a:p>
            <a:r>
              <a:rPr lang="en-US" dirty="0" smtClean="0"/>
              <a:t>https://www.geeksforgeeks.org/python-programming-examples/#simple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Adding two numbers</vt:lpstr>
      <vt:lpstr>Pattern1</vt:lpstr>
      <vt:lpstr>Pattern-2</vt:lpstr>
      <vt:lpstr>Pattern-3</vt:lpstr>
      <vt:lpstr>Pattern3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MIIT-ITSM02</dc:creator>
  <cp:lastModifiedBy>MIIT-ITSM02</cp:lastModifiedBy>
  <cp:revision>3</cp:revision>
  <dcterms:created xsi:type="dcterms:W3CDTF">2023-12-11T04:24:25Z</dcterms:created>
  <dcterms:modified xsi:type="dcterms:W3CDTF">2023-12-11T12:08:42Z</dcterms:modified>
</cp:coreProperties>
</file>