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5" r:id="rId2"/>
    <p:sldId id="643" r:id="rId3"/>
    <p:sldId id="657" r:id="rId4"/>
    <p:sldId id="656" r:id="rId5"/>
    <p:sldId id="660" r:id="rId6"/>
    <p:sldId id="658" r:id="rId7"/>
    <p:sldId id="659" r:id="rId8"/>
    <p:sldId id="649" r:id="rId9"/>
    <p:sldId id="650" r:id="rId10"/>
    <p:sldId id="654" r:id="rId11"/>
    <p:sldId id="661" r:id="rId12"/>
    <p:sldId id="662" r:id="rId13"/>
    <p:sldId id="663" r:id="rId14"/>
    <p:sldId id="525" r:id="rId15"/>
  </p:sldIdLst>
  <p:sldSz cx="9144000" cy="5143500" type="screen16x9"/>
  <p:notesSz cx="6858000" cy="9144000"/>
  <p:embeddedFontLst>
    <p:embeddedFont>
      <p:font typeface="Montserrat SemiBold" panose="020B0604020202020204" charset="0"/>
      <p:bold r:id="rId18"/>
      <p:boldItalic r:id="rId19"/>
    </p:embeddedFont>
    <p:embeddedFont>
      <p:font typeface="SimSun" panose="02010600030101010101" pitchFamily="2" charset="-12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字魂59号-创粗黑" panose="020B0604020202020204" charset="-122"/>
      <p:regular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D8"/>
    <a:srgbClr val="061A21"/>
    <a:srgbClr val="014CB7"/>
    <a:srgbClr val="0B3EA2"/>
    <a:srgbClr val="E2E9F1"/>
    <a:srgbClr val="E9EEF7"/>
    <a:srgbClr val="FFFFFF"/>
    <a:srgbClr val="007779"/>
    <a:srgbClr val="2B6B6F"/>
    <a:srgbClr val="4AA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8" autoAdjust="0"/>
    <p:restoredTop sz="95126" autoAdjust="0"/>
  </p:normalViewPr>
  <p:slideViewPr>
    <p:cSldViewPr>
      <p:cViewPr varScale="1">
        <p:scale>
          <a:sx n="88" d="100"/>
          <a:sy n="88" d="100"/>
        </p:scale>
        <p:origin x="102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7:36:46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16020 1166 149 0,'0'0'-10'0,"0"0"13"16,-31-1 8-16,26 1 3 16,4 0-4-16,1 3-14 15,0 8 2-15,0 5 4 16,5 2 3-16,7 2 8 15,5-1 8-15,8 0-10 0,8-3-5 16,8-2 1-16,5-3-1 16,8-2 0-16,6-3-2 0,8-2 0 15,6 0 4-15,8 0-2 16,6-2 0-16,6 1-3 16,3 0-1-16,3-3 0 15,7 1 0-15,0 0-1 0,2-1 2 16,5 0-1-16,3 0 2 15,1-1 2-15,2 1-1 0,4 0-2 16,-1 0 0-16,4 3 1 16,0-3-1-16,0 3 1 15,2-1-1-15,2 2 1 0,-3 0-3 32,-3 1 0-32,0-1 0 15,-3 0-1-15,-3 0 1 16,-7 0 0-16,-3-4-1 0,-6 5 0 15,-7-4 0-15,-10 0 1 16,-11 2 1-16,-10-2 2 16,-9-1 1-16,-13 0-1 15,-12 0-2-15,-9 0 2 0,-7 0 0 16,-5 0-1-16,-7 0-2 16,-1 2 0-16,-2 4-2 0,-7 3-1 15,-14 0-45-15,-11-1-31 0,-11-8-112 16</inkml:trace>
  <inkml:trace contextRef="#ctx0" brushRef="#br0" timeOffset="1034.8582">6265 2581 146 0,'0'0'0'16,"57"-7"6"-16,-21 5 2 15,5-1-3-15,8 2-2 0,4-1-1 32,6 1-1-32,6 0 0 15,6-2 0-15,6 2 0 16,7 0-1-16,5-5 0 0,4 3 0 15,7-3 0-15,7 0 1 16,3-1 4-16,4 0 5 16,1 0 2-16,3 0 0 15,-3 2 8-15,-1 1-13 0,-8 0-1 16,-8-2-2-16,-10 5 2 16,-9-2 1-16,-15 2-2 0,-7-1 2 15,-14 2-2-15,-3 0-1 16,-7 0 0-16,-3 0-3 0,-2 0 2 15,-2 0 1-15,-4 2-17 16,-2-2-96-16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8:02:54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7382 1490 272 0,'0'0'-5'0,"0"0"2"0,0 0-36 15,0 0 14 1,0 0 12-16,40 23 4 16,4-20 13-16,16-1-1 15,21-2 10-15,17 0 10 16,17-12-17-16,15 0 6 0,8-5-2 15,6-4-6-15,3 1-8 16,-2 3 5-16,-3 2 2 16,-5 2 10-16,-7 3-5 0,-10 4-5 15,-15 1 2-15,-19 4-7 0,-17 1 3 16,-20 0 9-16,-21 0 3 16,-15 0-12-16,-15 0-18 15,-26 4-2-15,-20 5 18 16,-23 1-2-16,-20 7-3 15,-20 3-1-15,-16 2 12 0,-10 4-5 16,-7 1 7 0,-3 4-3-16,-2-1 2 15,2 0-1-15,7 2 0 16,11-3 1-16,13-2-6 16,18-6 4-16,19-3-3 15,22-6-1-15,17 1 2 0,19-7-2 16,18 1 0-16,11-4-13 15,30-3 7-15,21 0-1 0,26 0 17 16,25-9-8-16,24-5 18 16,22 0-13-16,18 0-8 0,11 1 16 15,12 7-42 1,6 5 15-16,-1 1-39 0,2-2-63 16</inkml:trace>
  <inkml:trace contextRef="#ctx0" brushRef="#br0" timeOffset="3948.1038">3644 6220 178 0,'-4'1'6'0,"4"-1"1"0,0 0-15 15,0 0-8-15,0 0-6 16,7 0 28-16,3 1-4 15,1-1 10-15,7 0 3 16,1 0-9-16,4 0-2 0,2 0-1 16,5-1 0-16,0-6-1 15,2 1-1-15,1-2 0 0,-1-1 0 16,1 2 0-16,-4-3 0 16,-3 6 1-16,-3-3-2 15,-6 1 1-15,-4 4 1 0,-5 1-2 31,-7 1 0-31,-1 0 3 16,-7 0-12-16,-5 0 13 0,-6 0-5 16,-4 8 9-16,-5 1-2 15,0 0-2-15,0 2-2 16,1-2 0-16,6 2 0 0,3-5 1 16,5-1 1-16,5 2 1 15,7-5-4-15,0-2-12 0,9 3-8 16,9-3 15-16,11 0 15 15,5 0-6-15,10-6-2 16,7-4-11-16,-1-1-77 16</inkml:trace>
  <inkml:trace contextRef="#ctx0" brushRef="#br0" timeOffset="4805.888">3904 7313 46 0,'0'0'5'0,"-30"11"5"0,11-5 14 15,0 0 3-15,1 1 9 16,1-3-7-16,2 1-8 16,3 0-10-16,2-3-2 0,5 0-2 15,-1 0-5-15,6-1-3 16,0-1-15-16,7 0-4 15,6 0 21-15,3 0 9 16,5-4-3-16,5-4 3 16,1-3-13-1,5 0 19-15,-2 1-16 0,1 0 4 16,-1-1-2-16,-4 5 1 16,-4 1-3-16,-7 2 1 15,-3 0-1-15,-5 3 0 16,-7 0-2-16,0 2-12 15,-9 7-7-15,-9 4 22 16,-5 1 12-16,-6 6-8 0,-4-3-3 0,-2 4 0 16,1-2 0-16,4-1 1 15,5-5 4-15,5-3 3 16,7-3-1-16,7-3-1 0,6-3-4 16,3-1-17-16,16-4 12 15,10-8 10-15,7-4-5 16,11-2 7-1,6-1-11-15,2-1-16 16,-3-1-58-16</inkml:trace>
  <inkml:trace contextRef="#ctx0" brushRef="#br0" timeOffset="34049.8857">20247 5500 200 0,'0'0'23'15,"0"0"-4"-15,0 0-8 16,0 0-19-16,0 0-8 0,0 0 19 0,59-6 1 15,-10 10 4-15,13-4-1 16,13 0 1-16,11 0 0 16,13 0 2-16,12-4-2 15,10-6 4-15,7 4 0 16,4-2-1-16,5 0-5 0,-3 3-1 31,-2 1-4-31,-11 1 0 0,-3 3-1 16,-13 0 1-16,-12 0-1 15,-17 0 1-15,-15 6-1 16,-19 0 0-16,-14-1 0 16,-18 2-3-16,-13 0-8 15,-28 0 17-15,-21 3 21 0,-20 5-18 16,-28-1-5-16,-23 4 0 0,-13 1 0 16,-11 2-1-16,-3-1 10 15,-1 2-2-15,9-1-1 16,8 1-5-16,13-4-2 15,15-2 0-15,19-3-2 0,19-5 0 16,18-2 0-16,17-3-1 16,13-3 3-1,13 0 0-15,7 0 7 16,20 0-23-16,18-3 18 16,19-7 3-16,25-2-3 15,26-3-2-15,18-6-1 0,21 1 1 16,15-3-2-16,13 1 0 15,9 2 2-15,4 2 7 16,1 3 1-16,-3 2-2 0,-10 3 5 16,-14 3-2-16,-21 3-4 15,-25 1 3-15,-28 2-1 16,-24 0 1-16,-24 1 0 0,-18 0-6 16,-16-2-1-16,-6 1 8 15,-14 1 2-15,-18 0-14 16,-18 5-2-16,-18 9-24 0,-18-7-64 15,-10-10-155-15</inkml:trace>
  <inkml:trace contextRef="#ctx0" brushRef="#br0" timeOffset="42579.9297">20546 10648 218 0,'-56'6'6'16,"-1"-3"9"-16,2 5-9 16,3 1 6-1,4 2 13-15,4-1 15 16,8-2-10-16,6 2-5 0,7-1-8 15,8-1-7-15,7-1-6 0,6-1-4 16,2 0-1-16,13 2 0 0,8-4 1 16,10 0 1-16,11-3 0 15,13-1 2-15,7 0-1 32,12-2 1-32,7-6-2 15,5-1 2-15,2-1 1 0,0 3-4 16,0 0 2-16,-4 4 2 0,-4 3 0 15,-8 0-4-15,-7 0 1 16,-12 6-1-16,-10 1 0 16,-12 0 0-16,-11 0-1 15,-9-1-1-15,-11-2 2 0,-8 3-2 16,-19 0 25-16,-14 1-9 16,-20 2-10-16,-12 1-4 0,-16 0 5 15,-7 2 0-15,-8 1 1 16,2-3 2-16,1 2 3 15,8-1-7-15,7-4-2 16,13 2 0-16,14-6 2 16,15-1 2-16,14-1 3 0,10-2-2 15,12 0 4 1,6 0 1-16,4 0-8 16,18 0-3-16,14-5-1 15,18-3 2-15,21-1-1 16,18-2 1-16,14-1 1 15,10 1-4-15,3 5 3 0,-2-1-1 16,-1 3-2-16,-8 4 0 16,-11-1 4-16,-11 1-4 0,-14 5-1 15,-15 2 4-15,-16-1-3 16,-15 0 2-16,-11-1-1 16,-8-4 0-16,-6 0 7 15,-16-1 20-15,-8 0-12 0,-7 0-15 16,-7 0 0-16,-5 0 2 15,0 0-2-15,1 10 2 0,3 3-22 16,5-6-38-16,6-7-154 16</inkml:trace>
  <inkml:trace contextRef="#ctx0" brushRef="#br0" timeOffset="51928.7975">6742 12784 9 0</inkml:trace>
  <inkml:trace contextRef="#ctx0" brushRef="#br0" timeOffset="54513.3203">9271 11472 297 0,'0'0'0'0,"0"0"12"0,0 0-6 15,0 0-6-15,0 0-8 16,0 0 3-16,0 0 0 16,-8 56 5-16,14-27 0 15,1 2 12-15,4-7-1 0,-1-4-1 16,2-6-3-16,0-8 7 16,4-6 3-16,2-6 19 0,5-18 2 15,6-10-14-15,6-16-16 16,6-9-5-16,8-10-2 15,1-9 2 1,3 2-3-16,-3 5 0 16,-6 8 1-16,-6 15 0 0,-7 13 0 15,-8 14 1-15,-3 17-4 16,0 4-4-16,1 13-21 16,6 7-28-16,4 1-25 15,4-2-50-15</inkml:trace>
  <inkml:trace contextRef="#ctx0" brushRef="#br0" timeOffset="55012.3147">10530 11411 271 0,'0'0'10'0,"0"0"4"15,0 0-10-15,0 0-6 0,0 0 4 16,-26 52 15-16,23-35 5 16,2-1-1-16,1-2-1 0,0-4-3 15,1-4 0-15,9-4 3 16,3-2 1-16,6-12 10 16,5-14-4-16,7-11-13 15,8-10-6-15,7-12-4 0,2-4-2 16,5-5-1-16,0 3 0 15,-7 11 1-15,-7 11 0 16,-8 13 10 0,-13 19-1-16,-11 11-11 15,-7 22-5-15,-4 14 2 16,-8 10 3-16,1 10 3 16,1 11-3-16,4-3-28 0,5-17-107 15</inkml:trace>
  <inkml:trace contextRef="#ctx0" brushRef="#br0" timeOffset="60899.2156">13038 12635 73 0,'-2'0'4'0,"-2"0"-4"0,3 0 5 31,-1 0 28-31,2 0 19 0,0 0-21 16,0 0-29-16,0 1-10 0,2 2-5 16,5-1 14-1,1 3 1-15,4 2 6 16,2-1-3-16,6 0-1 0,6 1 11 16,6-2 6-16,5 0 3 15,10 0 0-15,6-4-8 16,6 1-4-16,6-3-3 0,7 1-3 0,8-1 0 15,3-2-3-15,6-5-2 16,7 1 5-16,2 0 3 16,7 0-3-16,2 1 0 15,3 2-2-15,-1 0 0 0,3 3-1 16,-3-1-1-16,0 2-2 16,-3 0 2-1,-2 0-3-15,-1-3 2 16,-2 6 0-16,2-3-1 15,-3 3 0-15,0 0 1 16,-2 0-1-16,-2-1 0 0,-3-1 1 16,-5 1 0-16,-5 1-2 15,-5-3 2-15,-1 0 0 16,-8 0-1-16,-3-3 0 0,-4 3 0 16,-5 0 0-16,-3 0 1 15,-4 0 1-15,-3 0 4 16,-4-2 2-16,-4 2 2 15,-5 0-4-15,-6 0-2 0,-7 0 0 16,-6 0-3-16,-7 0 1 16,-3 0 0-1,-5 0-4-15,-8 0-7 16,-11 2 7-16,-10 3 11 16,-13 0 0-16,-10 0-4 0,-11 0-5 15,-9 2 5-15,-10-2-2 16,-11 2-3-16,-10 0-2 15,-11-2 5-15,-11 2 3 16,-10-1-6-16,-8 1-3 0,-11-1 7 16,-3 1-7-16,-7-4 8 0,1 3-4 15,2-2 7-15,1-1-9 16,6-3 27-16,9 2-21 16,9-2 14-16,10 0-9 15,9-2 3-15,13-1-2 16,15-3-4-16,12 2-2 0,18 0-4 15,12-2 1-15,15 2-1 0,11-1 0 16,14 3 0-16,5 0-1 16,4 2-6-16,19 0-9 15,11 0 14-15,15 0 4 16,16 2 0-16,19-1 4 0,14 0-13 31,19 2-17-31,18-3-35 0,16-5-63 16,11-18-154-16</inkml:trace>
  <inkml:trace contextRef="#ctx0" brushRef="#br0" timeOffset="62736.9825">18468 12605 198 0,'-3'1'15'15,"3"0"-16"-15,0 2-13 16,10-1 14-16,12 0 38 0,11-1 5 16,13 0-20-16,12-1-7 15,16-1-3-15,10 1-7 0,9 1 1 31,5 1 0-31,0 2 3 16,0-1-5-16,-5 5 0 0,-11-2-4 0,-9 4-1 16,-17-1 2-1,-14 0-2-15,-15 0 0 16,-17 0-2-16,-10-1-5 16,-27 1-8-16,-17 1 24 15,-17-1 8-15,-15-1-9 16,-10 0 7-16,-4-2-4 0,0-1 9 15,7 0-6-15,12-1 2 16,14-4-9-16,14 3-1 0,17-3-2 0,15 0 1 16,12 0 6-16,24 0-9 15,18-3 4-15,14-6 1 16,14 1-2 0,12 1-3-16,4 0-1 15,-6 0-1-15,-6 4 1 0,-10 2-2 16,-13 0 0-1,-14 1 2-15,-14 0 0 0,-10 0-1 16,-7 2 0-16,-7 1-5 16,-7 0-8-16,-8 1 9 15,-5-1 5-15,-4 1 2 0,0-1-1 0,0-1 4 16,3-1-4-16,6 0 1 16,3-1-3-16,6 0 1 15,0 0 1-15,4 0-1 16,2 0-1-16,0 0-1 15,0 0-2-15,2-4 1 16,3 1 4-16,-2 0 0 0,2-1 1 16,0 2-2-16,-1 0 0 15,0 1-1-15,-1 0-1 16,0 0 1 0,-2 1-2-16,-1 0-1 0,2 0 0 15,-2 0-3-15,0 0 0 16,0 0 3-16,0 0-4 15,0 1 2-15,0 0-1 16,0 0 2-16,0 1 2 0,0-2 3 16,0 0-1-16,0 0 0 15,0 0 0-15,0 0 0 16,0 0 0-16,0 0 0 0,0 0 0 16,0 0 0-16,0 0 1 15,0 0-4 1,0 0-2-16,-1 0-4 0,-1 0 0 15,0 0-1-15,-1 2 0 16,-2-2 1-16,3 0-3 0,-3 0-3 16,0 0-1-16,-1 0 0 0,0 0-13 15,-2 0-6-15,-2 0-17 16,1 0-39-16,0 0-47 16</inkml:trace>
  <inkml:trace contextRef="#ctx0" brushRef="#br0" timeOffset="66095.8179">9066 13001 323 0,'0'0'14'0,"0"0"-2"16,0 0-10-16,-17-40-2 15,17 38 1-15,0 2-3 16,0 0-14-16,0 10-11 0,3 7 26 15,1 7 2-15,0 4-3 16,2 3 12-16,1-1-5 16,0-1-2-16,1-5 0 15,1-7 4-15,1-7 6 16,5-3-2 0,3-7 12-16,8-3 0 0,2-13-8 15,6-8-7-15,1-7-5 0,-4-3-2 16,-1 1-2-16,-8 6 3 15,-3 3-2-15,-5 10 2 16,-2 11-4-16,0 3-4 16,3 5-30-16,1 7-22 15,3-2-28-15,2-4-147 0</inkml:trace>
  <inkml:trace contextRef="#ctx0" brushRef="#br0" timeOffset="66574.1058">9952 13011 274 0,'0'0'14'15,"0"0"-19"-15,0 0 3 0,0 0 0 32,0 0 3-32,33 52 16 15,-25-38 3-15,1-4 0 16,2-1-13-16,0-6 3 0,3-4 13 16,7-5 11-16,3-9-14 15,4-10-9-15,3-2-6 0,-2-1-4 16,-5 5 1-16,-5 5-2 0,-3 8 6 15,-8 10 4-15,-1 0-11 16,0 22-2-16,-4 1-29 16,-2-4-65-16</inkml:trace>
  <inkml:trace contextRef="#ctx0" brushRef="#br0" timeOffset="72714.6861">13665 13992 244 0,'0'0'9'16,"-41"2"-4"-16,23-2-2 16,-2 0 2-16,3 0 32 15,3 1 1-15,4-1-2 16,3 0-11-16,4 0-6 16,3 0-11-16,7 0-14 0,14 2 7 0,13-1 20 31,16-1 8-31,17 0-4 15,14-1-3-15,14-4-7 0,13-3-3 16,8-1-2-16,9 0-2 0,4 1 2 16,6 1-5-16,2 2-3 0,1-1 0 31,-3 4-1-31,-3-2 0 0,-4 0 1 16,-10 0-4-16,-13 1 3 15,-15 3 0-15,-18-2-1 16,-14 1-1-16,-22 1 5 15,-14-1-6-15,-13-1 6 0,-10 2 7 16,-23-5 14-16,-21 4-17 16,-17 0-9-16,-17 0 4 0,-18 2-5 15,-13-1 3-15,-11 5 0 16,-5 6 0-16,-6 1 0 16,-6 3 0-16,-3 1-1 0,-2 2-1 15,6 2 3-15,6-2 0 16,7-1-1-16,14 0-2 15,11-5-3-15,14-4 6 0,12 1 0 16,18-5-4-16,15-3 2 16,16 0 2-16,10-1 0 15,11 0 2 1,12 0-7-16,20-1-4 16,18 0 11-16,20-7 0 15,17-1-3-15,21-4-1 16,15 2 1-16,14 1 2 0,7-1-2 15,12 5-1-15,9 3 1 16,5-1-3-16,4 2 5 0,0 1-3 16,-1 2 0-16,-7 5 2 15,-7 1-2-15,-16 0 0 16,-11 2-2-16,-20-1 4 16,-20 1-1-16,-22-3-2 0,-20-2 1 15,-18-2 0-15,-16 0 1 16,-11-2 0-16,-8 0 14 0,-22-6-6 15,-18-1-11-15,-17-1 1 16,-16 1 2-16,-15 1-5 16,-13 3 8-16,-5 2-6 15,-7 2 3 1,-7-1-1-16,-10 3-6 16,-10 4 5-16,-4 4 1 0,-4-1-4 15,1 0-2-15,5 0 1 16,14-1 2-16,15-2 0 15,22-4 4-15,23-3-2 16,22 0 2-16,20 0 0 0,21-7-16 16,16-2-6-16,30-8-28 0,20-8-87 15,19-11-107-15</inkml:trace>
  <inkml:trace contextRef="#ctx0" brushRef="#br0" timeOffset="74428.6674">18713 13984 269 0,'0'0'15'15,"0"0"7"-15,0 0 8 16,0 0-13-16,0 0-1 16,33-15-14-16,7 6 8 15,17 2-7-15,10-3 12 16,10 1-10-16,7 1-5 15,3 3 3-15,-3 1-2 16,-3 4 0-16,0 0 1 16,-8-2-4-16,-12 4 2 0,-9 2 2 0,-14 1-12 15,-12 2 7-15,-12-1 3 16,-11-2-9-16,-10 3-10 16,-23-2 18-16,-19 3 9 15,-16 0-2-15,-15 1 1 0,-11-2-5 16,-6 4 6-16,4-1 10 15,4-1 0 1,13-1-5-16,14 0-12 16,16-1 3-16,18-1 0 15,16-4 2-15,17 0 1 0,33-2-2 0,28-2 4 16,30-5 17-16,32-5 6 16,30 1-14-16,23-3-15 15,15 8-2-15,8 5-1 16,1-2 0-16,-4 3-24 15,-14-2-130-15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8:04:49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17248 1182 589 0,'61'-17'-103'0,"15"-10"97"16,18 5 4-16,16 8 0 16,15 3 3-16,13 5-1 0,14 1-1 15,8 3-2-15,9 2-2 16,8 0 2-16,5 0 0 15,-1 4-1-15,-2 2 0 16,-9 0 5-16,-14-2-3 0,-14-1 0 16,-18-2 6-16,-22 1 4 15,-26 1 2-15,-22-2 2 16,-18 2-6-16,-22-2-5 0,-18 1-7 31,-32 1-11-31,-25 1 28 0,-26 3-6 16,-31 1-4-16,-31 4-1 15,-15 2 17-15,-13 1-4 0,-9-2-10 16,-3 3 1-16,-1-2-11 16,10 2 20-16,15-3-8 0,15 2-3 15,21-5-3 1,23-1 4-16,28-4-7 16,25-2 8-16,17-1-2 15,21-2 0-15,15 0-1 16,29 0-18-16,23-10 5 0,24-2 18 15,27-5-2-15,27-1-2 16,21-5 0-16,19-1 1 16,13 1-1-16,6 2 3 0,2 4-2 15,-1 1 2 1,-11 2-2-16,-9 3 2 0,-17 4 3 16,-14 1-2-16,-19 6-2 15,-16 0-2-15,-18 4-2 0,-16 9 0 16,-17 5-1-16,-16 4-11 15,-14 2-50-15,-16-11-86 0,-7-9-91 16</inkml:trace>
  <inkml:trace contextRef="#ctx0" brushRef="#br0" timeOffset="18730.8322">9769 4505 36 0,'10'0'4'0,"1"0"3"16,5 0-1-16,-1 0-1 15,3 0-3-15,2 0-1 0,3 0 1 31,1 0-1-31,2 0 1 0,1 2-2 16,1 0 0-16,3 0 0 16,-1-1 0-16,4 2 0 0,3-2 1 0,0 2-1 15,2-1 2-15,1-2 0 16,2 3 0-16,0 1 2 16,0-1 0-16,1 1-1 15,2 2 0-15,-1-1-1 0,3 1-1 16,0-3 0-16,3 4 2 15,0-5-3 1,2 1 1-16,2-1 0 16,3-2-1-16,0 0 3 15,3 0-3-15,-1 0 0 16,0 0 0-16,0 0 0 16,1 0 1-16,2 0-1 0,-2 0-1 15,2-2 2-15,0 2-1 16,1 0 0-16,0-3 0 0,-2 2 0 15,3 0 0-15,3-2 2 16,-1 2-2-16,0-2 0 16,2 3 1-16,1-3-1 15,-2 3 0-15,0-1 1 0,1 0-1 16,3 1 0-16,-1 0 2 16,2-1-2-16,0 1 0 0,1 0 1 15,-1 0-2-15,-3 0 2 16,3 2-1-16,-2-1 0 15,1-1 1-15,1 0 0 0,0 3 2 16,3-3-2-16,-3 3 1 31,0 0-1-31,0-2-1 16,-1 1 0-16,-1 0 1 0,2-1-1 16,-2 1 2-16,1 0 0 15,-3-1 0-15,0 2-1 16,-3-2 1-16,-1 2 1 0,1-1 1 15,-1-1-1-15,1 2 0 16,1 1-2-16,-1-1 0 16,-3 0 0-16,-2-2-1 0,-2 2 2 15,-2 1-4-15,-4-2 4 16,-2-1-2-16,1 2 0 0,-5 0 0 16,0-2 0-16,-4 2 0 15,-4 0 1-15,-4-2-1 16,-4 2 0-16,-5 0 0 0,-5-2 1 31,-2 2 6-31,-7-3 6 16,-4 2-7-16,-1-2-2 0,-4 0-1 15,-1 1 0-15,-1-1 3 16,0 0 4-16,0 0-10 16,-3 0-2-16,-8 0 6 15,-2 0-6-15,-11 4 0 0,-2-4-17 16,-3-1-44-16</inkml:trace>
  <inkml:trace contextRef="#ctx0" brushRef="#br0" timeOffset="40689.0869">12123 7381 119 0,'-30'0'5'0,"0"0"6"15,-5 0-2-15,-4 0-5 16,-3 0 0-16,2 0 6 16,-5 0 6-16,2 2 4 0,-2-1 1 15,1-1-4-15,2 4 2 16,2-1-9-16,3 1 0 0,5 1 3 16,7-1 2-16,6 2-2 15,6-2-5-15,5-1-1 16,5 2-3-16,3 1-9 15,0 0-2-15,5 1 4 0,11 1 15 16,7-2 11-16,8 0 4 16,10 1-6-1,9-3-1-15,10-1-8 16,7 0 2-16,12-3-1 16,7 0-1-16,8-3 0 15,9 3-3-15,6 0-4 0,6 0 1 16,5-1 0-16,1-4-3 15,2 0 1-15,2 0 15 16,0 1 1-16,2 0-6 0,-1 4-5 16,4-1-7-16,6 0 2 15,1 1-4 1,1 0 2-16,3 0 0 16,0 0-2-16,-4 1 1 0,-6 0-1 0,-3 0-1 15,-6-1 2-15,-6 2-1 16,-7-2 0-1,-7-2 2-15,-3 1-1 16,-6 1-1-16,-7 0 0 0,-7 0 0 0,-5 0 1 31,-7-3-1-31,-8-3 0 0,-7-1 0 16,-11 1 1-16,-6 1-1 16,-9-2-1-16,-7 1 2 15,-5 2-1-15,-5 0 1 0,-6 1 0 16,-1 1-1-1,-2-1-1-15,0-1 0 0,-1 1-6 16,-9 0 2-16,-6-1 2 0,-8 1 0 16,-7 1 2-16,-8 0 3 15,-8 2-1-15,-6 0 0 16,-8 0-4-16,-6 0 7 0,-6 0-4 0,-9 0 2 31,-9 0-3-31,-12 0 3 16,-13 0-2-16,-11 2-3 0,-18 3 5 15,-16 2 2-15,-13-1-7 0,-13 3 1 16,-12 3 5-16,-9 1-5 16,-7 7 5-16,-6 3-8 15,-3 5 11-15,1 2-25 16,13-6-60-16,18-20-99 16</inkml:trace>
  <inkml:trace contextRef="#ctx0" brushRef="#br0" timeOffset="49430.9998">10698 8536 147 0,'-4'0'19'0,"3"-4"34"15,-2-3-16-15,3 1-8 16,-1-2 2-16,1-1-5 15,0 3 1-15,0-1 1 16,0 2-10-16,0 3-6 16,0 2-7-16,0 0-8 15,4 7-2 1,1 6 4-16,1 1 3 0,1 3 3 16,1 2 0-16,2-1-1 15,-1-2-1-15,2 1-2 16,2-3 1-16,2-4 1 15,3-3 3-15,4-4 11 0,4-3 3 16,5-1-3-16,8-12-10 16,2-6-1-16,5-3-4 0,3-3-1 15,2-7 1-15,-4 0-2 16,-4-2 2-16,-6 4-2 16,-8 4 2-16,-6 6-3 15,-8 7 2-15,-5 4 2 0,-7 5 11 16,-2 4-12-16,-1 0-6 15,0 7-4 1,0 6 5-16,0 3 1 16,0 6-4-16,-1 4-22 0,-6 1-19 15,1 4-15-15,-2-2-9 16,-4-3-18-16,-4-3-88 0</inkml:trace>
  <inkml:trace contextRef="#ctx0" brushRef="#br0" timeOffset="49592.5864">10801 8716 41 0</inkml:trace>
  <inkml:trace contextRef="#ctx0" brushRef="#br0" timeOffset="49924.8392">10801 8716 28 0,'1'-38'42'16,"4"28"10"-16,-4 3 24 0,1 1-13 15,0 5-18-15,3 1-25 16,-1 0-20-16,3 7 5 16,2 3 6-16,3 3 8 15,1 1-3 1,2 0-1-16,3-1-1 16,2-2-3-16,0-4 8 15,4-2 0-15,6-5-3 0,9 0-6 16,5-12 5-16,6-8-12 15,7-1-3-15,2-6 1 16,-1 1-2-16,-9 1 3 16,-7 6 0-16,-9 2-1 0,-8 7 8 15,-8 3 8-15,-6 3-4 0,-7 4-6 16,-2 0-7-16,-2 2-3 16,0 7 5-16,0 1 2 15,-2 3 2-15,-2 4 0 16,-4-1-3-16,3 1-1 0,-3-2-1 31,3 1 1-31,0 0-1 0,3-3 0 16,0 3-1-16,2 0 0 15,0 1-21-15,0 0-38 16,0-5-67-16,0-12-84 16</inkml:trace>
  <inkml:trace contextRef="#ctx0" brushRef="#br0" timeOffset="55637.2844">3582 7630 60 0,'0'0'17'16,"0"0"-19"-16,0 0-49 0</inkml:trace>
  <inkml:trace contextRef="#ctx0" brushRef="#br0" timeOffset="63049.8909">2898 4809 321 0,'0'0'-33'0,"0"0"42"16,0 0 11-16,0 0-15 0,0 0-10 31,0 0-3-31,0 0 2 0,11 43 2 16,-2 3 15-16,1 6 2 16,1 0-5-16,2 0-1 15,2-6 0-15,2-9-4 16,1-10 0-16,2-10 1 0,1-8 1 15,2-9 2-15,3-4 17 16,3-18-6-16,3-9-7 0,4-13-6 0,4-6-1 16,5-5-4-16,3-9 1 15,2-4 0-15,2-2 0 16,2 2 1 0,-4 7 1-16,-4 4 5 0,-10 16 10 15,-8 9 6 1,-11 15 5-16,-4 13-15 15,-7 4-18-15,-1 19-7 16,-1 8 7-16,0 7 5 0,0 7-1 16,-3 7-46-16,-1 2-24 15,-5 6-10-15,-10-4-34 0,-7-8-88 0</inkml:trace>
  <inkml:trace contextRef="#ctx0" brushRef="#br0" timeOffset="63517.8145">2846 5224 398 0,'0'0'12'0,"0"0"-9"0,0 0 3 15,0 0-17-15,0 0 9 16,11 51 2-16,5-21 1 16,-1 2 0-1,5 1 0-15,0-6-1 16,2-1 0-16,2-8 1 0,4-7 0 16,2-8 5-16,4-3 21 0,4-14-11 15,6-10-3 1,2-10 1-16,5-9-5 15,2-6-1-15,1-7-1 16,2-5-2-16,2-4-1 0,-1-2-2 16,-6 9-2-16,-3 4 1 0,-11 10-1 0,-10 14 7 15,-9 12 8-15,-9 9-1 32,-3 9-9-32,-2 0-11 0,-1 12-5 15,0 7 8-15,0 5 3 0,1 5 1 16,-1 2 0-16,1 6 0 15,-4 1-8 1,0 2-18-16,0 7-25 16,-4-3-25-16,-10 0-45 15</inkml:trace>
  <inkml:trace contextRef="#ctx0" brushRef="#br0" timeOffset="69071.6779">8766 6064 72 0,'-39'6'-11'0,"1"-3"34"31,-3 1 1-31,-2-1 3 0,1-1-2 16,-1 0-6-16,-2 1-3 15,1-3-5-15,0 0-2 16,0 0-3-16,-1-5 4 15,-1-2-9-15,1-5 15 16,0-3-2-16,2-4 3 0,-3-3-1 16,5-2 26-16,-1-2-32 15,1-3-3-15,-1 1 6 0,4-5 0 16,-2 2-3-16,4-3-4 16,-1-1-4-16,0 0 0 15,1-3-1-15,3 3 0 16,1-1-2-16,4 0 3 0,1-2-7 15,3-2 7-15,6-2 14 0,1-2-18 16,4-4-1-16,8-2 8 16,3-1-3-16,2 0 0 15,4-2-1-15,9 4 1 16,7-1 0-16,7 0-1 0,7 0 2 31,4 3-5-31,8 0 0 16,5 3 3-16,5 2-7 0,6-1 10 15,3 1-8-15,5 0 3 16,5 0 1-16,5 0 1 16,3 0-1-16,3 6-2 0,7 0 3 15,5 2-2-15,0 4 1 16,5 1 0-16,1 2 0 16,4 6 0-16,0 0 2 0,4 2-3 15,-2 5 1-15,5 4 0 16,2 1-5-16,3 5 9 15,2 3-4-15,-3 0 0 0,3 1 1 16,1 1-1-16,1 4-1 16,-1 3 1-16,-5 2 0 15,4 1 1-15,-1 6-1 0,-3 3 0 32,-2 4 0-32,0 4 2 15,-2 2 1-15,-4 4-2 0,-5 3-2 16,-6 3 3-16,-9 4-3 15,-8 0 1-15,-11 2 0 16,-11-1 0-16,-7 3-2 0,-12 2 2 16,-7-3-3-16,-10 2 1 15,-8 1 1-15,-8 0-2 16,-8-3 2-16,0 2-1 0,-14-3 0 16,-9-2 2-16,-7 1 0 15,-10 2 4-15,-8-4-2 16,-11 1 12-16,-5-1-10 0,-13-2 1 15,-6-5 1-15,-7-1-4 16,-6-4-1-16,-9 0 6 0,-5-2-7 16,-8 0 8-16,-4-2 3 15,-8 2-3-15,-4-3-3 32,-6 0 4-32,-6-1-4 0,-4-1 6 15,-9-1-5-15,-3 0 1 16,-4 0-5-16,-5 0 5 15,1 2 3-15,-2-3-1 0,7 0 0 16,6-1-2-16,10-4-6 16,10 0 1-16,7 1-2 15,10 0-2-15,8 4 3 0,6 5-20 16,7 0-49-16,4-12-75 16,9-15-146-16</inkml:trace>
  <inkml:trace contextRef="#ctx0" brushRef="#br0" timeOffset="78890.3883">16386 5446 100 0,'-1'0'22'0,"0"0"-11"15,1 0-4 1,0 0 1-16,0 0 11 16,0 0 16-16,0 0-13 0,0 0-7 15,4 0-7-15,2-1-6 16,4 0 4-16,3 0-2 0,6 1 1 16,3 0-5-16,6 0 2 15,4 0 0 1,4 0-1-16,4 0 2 0,3-2 0 15,6 2 1-15,0 0 0 16,5 2 1-16,3 1-1 16,5-1-1-16,0 0 3 15,4 3-1-15,4-2-1 0,-3 2-1 16,1-1 1-16,-2 3-2 16,1-1 0-16,-2 1 1 0,1 0 3 15,-3-3-4-15,0 3 3 16,0-2 0-16,-1 1 3 15,-1-1-1-15,0-1 1 0,0-1-2 16,-1 0 0-16,0 0-3 16,1-1 0-16,2 0 0 15,-3-1 0 1,1-2 1-16,-2 1 0 16,-1 0 1-16,2 0 0 15,0 0 0-15,1 0-1 16,2 0-1-16,0-2-2 15,1 2 0-15,2 0 2 0,-2-1-3 16,2 1 1-16,2 0-1 16,2-1 1-16,0 1 0 0,2 0 1 15,3-2-1-15,-4 2-1 16,1 0 1-16,0 0 0 16,-2 2 0-16,3-1-1 0,-1-1 1 15,2 1 0-15,1-1 0 16,-1 2-1-16,2-2 2 15,-1 0-1-15,-1 1-1 0,1-1 0 16,-1 0 3-16,3 0-3 16,-3 3 1-16,0-3 0 15,-2 0-1-15,-1 0 0 0,2 3 0 16,-2-1 0-16,0 0 1 16,1-2-1-16,-2 4 0 15,0-2 1 1,0 2-1-16,0-4 0 15,-3 3 0-15,4 1 0 16,0 0 0-16,-1 1 0 0,1-1 1 16,0 0-1-16,-1 1 1 15,2-1-1-15,-3 0 0 16,1 2 0-16,0-1 0 0,3 1 0 16,-4 0 0-16,0 1 1 15,0-1-2-15,-2 1 2 0,1 0-2 16,-1 0 2-16,0-1-1 15,-1-2 0-15,-4 0 0 16,0 0 0-16,-5 0 1 0,-3-2-1 16,-2 1-1-16,-2-3 1 31,-2 0 1-31,-2 0-1 16,-1 1 0-16,-4-1 0 0,1 0 1 15,-5-1-1-15,-2 1 0 16,-1 0 0-16,-7 0 0 15,-2 0 0-15,-3 0 2 16,-3 0 0-16,-3 0 3 16,-1 0-3-16,-5 0-1 0,-3 0 1 0,-2 0-1 15,-1 0 0-15,-2 0 2 16,0 0 1-16,-2 0 0 16,0 0-4-16,0 0-2 15,0 0-1-15,0 0-1 0,0 0 2 16,-3 0-8-16,-6 0-22 15,-4 1-14-15,-2-1-36 0,-5-1-69 16</inkml:trace>
  <inkml:trace contextRef="#ctx0" brushRef="#br0" timeOffset="80455.9797">4749 6184 73 0,'0'0'-20'0,"31"1"20"16,-9 1-2-16,10-2 11 0,4 0-6 15,5 0 18 1,9 0 1-16,6 0 1 0,7 0-11 16,8 0 1-16,4-2 0 15,6 2-5-15,3-1-1 16,1-4-7-16,2 0 3 0,-1-2-3 16,-1 2 1-16,-2-1-1 0,-3 0-1 15,-8 2 2-15,-7 0 0 16,-9 1-1-16,-10 1 0 15,-12-2 0-15,-7 3 2 16,-10-1 0-16,-11-1 8 0,-4-1 28 16,-4 0 8-16,-13 1-39 15,-12-1-2 1,-12 2-5-16,-12 2 0 16,-14 0-3-16,-9 2 6 15,-12 6-2-15,-4 2-2 16,-6 2 6-16,-3 2-4 15,-1 1-1-15,-1 2 1 0,2 0-1 16,4 0 0-16,1 0-2 16,6-1 3-16,6 0 0 0,7-1 0 15,8-2-1-15,10 0-1 16,10-2 2-16,12-4-2 16,12 0 1-16,9-1 0 15,14-3-3-15,0 1-28 0,24-4 10 16,11 0 21-16,15 0 7 15,17-7-6 1,13-3 4-16,18-5-3 16,9-1-1-16,10-5 0 0,5-1-1 0,4-2-2 15,2 1-6-15,-3 2-1 16,-4 1-1-16,-8 0-6 0,-9 5-27 31,-11-5-48-31</inkml:trace>
  <inkml:trace contextRef="#ctx0" brushRef="#br0" timeOffset="88270.4747">2228 7529 216 0,'0'0'16'0,"0"0"22"0,0 0-11 15,-31-25-14-15,29 25-7 16,2 0-9-16,0 9-5 16,7 10 6-16,3 4 0 15,4 6 0-15,3 1 4 0,0-2-2 0,2-1 1 16,0-8 2-1,2-4 1-15,-1-10 0 16,1-5 5-16,2-8 6 0,2-17 8 16,6-9-4-16,3-11-8 15,5-8-4-15,5-4-2 16,-2-1 0-16,2 0 6 16,-5 8 1-16,-5 8-1 0,-6 12-1 15,-6 13 2 1,-4 15-9-16,-7 9-4 0,-3 23 0 0,-2 14-1 15,-3 12-2-15,-3 6-47 0,0-5-59 32</inkml:trace>
  <inkml:trace contextRef="#ctx0" brushRef="#br0" timeOffset="90056.0182">2115 10678 198 0,'-2'-6'27'0,"1"2"-5"16,-3-2-3-1,3 4-5-15,-1-2 5 16,2 2 2-16,-2 0-4 16,2 2-7-16,0 0-8 15,0 8-3-15,2 4 1 0,5 7 0 0,0 3 0 16,6 2 0-16,0 0 0 0,2-2 2 31,4-2-1-31,-1-6-2 0,0-4 2 16,3-5 1-16,-1-5 0 15,0 0 12-15,2-12 11 16,6-11-3-16,6-13-6 16,6-10-6-16,7-9-6 0,8-13-2 15,4-7-1-15,5-3 0 16,-4 4-1-16,-2 8-1 0,-12 12 1 16,-9 13 1-1,-10 18-1-15,-6 13 0 16,-7 10-1-16,-6 4-1 15,-3 16 1-15,-1 7 1 0,-4 8 0 0,0 8 0 16,-1 5 0-16,-7 7-1 16,0 6-24-1,-4 2-16-15,-4-2-31 16,-7-10-133-16</inkml:trace>
  <inkml:trace contextRef="#ctx0" brushRef="#br0" timeOffset="95301.6965">7117 11006 264 0,'-8'-5'24'0,"3"-2"-24"16,1 2 1-1,1 2 1-15,3 3-2 0,0-1-3 0,0 1-1 16,0 0-2-16,7 0 0 0,4 1 4 15,4 5 3-15,4 3-1 16,8 1 1-16,5 3 1 16,6 3-1-16,6-2 0 15,5 3 1-15,9 0 0 0,9-1 3 32,7-2 7-32,5 2 2 15,8-2-2-15,5-2-3 16,6 0-2-16,11-2 2 0,-1-2-1 15,8-1 3-15,2-2-1 0,3-2 0 16,1-1-1-16,-2-2-3 16,-1-1-1-16,-2 1-1 15,-3-1-4-15,-5-5 3 0,-7 0-3 16,-5-5 3-16,-9 4-1 16,-11-3-1-16,-14 3 0 15,-12 0 8-15,-14 0-2 16,-12 4-5-1,-8 1 4-15,-7-1-3 16,-7 2 0-16,-2 1-2 0,1 0-1 16,0 0-8-16,5 6-54 15,8-4-10-15,7-2-60 16</inkml:trace>
  <inkml:trace contextRef="#ctx0" brushRef="#br0" timeOffset="97839.0012">15541 11010 149 0,'-3'0'14'15,"-4"-3"-6"-15,3-1 0 16,2 2 19-16,0 1 1 0,0 0-4 15,1-1-5-15,1 2-7 0,0 0-4 16,0 0-1-16,7 0-2 16,7 6 5-16,3 1 6 15,12 1-5-15,4 1-1 16,9-1 0-16,8 1-1 0,4-3-2 16,8 0 1-16,7 2-5 31,6-4 1-31,1 4 0 15,9 1 5-15,1 1-3 0,8 0 2 16,6-3-3-16,5 3-1 16,2-5-2-16,3 0 2 15,-1-1 1-15,0-1-4 16,0-3 3-16,-3 0 3 0,-1 0 3 16,3 0 0-16,1-1-1 15,1-1-2-15,1 2-3 0,-2 0-1 16,0-1-3-16,-2 1 4 15,0-1-6-15,-6-1 5 16,2 1-3-16,-2-1 3 0,-6 0-3 16,-2 0 0-16,-4 1 0 15,-5-1 2-15,-5 2-4 0,-7-3 3 16,-7 3 0-16,-7 0 0 16,-10 0 1-16,-6 0 2 15,-10 5-5-15,-7-1 3 16,-10-1-3-16,-6-2 1 15,-5 1 1 1,-2-1 0-16,-2-1 5 0,-2 0 0 16,-12 0-2-16,-7 0-1 15,-13 0-2-15,-11 0 0 16,-16 1 0-16,-16-1 0 16,-13 0-2-16,-10 2 2 0,-11-1 2 15,-9-1-3-15,-6 0 1 16,-3 2 0-16,-4-2-2 0,1 1 1 15,0-1 1-15,0 2 0 16,2 3 0-16,-4 2 3 16,1 2-2-16,-3-1-2 0,-1 1 0 15,1 3 2-15,1 0-2 16,4-2 2-16,4 0-4 16,9 0 4-1,4-3-1-15,7 0-2 16,9-3 2-16,11-2 1 15,11-1-2-15,13-1 3 0,11 0 1 16,12 0 4-16,13-1-4 16,9-2 0-16,9 0-4 15,3 3 0-15,6 0 0 16,0 0-1-16,16-1-4 0,19 6-7 16,18-5-25-16,28-11-102 15</inkml:trace>
  <inkml:trace contextRef="#ctx0" brushRef="#br0" timeOffset="119687.7621">1441 3003 289 0,'0'0'3'0,"0"0"-4"15,0 0-9-15,0 0 0 16,0 0-11-16,19 39 8 15,-11-6 14-15,-2 5 2 16,4 1 9-16,1-1 0 16,1-5 0-16,0-5-5 15,4-11-5-15,-2-8-2 0,2-8 6 0,1-2 8 16,6-22 12-16,6-18 5 31,7-22-14-31,13-20-11 0,9-21-3 16,5-10-2-16,2-4-2 15,-1 6 2-15,-8 13 0 0,-13 19-1 16,-11 26-1-16,-9 22 5 16,-7 19 0-16,-6 13-13 15,0 21-2-15,-2 19-2 16,0 7-15-16,-2 9-60 16</inkml:trace>
  <inkml:trace contextRef="#ctx0" brushRef="#br0" timeOffset="120270.6565">1471 4045 332 0,'0'0'1'15,"0"0"-9"-15,0 0-6 0,0 0 11 32,32-1-2-32,-13-8-3 0,4-2 8 15,2-9 2-15,5-4-4 16,6-10-1-16,4-7 4 15,2-11 8-15,7-10-10 0,1-9 3 16,5-10-3 0,2-7-4-16,-2-4-3 0,-1 2 9 15,-7 5 1-15,-7 11 1 16,-8 16 15-16,-10 15 4 16,-7 15-3-16,-5 14-1 0,-3 12-13 15,-1 2-16-15,1 6 6 0,0 14 1 16,2 8 1-1,4 12 2-15,-2 11-5 0,-1 6-43 16,-5-1-101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8:27:01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5282 2808 157 0,'0'0'23'0,"0"0"-5"16,0 0-10-16,0 0-6 15,0 0-7-15,0 0 3 16,0 0 4-16,0 0 0 0,33-3-4 16,-16 6 2-1,1 2 1-15,4 0-1 16,2 1 5-16,3-3 0 15,6 2 0-15,2-3 5 16,4-1 3-16,6-1 1 16,7 0 1-16,3 0-5 0,9 0 1 15,4 0 0-15,2-1-1 16,6-1-2-16,3-2-2 0,4 2 0 16,3 0-1-16,2 0 1 15,3-2-2-15,4 1 0 16,0-3-1-16,3 2 2 15,2-3-2-15,1 4-2 0,0-4 2 16,2 3 0-16,5 0 3 16,-2-1 1-16,3 2 1 0,-1-2-1 15,1 3-1-15,2 1 1 16,0-3-4-16,-1 1 0 16,2 2 3-16,-1 0-3 0,-1 1 0 15,-2 0 0-15,-1 0-1 16,-3 0 0-16,-1 0 1 15,0 0 1 1,-2-2-2-16,-3 2 0 16,0 2-1-16,-1-1 2 15,-1 0-1-15,-1-1 1 16,-2 1 1-16,0 1-1 0,-1-2 2 16,-1 0 0-16,-3 1 2 15,-2 2-2-15,-2-2-2 16,-5 1 0-16,-1-2-3 0,-7 0 4 15,-3 0-3-15,-7 0 2 16,-9 0 2-16,-4 0 2 0,-12 0-1 16,-5 0 0-16,-7 0 0 15,-8 0-1-15,-2 0-2 16,-7 0 0-16,-1 0-2 16,-4 0-1-1,-2 0-2-15,0 0-4 16,0 0-3-16,-1 0 1 0,-8 0 5 15,-6 0 1-15,-8 0 2 16,-9-2 2-16,-10 1-2 16,-12-2 6-16,-8 2-6 15,-12-2 7-15,-3 1-4 16,-6 0-1-16,-4 0 0 0,-7 0-2 0,-2 1-1 16,-4 0 1-16,-9-2 0 15,-3 2 5-15,-8-2-3 16,-2-2-2-16,-4 0 1 15,-3-2-1-15,-1 1 1 16,-5-1-1-16,4 0 1 0,-3 1 0 16,0-2-3-1,-3 2 1-15,-1 3 1 16,-1-1-3-16,0 2-5 16,1 2 1-16,3 2 18 15,4-2-11-15,-2 0 7 16,6 6-4-16,2 2-7 0,4 2 10 15,5-1-6-15,5 1 4 16,10-2-4-16,5 2 2 0,9-4-2 16,3-1 0-16,7 0 1 15,3-1-1-15,5 1 0 16,5 0 1-16,2-2-2 16,7 0 2-16,2-1-1 0,6 1 0 15,2-1 1-15,6-1-1 16,3-1 0-16,6 0 1 0,2 0-1 15,6 0 1-15,4 0-1 16,2-1 0-16,5-2 3 16,3-1-1-16,1 0 1 0,2 2 0 15,1 2-1-15,3-2-1 16,1 1-3-16,0 1 0 16,0 0 0-1,0 0 0-15,0 0 1 16,0 0-2-16,0 0 1 15,0 0 0-15,0 0 0 16,0 0 0-16,0 0 3 0,0 0 1 16,0 0-1-16,0 0 0 15,0 0 0-15,0 0 1 16,0 0-1-16,0 0 1 0,0 0-1 16,0 0 1-16,0 0 0 0,0 0-1 15,0 0-1-15,0 0-2 16,0 0 2-16,0 0-1 15,0 0-2-15,0 0-4 16,0 0-5-16,0 0-14 0,0 0-27 31,0 8-34-31,-3-3 17 0,-3-4-47 16</inkml:trace>
  <inkml:trace contextRef="#ctx0" brushRef="#br0" timeOffset="8214.0208">9200 3324 111 0,'0'0'57'0,"41"-15"-53"15,-27 7-3-15,-3 1 3 0,-1 3-3 16,-1-2 1-16,-1-3 0 15,-4-1 2-15,0-4 11 16,-2-1 7-16,-2 1-3 16,0-1-10-16,0 6-1 15,0 4 11 1,0 5 0-16,0 4-25 16,0 16-8-16,1 11 7 0,9 9 13 15,3 7-1-15,7 4-2 16,6-3-2-16,6-2 0 15,6-9-1-15,9-9 9 16,8-13-5-16,11-13 4 0,13-6 3 16,11-25 3-16,11-13-5 0,6-13-2 15,4-5 8-15,-6-3 0 16,-4 5 1-16,-16 8-8 16,-16 16-2-16,-15 16-6 15,-20 18-2-15,-19 7-12 16,-13 17-63-16,-8 2-75 0</inkml:trace>
  <inkml:trace contextRef="#ctx0" brushRef="#br0" timeOffset="10062.0846">4928 5251 135 0,'11'0'-6'0,"5"-3"7"0,4-1 1 16,6-1 0-16,5-1-8 16,6 0 13-16,3 0-4 15,5-1 1-15,5 1 8 16,6-3 2-16,2 1 4 16,6 1-8-16,2 0-5 0,5-1-4 15,5 2 7-15,4-2-7 0,6 3 2 16,2-1 7-16,5 1-5 15,4 1 4-15,3-1-5 16,3 1 2-16,4 1 0 16,4-1-1-16,2-2 1 15,7-1 3 1,2 4-3-16,1-5 5 16,2 2-1-16,1 0-2 0,2 3 0 15,-2-1-3-15,-3 4-1 16,-3-1 0-16,0 1-2 15,-6-2-2-15,-3 7 2 16,-6 0-2-16,-4 1 1 0,-6 1 0 16,-3 3-1-16,-12-3 3 0,-5 3-1 15,-10 0-1-15,-10-1 2 16,-9-1-2-16,-14-1 1 16,-9-1-2-16,-11-2 0 15,-4-1-1-15,-7-3-1 16,-1 2-3-16,-14-2 10 0,-10 0 5 15,-14 0-4-15,-13 0 0 0,-11-2-6 16,-10 1 3-16,-8-1 1 16,-6-1-4-16,-4 2-3 15,-9 1 8-15,-5 0-3 16,-7 1-2-16,-4-1 3 0,-4 0-3 16,-4 3 1-16,-1-1 0 15,-3 3-1 1,-6-2-1-16,-2 1 3 15,-1 2 16-15,-1 1-17 16,-1 0 2-16,1 2-5 16,6-2 4-16,4 1-1 15,3-2-12-15,1 1 23 0,8 0-11 16,2-1 0-16,6-2 0 16,8 1-1-16,8 0 1 0,8 1-4 15,8 1 5-15,11 0 0 16,9-1-3-16,6-1 1 15,13 1 2-15,8-3-2 0,10 0 0 16,7-2 0-16,8 2-1 16,3-2-5-16,6 0-10 15,12 1 10 1,7-1 6-16,13-1 1 16,9 0-3-16,9-1-33 15,3-1-29-15,3-13-82 16</inkml:trace>
  <inkml:trace contextRef="#ctx0" brushRef="#br0" timeOffset="16711.9989">9065 6181 85 0,'0'0'11'0,"0"0"23"0,0 0-11 16,0 0-18-16,39-17-4 15,-15 17 0-15,8 0 4 16,7-1-3-16,10 1 7 16,6 1-2-1,8 1-1-15,11-2 3 16,10 1-1-16,9-1 2 15,11 0-1-15,6 0 1 0,11 0-1 16,7 3 1-16,6 1 1 16,6-1-1-16,6 4-4 15,8 0 1-15,2 0-3 16,3-2 1-16,4 0-3 0,1 1 4 16,0-2-3-16,-3 2 2 15,1-1 0-15,-5 0-2 0,-5-1 2 16,-6 0-1-16,-4 0-1 15,-11 1-1-15,-11-2 1 16,-10-1 0-16,-11 1 0 16,-15-3-1-1,-17 0-1-15,-14 0 1 16,-16 0-1-16,-15 0 1 0,-11 0 2 16,-11 0 19-16,-9 0 2 15,-17-5-27-15,-14 0-1 16,-20 1 0-16,-14 0 4 15,-18 2 2-15,-15 1-7 0,-11 1 6 16,-11 1 2-16,-11-1 1 0,-8 7 1 16,-8 1-13-16,-5 1 0 15,-5 3 22-15,0-2-5 16,0-3-20-16,0 4 23 16,5-2-3-16,5 0-5 0,2 2-6 15,5-2 5-15,7 3-7 16,7-1 7-1,10 2-3-15,10 0 0 16,10 0-1-16,15-2 0 16,15 0-3-16,13-1 6 15,16-3-2-15,13-2-1 0,11-2 2 16,10 1-3-16,8-3-3 16,4-1-8-16,16 2-4 15,10-2 6-15,15-2 13 0,14 2 2 16,19-5-2-16,13-6 3 15,15 0-2-15,14-4-3 0,8 0-1 16,10 1 2-16,6 0 0 16,7 1-1-16,2 2-2 15,3-2 3-15,1 4-2 16,1-3 0-16,0 4 0 0,-4-1 1 16,0 2-1-16,-4 0 0 15,-8 1 1-15,-9 0 0 0,-11 0-1 16,-14 1 0-16,-14-1 0 15,-16 0 2-15,-16 1-1 16,-15-2-1-16,-14 2 2 16,-10-2 0-1,-12 2 12-15,-3-4 3 16,-4 4-10-16,0-1-9 16,-8 0 1-16,-2 2-3 0,-11 1-2 15,-3 3-2-15,-8 0-20 16,-5 4-9-16,-4 8-25 15,-1-4-30-15,3-2-93 16</inkml:trace>
  <inkml:trace contextRef="#ctx0" brushRef="#br0" timeOffset="22722.6017">6484 1699 333 0,'-106'0'12'0,"-15"0"-9"16,-17 3-3-16,-14 9 0 0,-12 1-1 16,-9 0 2-16,-6-2-1 15,-5-2-7-15,-3-1 0 16,-4-2-10-16,-1-6 1 15,-1 0-4-15,1 0 15 0,6-14-12 16,7-7 7-16,13-9 13 16,12-13-3-16,20-8 5 15,22-15 15-15,21-10-16 0,27-16-1 16,27-12-4-16,28-11 2 16,13-9 4-16,34-8 7 15,21-10-3 1,26-2 3-16,23 0 0 15,28 1-10-15,28 2 8 16,23 8-10-16,24 10 0 0,22 8 3 16,21 12-2-16,9 14-3 15,14 16 1-15,10 15 1 16,8 19-1-16,4 15 2 16,-2 16-2-16,1 8 3 0,-2 25-4 0,-8 15 2 15,-11 16-1-15,-16 15-3 16,-17 11 4-16,-21 11 1 15,-27 5-2-15,-28 6-2 16,-30 1 5-16,-32 6-3 16,-33-3-3-16,-35-1 0 15,-34-1-4-15,-30 2 4 0,-43-4 5 16,-40-4 9-16,-42 1-6 0,-43 0 1 16,-42 0-3-16,-29 5 1 15,-27 5 6-15,-18 8-6 16,-5 7 1-16,9 8-9 15,14 1-35-15,20-13-114 16</inkml:trace>
  <inkml:trace contextRef="#ctx0" brushRef="#br0" timeOffset="31140.8634">21572 8400 264 0,'-21'-12'-63'0,"9"-1"90"16,6 1-3-16,2 5-14 16,4 1-8-16,1 2-2 15,11-1-11-15,10 1 8 16,10 1 8-16,10 1-3 0,10 1-1 16,9-1 2-16,7 2-5 0,5 0 7 15,3 2-5-15,3 3 2 16,-4 0-1-16,-4 3 0 31,-3 0 0-31,-11 1 4 0,-7-1-2 0,-13 3-1 0,-10-1 0 31,-12-1-1-31,-7 1-2 0,-8 0-8 16,-2-2-4-16,-11 2 3 16,-11 0 10-16,-11-1-1 15,-14 0 9-15,-12-3-7 16,-15 0 22-16,-9-6-12 0,-8 0-5 15,-4 0 0-15,4-4-3 16,6-8-2-16,6 0 1 0,12-1-1 16,12-3-1-16,13 2 3 15,12 0 1-15,14 2-2 16,9-2 4-16,9 4 5 16,7-2-3-16,17 0-7 0,14 6 1 15,17-2 1-15,14 5-1 16,14 3 2-1,8 0-1-15,4 6-1 16,-4 5-2-16,-8 2 0 16,-12 0 2-16,-16 2-4 15,-18-3 2-15,-13-2 2 0,-13-3-6 16,-11 0-7-16,-3-4-7 16,-14-3 7-16,-17 0 8 15,-15-6 10-15,-19-8-3 0,-17-5 6 16,-17-5-7-16,-11 2 2 15,-4 0-2-15,3 0-2 0,6 5-1 16,11 5 2-16,12 6-1 16,8 2-3-16,11 3-30 15,11-5-88-15</inkml:trace>
  <inkml:trace contextRef="#ctx0" brushRef="#br0" timeOffset="64513.4334">16227 11854 325 0,'0'0'5'15,"0"0"-5"-15,0 0 3 16,0 0-4-16,0 0-6 16,0 0 13-16,-30 1-3 15,8-4-1-15,-8-2-4 0,-10 1 3 16,-8-4-1-16,-8 1 3 16,-8-3 0-16,-6-1 4 0,-4-2 1 15,-6-1 7-15,-2-3 5 16,0-2 2-16,2-1-9 15,2-1-6-15,6-3-3 16,4-3-2-16,7-3 0 0,8-4-2 16,9-8 1-16,6-7-2 15,10-5-9-15,12-7 5 0,13-3 11 16,5-11-9-16,21 0 6 16,16-5 0-16,12-2-1 15,19-6-3-15,16-2 2 0,18 2-1 16,16 0 0-16,16 3 0 15,12-1 1-15,14 4 2 16,11 7-3 0,7 7 1-16,7 7 0 15,6 7 1-15,3 10 1 0,2 10 2 16,3 9 6-16,-1 12-2 16,1 8 0-16,-1 5-5 15,-3 14-1-15,-8 12-2 16,-10 12-1-16,-11 8 0 15,-13 9 0-15,-15 8-1 0,-13 6 2 16,-13 2-1-16,-14 6-1 16,-10 2 1-16,-11-1 0 0,-11-1 0 15,-10 0 0-15,-10-2-1 16,-12 0 0-16,-12-6 0 16,-10-3-1-16,-12-2 4 15,-3-6 1 1,-17-6 5-16,-13-4 5 15,-14-4-2-15,-14-4 3 0,-15-5 3 16,-17-5-6-16,-15-1-3 16,-16-5 0-16,-15-3 2 15,-17-3-1-15,-12-1-1 16,-19 0-4-16,-10-3 2 16,-14 1-1-16,-10 4-1 0,-10 0-2 0,-5 1 2 15,-6 2 0-15,-3 3-2 16,-1 2-1-16,0 1 0 15,5 2-1-15,7 3 1 16,13-3 1-16,12 2-2 16,17 0-10-16,20-6-27 15,20-13-63-15,23-11-190 0</inkml:trace>
  <inkml:trace contextRef="#ctx0" brushRef="#br0" timeOffset="71410.4515">20069 11178 469 0,'0'0'4'0,"0"0"-2"16,17-44 6-16,-14 39-3 16,0 5-3-1,1 0-2-15,-3 17 0 16,-1 8 0-16,0 11 11 0,3 7 9 16,1 8-5-16,5 3-8 15,3-2-4-15,6-6-1 16,7-9 0-16,5-11 0 15,5-11-1-15,10-15 4 16,10-7 0-16,8-20 5 0,12-10-1 0,13-16-6 16,13-10 2-16,13-7-1 15,10-8-4-15,5-4 2 16,1 3-1-16,0 6-1 16,-8 8 3-16,-10 11 5 15,-17 17 11-15,-13 14 4 16,-17 16 1-16,-12 7-5 0,-14 17-7 0,-10 18-9 15,-11 12-3-15,-4 11 1 16,-6 9-3-16,-5 7 3 16,-2 6 1-16,0 5-2 15,-1 2 3-15,-3 2-2 16,3 1-29-16,0-11-53 0,0-26-126 16</inkml:trace>
  <inkml:trace contextRef="#ctx0" brushRef="#br0" timeOffset="81728.5167">19773 13822 54 0,'-64'5'3'0,"9"0"7"16,7 0 15-16,12 0-3 15,6-1-7-15,10 0-5 16,10-1-4-16,9 2-6 0,3-4-17 15,17 2 44-15,15-3 6 16,15 0-7-16,21-1-5 16,17-2-4-16,21-7 7 15,18 1-5-15,17-1-3 0,14 0-4 16,14-1-3-16,13 4 1 16,9 2 13-16,10 1-3 0,6 2-6 15,4 1-2-15,1 5-4 16,-3 8-1-16,-14 5-4 15,-10 0-3-15,-20 6 1 0,-20 0-2 16,-24 1 2-16,-31-3-2 16,-23-1-1-16,-24-2-5 15,-22-6 2 1,-21-5-6-16,-18-2-19 16,-30-5 9-16,-23 0 24 15,-26-12 6-15,-27-4-10 0,-23-2 9 16,-18-2-12-16,-18 1 7 15,-16 4 2-15,-11 3 0 16,-10 4-5-16,-6 5 4 16,-6 6 2-16,1-2-8 0,4 9 2 15,14 7 0-15,11 2-3 16,19 2 10-16,22-1-8 0,30 0 3 16,26-3 2-16,28-6-1 15,25-1 3-15,21-3-3 16,24-4-4-16,17-3-7 15,30-1 17 1,31-12 0-16,34-8 1 16,39-4 7-16,34-4 0 0,33 0-5 15,29 2-4-15,16 9-6 16,11 6 0-16,6 7-1 16,-3 3 1-16,-6 14-1 15,-22 6 0-15,-23 8 2 16,-30 1-3-16,-32-1 0 0,-36-1 0 0,-37-5 0 15,-28-8 3-15,-25-3-2 16,-18-7-1-16,-15-2-1 16,-20 1 3-16,-15-7 4 15,-15-4-1-15,-17 0 0 16,-10-3-8-16,-7-1 5 0,-1 5 3 16,6 0-1-16,9 2-4 0,10 1 1 15,12 4-1-15,12 1-1 16,10 1 3-16,9 0-2 15,7 0 2-15,6 0-2 16,0 0-3-16,4 0 1 0,0 0 0 16,0 0-2-16,0 0-4 15,0 0-2 1,0 0 6-16,0 0 4 16,3 1 0-16,-2 0 0 15,2 0-2-15,-2-1-1 16,2 0-5-16,-3 3-9 0,2-3-11 15,-2 4-10-15,0 2-11 16,0-4-4-16,0-2-25 16,-5 0-107-16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7:37:34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7471 4566 154 0,'0'0'5'0,"0"0"42"0,0 0-19 16,2-47-6-16,-2 37 4 15,0-4 1-15,0 6-6 16,0 1 0-16,0 2 3 16,0 5-3-16,0 0-21 15,0 10-14-15,0 9 12 0,0 3 5 16,0 3 4-16,3 2 4 15,2-2 1-15,4 2-1 16,2-7-6-16,0-3-1 16,5-5 7-1,-1-6 5-15,4-7 9 16,4 1 4-16,3-13-8 0,2-9-8 16,6-7-2-16,4-6-4 15,2-5-4-15,3-3 0 16,5-2-2-16,0 2 0 15,1 5-1-15,-5 4 1 16,-5 5-2-16,-5 11 4 0,-10 7 3 0,-6 6-3 16,-3 5-1-16,-7 0-3 15,0 9-1-15,-2 4-1 16,-2 1 1-16,2 6 3 0,-2 1 2 16,3 6-3-16,2 4 1 15,2 6-5-15,4 6-37 16,-2 1-64-1,0-6-82-15</inkml:trace>
  <inkml:trace contextRef="#ctx0" brushRef="#br0" timeOffset="6726.1902">17289 5048 35 0,'-22'4'5'15,"3"-4"16"-15,4 2-3 16,5-1 0-16,4-1-3 15,6 1-2-15,0-1-9 0,10 0 2 16,7 0 3-16,9 0 9 0,7-4-5 16,8-2-4-16,7-1-3 15,6-1 2-15,7-1 2 16,2 1-1-16,6-1-2 16,2 3 1-16,-2 2-2 0,-4 0-2 31,-5 3-3-31,-6 1-1 0,-6 0 0 15,-7 0 0-15,-9 0 0 16,-6 0 0-16,-9 1 1 16,-7 2-2-16,-7-2 1 15,-3-1-4-15,-18 3-9 16,-8 0 18-16,-11 1 3 16,-8 1-4-16,-13 2-10 0,-4 1 17 0,-10 2-10 15,-2 3-10-15,-4-2 22 16,2 3-12-16,2 0-2 15,5 1 0-15,7-1 10 16,5 0-12-16,10-1 12 16,4-1-7-16,8 0 1 0,9-5 1 15,7 3 0-15,9-7-1 0,7 4-7 16,3-3-17-16,17-4 27 16,10 0 1-16,8 0 2 15,12 0-1-15,7-7-4 16,6-4-1-16,5 0 0 0,3-1-3 15,0 1-1-15,-1 0 2 16,-2-1 0 0,-3 2-2-16,-8 2 4 15,-4-1-3-15,-9 2 1 16,-7 4 1-16,-10 0-2 0,-7 2 1 16,-6-1-1-16,-6 2 1 15,-3 0 2-15,-2 0 10 16,0 0-1-16,-6 0-13 15,-4 0 3-15,-3 0 4 0,0 0-6 16,-1 0 5-16,2 0-5 16,2 0 3-16,1 0-3 0,2 0 2 15,2 0-1-15,4 0 0 16,-3 0 0-16,4 0 0 16,0 0 0-16,0 0-1 15,0 0-2 1,0 0 0-16,0 0 4 15,0 0-2-15,0 0 1 16,0 0-1-16,0 0 1 0,0 0-1 16,0 0 0-16,0 0 0 15,0 0 1-15,0 0-2 16,-2 0-1-16,0 3-6 16,-4 3-18-16,0-1-17 0,-2-3-24 15,0-2-105-15</inkml:trace>
  <inkml:trace contextRef="#ctx0" brushRef="#br0" timeOffset="43210.9492">7717 6782 28 0,'1'-6'19'0,"-1"-2"6"0,0 4-5 16,1-1-1-16,1-2 0 15,-2 0 0-15,0 0 8 16,0-1-4-16,0 2 1 16,0-1-3-16,0 1 1 15,0 6-3 1,0 0-9-16,1 0-10 16,1 0-6-16,1 13 1 0,1 1 3 0,0 0 3 15,4 4-1-15,-2 0 2 16,4-3-1-16,0-1 2 15,-1-2-1-15,3-5 1 0,1-2 0 16,0-4 5-16,3-1 5 16,5-3 0-16,4-8-5 15,6-5-2-15,2-7-3 16,5 0-2 0,3-5 0-16,2-1 0 15,2-2 0-15,-2 3-1 16,-1 2 0-16,-6 4 0 0,-6 6 0 15,-5 5 0-15,-7 9 0 16,-6 2 0-16,-5 2-1 16,-2 10 1-16,-1 5-2 15,0 5 1-15,0 2 2 16,1 8 1-16,-1 7 0 16,-4 6-6-16,0 6-46 0,-2-5-79 0</inkml:trace>
  <inkml:trace contextRef="#ctx0" brushRef="#br0" timeOffset="52030.9193">18947 6791 28 0,'-6'0'-3'0,"1"0"-5"15,-1-2 5 1,1-1 1-16,2 0 4 0,-2-4 10 0,1 2 15 0,2-1 12 31,1-2-3-31,1 3 4 16,-3 1 5-16,3 1-14 15,0 3-9-15,0 0-8 0,0 0-16 16,0 11 1-16,0 4 5 0,3 5 5 16,-1 2 0-16,2 2-2 15,2-2-3-15,2-1-2 16,2-3-1-16,2-3 1 16,4-7-2-16,4-3 3 0,4-7 1 15,4 2 10 1,4-17-8-16,4-7-1 0,4-9 0 15,4-3-1-15,5-5 3 16,0-2 6-16,1 1-4 16,-2 3 4-16,-3 7 8 15,-8 7 2-15,-8 8-10 0,-8 8-2 16,-7 9-9-16,-8 0-5 0,-3 4-5 16,-3 9 1-16,0 4 13 15,-2 0 0-15,-5 4-2 16,-2 1-2-16,1-1 0 15,-3-1 0-15,3 0-1 0,-1 0 0 32,2-2-1-32,3-3 1 0,0-1 0 15,3-3-2-15,-1-3 1 16,2-2 0-16,0-2-3 16,0-3-2-16,3-1 4 15,1 0 2-15,0 0-1 0,0 0 1 16,-1-4-1-16,1 0 1 15,-1 0 0-15,-1 1-1 0,-1 0-2 16,0 2-1-16,-1 0 0 16,0-1-2-16,0 2-1 15,0 0-2-15,0 0-2 16,0 0 2-16,0 0-3 0,0 0 3 16,0 0 1-16,0 0 4 15,0 0-3 1,0 0-8-16,0 0-8 15,0 0 2-15,0 0-5 16,0 6-12-16,2-5-14 0,0-1-60 16</inkml:trace>
  <inkml:trace contextRef="#ctx0" brushRef="#br0" timeOffset="55463.3462">8322 8006 92 0,'-1'0'7'0,"-1"-3"-2"31,0-1 4-31,0-2 3 0,2 2 3 15,-1 1 5-15,1-2 4 16,-2 2-2-16,2 1-7 16,0 2-7-16,0 0-6 15,0 3-6-15,0 10 3 16,0 3 0-16,0 3 0 0,0 0 2 16,2 1 1-16,1 1 0 15,2-4-2-15,1-3 2 16,1-3-2-16,2-4 1 0,-1-2 2 15,3-5 2-15,2 0 17 16,-1 0-8-16,4-11-5 0,4-5-3 16,1-1-3-16,1-6-2 15,3-2 1-15,5-3-1 0,0-2-1 16,4 1 0-16,-1 0 1 16,0 4-1-16,-2 4 0 31,-6 5 2-31,-3 6-2 15,-4 6 3-15,-4 4 1 16,-3 0-3-16,-2 3-1 0,-1 7-1 16,-1 2 0-16,-3 4-1 15,2-1 2-15,-2 4 0 16,0 3-1-16,-1 3-28 0,-3 4-25 16,-7-3-59-16</inkml:trace>
  <inkml:trace contextRef="#ctx0" brushRef="#br0" timeOffset="57947.498">19464 7795 330 0,'0'0'12'0,"0"0"-7"15,0 0 3-15,6-40-8 16,-5 39-2-16,3 1 0 16,-1 2 0-16,-3 8-1 15,1 7-3-15,0 3 1 0,1 8 5 16,2 1 2-16,1 1 0 16,3 0-1-16,3-2 0 15,4-5 2-15,0-5-1 0,3-4 1 16,1-7 5-16,4-7 13 15,4 0 0-15,5-14-4 0,6-7-2 16,6-9-8-16,7-2-1 16,4-7-4-16,4-1 0 15,1-2 0 1,-2 3-1-16,-5 3 2 16,-12 7 8-16,-8 8 0 15,-12 5 1-15,-8 8-4 0,-7 6-5 16,-5 2-4-16,-1 0-4 15,0 11 2-15,0 4 3 16,-2 4 2-16,0 0 1 16,2 8-3-16,0 0-24 0,0 0-31 15,8-1-17-15,0-5-64 16</inkml:trace>
  <inkml:trace contextRef="#ctx0" brushRef="#br0" timeOffset="63891.3974">9546 9431 60 0,'0'0'14'0,"0"0"-11"0,0 0-1 32,0 0 4-32,0 0 15 0,-1 0 10 15,1 0 0 1,0 0-8-16,0 0-8 0,-1 0-6 16,0 0 4-16,1 0-6 15,0-3-4-15,0 3-2 16,0 0-1-16,0 0 0 15,0 0 1-15,0 0 1 16,0 0 8-16,0 0 2 0,0-3 0 16,0 3 2-16,0 0-5 15,0 0-5-15,0 0-3 16,0 0-3-16,2 0-1 16,1 6 1-16,1 3 0 15,0-1 2-15,1 3-1 0,-2-1 1 16,4-2 1-16,-2 1-1 15,1-2 2-15,-1-1-2 0,2 1 4 0,2-5 1 16,-3-1 5-16,5-1 0 16,0 0 3-16,3-3 0 31,0-10-1-31,4-2-4 0,5-6 0 16,2-4-3-16,4-3 1 15,4-5-4-15,3-3-2 0,3 1 1 16,0-2-1-16,2 3 2 15,-6 4-2-15,-3 5-2 0,-4 3 2 16,-6 8 2-16,-4 6-4 16,-5 6 2-16,-3 2 0 0,-3 0-4 15,-2 12 1-15,-1 5 1 16,-1 4-1-16,-3 3 1 16,0 0 2-16,0 2 1 15,0 3 0-15,0 0-1 16,0 5-1-1,0 4-41-15,-5-1-15 16,-2-3-80-16</inkml:trace>
  <inkml:trace contextRef="#ctx0" brushRef="#br0" timeOffset="72963.1238">18096 9625 187 0,'0'0'-3'16,"9"0"-20"0,5-1 17-16,8 1 9 15,8-3 9-15,8-1 0 0,4-3-2 0,11 1 0 16,6-1-6-16,4-2 2 15,8 2-3-15,5 0 0 16,5-4 2 0,5 2 0-16,1 1-2 0,3 1 4 15,-1 0 0-15,1 4-3 16,-6 3-3-16,-2-2 0 0,-4 2-1 0,-4 0 0 16,-9 5-7-16,-8 3-2 15,-10-2-3-15,-10 1-6 31,-13 0 5-31,-7-3 1 16,-12 0 5-16,-5-1-19 0,-12 0 45 0,-15 1 2 16,-8-1-10-16,-14-1-4 15,-10 1-6-15,-12 1 18 16,-9-1-20-16,-3 2 18 16,-6 0-9-16,-4-1-6 15,0 3-2-15,0 0 2 16,3-3 3-16,5 5 13 15,5-3-8-15,4 3 1 16,5-1-3-16,6 0 4 0,7 3-5 0,8 0-5 16,8-2-2-16,11 1 0 15,10-3 1 1,9-1-2-16,8 2 0 16,4-4-6-16,16 0 2 0,12-3 8 15,13-1 2-15,10 0-1 16,11-7 1-16,11-4-2 15,11-3 5-15,8-2 5 16,8-4 0-16,0 4 0 16,3-2-1-16,1 1-6 15,-6 2 2-15,-3 1-5 0,-7 4-2 16,-6-1 0-16,-7 5 1 16,-6 1-2-16,-10 1 0 15,-9 1 1-15,-10 3-2 0,-10 0 1 16,-8 0 0-1,-10-2 0-15,-3 2 0 0,-5 0 1 0,-3 0 2 16,-1 0 7-16,0 0 5 16,-3 0-12-16,-6 0-2 15,-3 2-11-15,-1-2-13 0,-2 0-22 32,-2 1-12-32,2-1-44 0</inkml:trace>
  <inkml:trace contextRef="#ctx0" brushRef="#br0" timeOffset="78650.0193">20359 9179 355 0,'0'0'9'31,"0"0"-9"-31,0 0-16 0,0 0-28 16,0 0 39-16,0 0 5 15,10 36 7-15,-7-13 4 16,0-1-1-16,0-1-2 0,4-2 1 15,-3-2-4-15,5-3-2 16,-1-2 1-16,3-7 1 16,1-3 2-16,6-2 16 15,4-6 3-15,10-14-6 16,8-7-7-16,11-9-3 0,7-10-5 16,7-4-3-16,5-2-1 0,2-1 1 15,-3 2-1-15,0 10 0 16,-11 11 2-16,-9 9 2 0,-10 12 1 15,-9 9-3-15,-9 0-1 16,-6 17 0-16,-6 4 0 16,-3 4 2-16,-4 4 4 15,-2 3-1 1,0 3-1-16,-2 0-3 16,-3 1-2-16,0-2 1 15,1 0 0-15,2-2-1 0,2-4-1 16,0-2-1-16,8-4-19 15,4-5-24-15,6-5-22 16,2-11-35-16,3-1-64 16</inkml:trace>
  <inkml:trace contextRef="#ctx0" brushRef="#br0" timeOffset="84876.3815">7327 12349 290 0,'0'0'9'16,"0"0"-1"-16,0 0-12 31,0 7-4-31,0 5 4 0,0 5 2 15,0 4 2-15,0 1 1 16,0 2 4-16,0-2 12 16,0 1-9-16,3-2-2 15,2-4 1-15,-1-5-6 0,6-4 1 16,1-8 0-16,6 0 11 16,9-14 11-16,4-9-9 15,10-11-9-15,5-5-3 16,7-7-2-16,0-4 0 0,-2 4 0 0,-5 1-1 15,-6 7 0-15,-9 11 1 16,-8 10 0-16,-9 10-1 16,-2 7-2-16,-7 3-6 15,-2 14-1-15,-2 3 10 0,0 7 3 16,-2 1-2-16,-5 6 2 16,-1 0-6-1,3 6 6-15,-3 2-10 16,0-3-53-16,-2-6-81 15</inkml:trace>
  <inkml:trace contextRef="#ctx0" brushRef="#br0" timeOffset="88866.6751">15417 10860 258 0,'0'0'6'0,"0"0"4"0,0 0 2 15,0 0-10-15,0 0-4 16,0 0 0-16,-24-38 2 15,33 33 11-15,4-2-7 0,3 4-1 16,6-1-4-16,4 2 1 16,4 2 1-16,6 0 0 15,2 0 3-15,5 0 0 0,3 4 1 16,5-2-2-16,1 4 2 16,4-1 2-16,2 1 0 15,4 2-1-15,1 0-2 0,1 3-2 16,2-2-1-16,-1-1 0 15,2-1-1-15,2-1 1 16,1-2 0 0,1 0 1-16,2-1 2 15,0 0 0-15,-3 1-3 16,-3-1 1-16,-2 1-2 0,-2-2 1 16,-5 1 0-16,-1-1-1 15,-5-2 0-15,-3-2 1 16,-6 2-1-16,-3 0 1 0,-6 0-1 15,-4 0 1-15,-4-3-1 16,-6 1 0-16,-6-2 2 0,-5 3-1 16,-4-1 8-16,-5 0 11 15,0-3 17-15,-1 2-27 16,-8-1-7-16,-5 0-3 16,-6 0-2-16,-5 0 3 0,-3 2 0 15,-5-1-1-15,-3 3 1 16,-5 0-1-16,-2 0 1 0,-5 0-2 15,-2 0 2-15,-3 0-1 16,-4 0 2-16,-5 0-2 31,-6 0 0-31,-2 0 4 0,-4 0-6 16,-1 2 4-16,-1 2-2 16,0 1 0-16,3-2 0 0,-1 2 0 15,1 0 1-15,2-2-4 16,-1-1 5-16,1-2-2 15,5 2 2-15,3-2-1 16,3 0 3-16,2 0 0 0,5 0-1 16,5 0 2-16,2 0-3 15,2 0 0-15,6 0 1 0,1 2-2 16,5-2-2-16,8 1 1 16,0 5 1-16,7-3-2 15,5 0 2-15,4-1-1 16,4 0-1-16,0-1 1 0,4-1-2 15,0 2 0-15,0-2 1 16,0 1 1 0,0-1 1-16,4 3-1 15,0-2 0-15,0-1 0 16,1 2 0-16,1-2 2 0,0 0-2 16,3 1-3-16,-2 1-12 15,6 2-17-15,-1-3-21 16,3-1-11-16,-1 0-66 15</inkml:trace>
  <inkml:trace contextRef="#ctx0" brushRef="#br0" timeOffset="91085.2439">21824 10985 269 0,'0'0'11'16,"8"-1"-6"-16,8 1-4 15,11-2-2 1,11-4 1-16,10 2 3 0,13-1-3 15,10 0 4-15,10 1-3 16,9 2 0-16,5-1-1 16,6 3 1-16,1 0-1 0,-5-1-1 0,-1 1 1 15,-7-2 1-15,-8 5-1 16,-10-3 0-16,-10 3-1 16,-13-1 2-16,-10 0-1 15,-13-2 0-15,-13 0 0 16,-12 0 0-1,-7 0-29-15,-22 0 17 0,-12 2 11 16,-19-2 3-16,-15 0-8 16,-15 1 22-16,-8-1-17 15,-6 0 4-15,-6 0-2 0,-1 2 1 0,4-2-2 16,8 1 7-16,12 3 9 31,15 2 1-31,16 0-5 0,20-3-1 16,13-2-4-16,12 3 0 0,8-1-1 15,6-2-4-15,19 1-5 0,15-1 18 16,17 2 4 0,19-2-4-16,17 1-8 15,11 1-3-15,11 1-1 16,2 0-1-16,-1 4-2 0,-8 1 1 0,-6-1 0 16,-14 0-2-16,-14-1 2 31,-15-1-2-31,-15-2 2 0,-12-2-1 15,-11 0 2-15,-10-2 8 0,-5 0 7 16,-3 0 1-16,-1 0-1 16,-8 0-11-16,-2-4-5 15,-5-2-3-15,-2 1-1 0,-3-1 5 16,0 0 0-16,-2 2-1 16,5 2-2-16,3 2 2 15,3-2-1 1,2 1 0-16,5 1 0 15,2 0 0-15,1 0 0 16,1 0-1-16,1 0-1 0,0 0-3 16,0 0-3-16,0 0-6 0,0 0-8 0,0 0-3 15,0 3-7-15,0 2-5 16,0 0-6 0,0-1-23-16,0-3-63 15</inkml:trace>
  <inkml:trace contextRef="#ctx0" brushRef="#br0" timeOffset="91686.648">22956 11011 354 0,'0'0'-2'0,"-61"2"-1"16,19 3-6-16,-7 1-20 15,-5 2 21-15,-8-3 7 0,-3 1 2 16,-5-4 6-16,-5 0-4 16,-4 1-1-1,2 0 2-15,1-2 1 0,4 1-3 16,8-1 2-16,11-1-2 16,12 0 4-16,11 1-2 15,10-1 0-15,9 0 1 16,7 0 3-16,4 0 8 15,9-2-13-15,11-3-2 16,12-1 2-16,12-2-4 0,13 2 3 0,13-1-1 16,8 3-1-16,8 2-3 15,0 2-1-15,3-1 1 16,-6-1-1-16,-6 5-1 16,-9-1 1-16,-12 2 0 15,-11 2 2-15,-14-3 1 16,-9-1 1-1,-12 0 0-15,-3-2 1 0,-7 0-1 16,-4 0-5-16,-11 0 6 16,-9 0-1-16,-9 0-9 0,-8 2-20 15,-4-2-43-15,-2 1-105 0</inkml:trace>
  <inkml:trace contextRef="#ctx0" brushRef="#br0" timeOffset="123942.4656">22502 12335 47 0,'0'0'23'15,"-49"0"17"-15,26-8 5 16,-1-2 11-16,-1-4-8 0,1-3-4 15,-1-5-10-15,2-6-21 16,-1-5 2-16,3-5 11 16,1-5-20-16,3-6 1 15,4-2 7 1,4-5 2-16,6-2-6 16,1-5-3-16,8 1-5 0,14 1-4 15,8-1 3 1,12 3-3-16,9 1 2 15,13 5 3-15,13 4-5 16,16 3 8-16,10 5-3 0,12 5 2 16,11 8 0-16,13 6 1 0,5 8 3 15,4 9-1 1,5 3-3-16,6 17 4 16,3 13-7-16,-10 13 1 0,-8 9-1 15,-10 8-1-15,-18 10-2 16,-23 9 3-16,-21 2-3 0,-21 0 0 15,-20 1 0 1,-21 1-2-16,-14-3 1 0,-23-5-2 16,-15-5 3-16,-13-4 4 15,-13-7 0-15,-9-10-2 16,-15-8 9-16,-11-10 10 0,-13-9 3 0,-13-9-8 16,-14-6-3-16,-10-2-6 15,-6-3-2 1,-3-6-3-16,-2-3 0 0,-1-2 0 15,10 3-1-15,10 1-1 16,11 0-2-16,16 3-15 16,13-2-30-1,18-4-76-15,15-11-73 16</inkml:trace>
  <inkml:trace contextRef="#ctx0" brushRef="#br0" timeOffset="124600.9933">15900 12869 53 0,'-20'3'11'0,"-2"-2"17"16,3 2-16-16,-2 0-7 15,3 3-2-15,-2-2-1 0,3 0-3 16,-2 3 3-16,-1 0-3 16,2-2-4-16,-4 1-5 15,1-2-89-15</inkml:trace>
  <inkml:trace contextRef="#ctx0" brushRef="#br0" timeOffset="125302.5886">15531 12980 203 0,'0'0'49'0,"0"0"-54"15,0 0-3-15,27 21 17 16,2-15 13-16,5-2 7 16,13-1-7-16,8-3 2 0,9 0-6 31,12 0-4-31,9 0-1 15,7 0-2-15,7 0 0 0,8-3 0 16,2 3-2-16,7 3-2 16,-1 1 1-16,-1 2-5 0,-3-1 0 15,-4 1-2-15,-8-2-1 16,-9 0 3-16,-8-2-2 0,-11-2-1 16,-11 0 2-16,-14 0 0 15,-12 0-1-15,-10 0 1 16,-11 0 6-16,-7-5 19 15,-6-1 17-15,-12-2-21 0,-14-1-21 16,-14 0-7-16,-15 1 6 16,-18 2-2-1,-15 1 3-15,-14 3-1 16,-10 2-1-16,-6 3 2 16,-9-3-4-16,-2 10 2 15,-2 1 2-15,1 4-2 0,0 1 1 16,5 2 0-16,9 1 0 15,4 1-3-15,9 0 3 16,10 4 1-16,13-2-4 0,14 0 0 16,11-4 3-16,12-1-1 15,17-5 1-15,9-3-1 16,14-4-3-16,8-3-15 0,18-2 10 16,17-3 8-16,14-9 1 15,16-4 0-15,17-3-1 16,16-2 2-1,10 2-1-15,11-1 0 16,5 2-2-16,8 1 2 0,-1 1 0 16,0 2-2-16,-9 1 2 0,-6 3-3 0,-9 1 4 15,-16 3-4-15,-12 0 2 16,-18 3 1-16,-14 3 0 31,-16 0 0-31,-15 0-1 0,-9 0 0 16,-12 0 2-16,-15 0-1 15,-17 0-5-15,-12 0 5 16,-15 0-1-16,-13 6 1 0,-11 2-9 16,-6 1-3-16,1-2-58 15,-4-3-58-15,8-4-112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7:40:11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10667 1751 136 0,'-8'0'0'0,"8"0"3"16,7 0-6-16,13 0 11 0,13 0-2 31,11 0-2-31,15 0 0 16,12 0-2-16,10 0 1 0,8 0 1 15,10 0 1-15,8-3-1 16,7 0-1-16,6 1 1 16,6 0 2-16,3 2-3 15,3-1 0-15,-3 1 0 0,-3 0-2 0,-3 4 2 16,-7 0 3-16,-10-1-1 15,-13 0 1-15,-18 1 1 0,-12-4-1 16,-19 0 0 0,-17 0-2-16,-12 0 2 15,-15-1 45 1,-17-5-18-16,-28-2-32 16,-18-2-1-16,-22-1 0 0,-25 2 1 15,-16-2-2-15,-17 2 1 16,-7 1 0-16,-14 1 1 15,-8 2-2-15,-7 1 4 0,-5 4-4 0,0 0 2 16,3 0-2-16,5 0 3 16,6 7-1-1,5 0-1-15,10 2 0 16,10-2 1-16,10 4-3 0,10-2 3 16,14-1 0-16,17-1 0 0,15 2-1 15,14-3 0 1,16-1 1-16,13 1-1 15,13-3 0-15,8 1 0 16,7-1-1-16,8 1-4 16,3-1 1-16,11 0 7 15,10 2-1-15,10 1-1 0,7 0 2 16,10-2-3-16,6 3 0 16,3-2-4-16,2-4-27 0,1-1-48 15,0-10-144-15</inkml:trace>
  <inkml:trace contextRef="#ctx0" brushRef="#br0" timeOffset="30762.4525">5901 3623 142 0,'0'0'12'0,"0"0"-5"15,0 0-9-15,-29 0 1 0,23 0 2 16,5 3-3-16,-1 1-7 16,2 1 10-16,0 5 15 15,5-2 20 1,7 6-6-16,0-2 7 15,6-2-15-15,4 2-9 16,5-5 2-16,3-5-3 16,4-2-1-16,6 0-1 0,6-14 0 15,4-3-7-15,5-9 3 16,3-1-2-16,1-1-3 16,-2-3 2-16,-1 2 0 0,-6 6 12 15,-7 5 10-15,-8 8-5 16,-8 7-7-16,-4 3-5 0,-7 14-7 15,-3 5-2-15,-3 8 1 16,-1 0 1-16,1 0 1 16,0-4 0-16,1-1-1 15,4-5 2-15,4-7-1 0,5-4 3 16,7-6-1-16,6-2-3 0,2-9 1 16,4-3 0-16,2-5-2 15,0 2 2-15,-1 1-3 16,-8 4 4-16,-4 4-1 15,-6 7-3-15,-6 1 5 16,-4 9 0 0,-1 5 2-16,-2 6-3 15,0-2 0-15,4 1-2 0,1-1 0 16,4-5 2-16,3-4 0 16,6-2 0-16,5-6-1 15,9-1-1-15,3-1 2 0,2-11-9 16,5-2 14-16,-4 0-9 15,0 0-1-15,-6-2290 5 0,-10 4585-1 16,-9-2286-1-16,-6 3 3 16,-6 2 7-16,-4 0-4 15,-2 0-1-15,-3 0-4 0,-1 2 0 16,-2 3-1-16,1-5 0 16,-2 0 1-16,-1 0 0 15,2 0-1 1,-1 0 1-16,-1 0-1 15,0 2 0-15,3-1-1 16,-3 0-2-16,0-1 0 0,0 2 0 16,0-1 2-16,0-1 1 15,0 0-1-15,1 0-4 16,1 2-1-16,-1-2 0 16,1 0-5-16,1 0-5 0,0 2-14 15,2-1-22-15,1-1-24 16,0 0-36-16,1-8-156 0</inkml:trace>
  <inkml:trace contextRef="#ctx0" brushRef="#br0" timeOffset="31532.2136">7532 3747 368 0,'-3'-27'30'0,"2"6"-32"15,1 21 2-15,-7 11-86 0,-10 17-71 16</inkml:trace>
  <inkml:trace contextRef="#ctx0" brushRef="#br0" timeOffset="34622.4207">9377 3681 150 0,'0'0'5'0,"0"0"10"16,0 0 7-16,0 0 1 0,0 0-12 16,0 0-6-16,0 0-13 0,0 0 3 15,0 0 16-15,6-5 10 16,14 5-7-16,6 1-3 15,9 2-7-15,7 1-1 16,8 1-1-16,7 0 0 16,7-1 0-16,7-1-1 0,9 2 1 15,3-3-1 1,6-1 1-16,9-1 3 16,5 0 9-16,5 0-3 15,9-1-2-15,9 1 4 16,3 0-6-16,7 0 3 15,2-1-4-15,7-2 1 0,3-2-2 16,4 0-1-16,2 0 0 16,2 0 1-16,7-2 0 0,-5 0-2 15,2 3-2-15,0-2 0 16,-3 1-1-16,-1 0 2 16,-1 0-1-16,0 2 0 0,-5-1 0 15,-3 1 0-15,-2 3-1 16,-5-2 1-16,-6 2-1 15,-6 0 4 1,-6 4 1-16,-6 2 1 16,-8 1-5-16,-10 2 2 15,-8-1-2-15,-10 2 2 0,-9-3 4 16,-12 1 0-16,-11-1-2 16,-10-2-2-16,-8 0 1 15,-9-1 0-15,-8-4-1 16,-5 3 3-16,-4-2 8 0,-4-1 10 15,0 0 2-15,0 0-9 0,0 0-2 16,0 0-7-16,0-3-4 16,0-1-1-16,-4 1-2 15,0-3 0 1,0 1 0-16,-1 1 0 0,1-1 0 16,1 2-1-16,0-1 0 0,0 1 1 15,2 0 0 1,0-1 0-16,-1 1-1 0,2 2 2 15,0-2-2-15,0 0 1 16,0-1-2-16,0 1 2 16,0-1-1-16,0 0 0 0,0 1 1 15,0 0-1-15,0 1 0 16,0 0 0-16,0 2-1 16,0 0 0-16,0 0-1 0,0 0 2 15,0 0 0-15,0 0 0 16,0 0 0-16,0 0 0 15,0 0 0-15,0 0 0 16,0 0 0-16,0 0-1 0,0 0 0 16,0 0-1-16,0 0-3 15,0 0-1-15,0 0 2 16,0 0 0 0,0 0 1-16,0 0 1 15,0 0 0-15,0 0 1 0,2 0-4 16,0 0 1-16,1 0 1 15,0 2-1-15,-1-1 0 16,-1 0-1-16,-1 0-1 16,2 1-1-16,-1-2 0 0,-1 0-1 15,1 1-2-15,-1-1 1 16,0 0-10-16,1 0-8 0,-1 3-12 16,0-2-19-16,2 1-8 15,0-2-21-15,0 0-72 16</inkml:trace>
  <inkml:trace contextRef="#ctx0" brushRef="#br0" timeOffset="36943.0959">5235 2781 240 0,'0'0'-5'0,"0"0"1"0,-31 0 5 16,13 0-4-16,-7 0 2 16,-9 0 1-16,-6 5-5 15,-7 0 10-15,-9 2-5 0,-6 0-7 16,-6 0 11-16,-9-4-8 15,0-1-3-15,-4-2 8 16,0 0 1-16,0-9 0 16,2-4 2-16,0-4-1 0,2-4 2 15,4-3 0-15,4-6 9 16,5 3-10-16,7-6-1 0,8-1 1 16,11-1-6-16,10-2 5 15,10-3-6-15,14-6 8 16,7-2 0-1,19-4-6-15,18-1 3 16,13-3-4-16,15 3 0 16,17-1-3-16,9 4-5 0,11-1-2 15,13 4 2-15,11-1 6 16,5 4-3-16,10 4 1 16,9 5-5-16,4 6-4 0,3 8 16 15,0 5-2-15,3 6 2 16,-3 5-2-16,-8 5 2 15,-3-2-1-15,-6 16-3 0,-13 9 5 16,-12 8 0-16,-10 6-3 16,-8 9-18-16,-11 5 60 0,-8 3-36 15,-9 4-4-15,-6-1 0 32,-8 1-1-32,-7 0 0 15,-13-2 0-15,-6-5-3 0,-13-1 3 16,-9-5-2-16,-10-1 0 15,-9-1-2-15,-16-4 0 16,-13-3 3-16,-13 1-1 0,-14-4 12 16,-9-4-3-16,-8-2 4 15,-5-6-1-15,-9-3 2 0,-6-4-3 16,-6-4 3-16,-5-3-3 16,-6-7-1-16,-5 0 3 15,-7 2-4-15,-2-2-3 16,-2-2 0-16,-5 4-4 15,-3-2 0-15,4 8-1 0,6 3 0 16,11 6-12-16,13-1-7 16,18-8-25-16,14-8-142 0</inkml:trace>
  <inkml:trace contextRef="#ctx0" brushRef="#br0" timeOffset="49622.2502">4599 8107 155 0,'-1'-6'8'0,"-1"0"8"0,2 1-11 0,0 1-5 16,0 1-11-16,2 0 9 15,2 3 2-15,2 0 0 16,1 0 0-16,0 7-3 31,2 9 0-31,1 2-3 0,2 4-1 16,2 3 15-16,2-1 0 15,3-5 1-15,4-2 2 0,5-5-1 16,4-10-3-16,5-2 1 16,4-2 2-16,4-13-2 15,7-5-4-15,0-4-3 16,-1-3-5-16,0 1 0 15,-2 2-1-15,-6 4 3 0,-5 9 2 16,-4 4 0-16,-8 7 2 16,-5 1 1-16,-4 14 0 0,0 2 3 15,-3 1-1-15,-1-1 8 16,3-1-2-16,0-4 5 16,5-3 1-1,1-3-9-15,4-5-2 16,5-1-4-16,6 0 2 0,5-10-1 15,3-4-1-15,4 1-2 16,-2-4 1-16,-4 7-2 16,-6 3 0-16,-5 4 0 15,-5 3 2-15,-7 0-1 16,1 3 0-16,-2 3 2 0,-3 1 2 16,1-3 0-16,2-1 5 0,3-2-1 15,1-1-2-15,6 0 1 16,5-4-5-16,7-9 1 15,2-1-2-15,6 0 0 16,-2-3-3-16,-3 4-3 0,-6 4 3 16,-4 1 2-16,-5 8-2 15,-8 0 2 1,-1 0 0-16,-5 4 0 16,-1 2 0-16,-1 1 2 15,2 0-1-15,2-4 3 0,3 3-2 0,5-5 0 0,5-1 0 16,3 0-1-16,6-1 0 15,2-1 2-15,1-5-4 32,1-1 3-32,1-2-3 15,-5 0 0-15,-1 6 3 0,-6 1-2 16,-5 3 0-16,-6 0 0 16,-4 0-1-16,-3 1 1 0,-4 2 0 15,-5 4 1-15,1-3-1 0,-2 0 0 16,-1-2-1-16,0 1 0 15,-1 1 1-15,-2-1-2 16,2-2 2-16,-2 2-1 16,0-2 2-16,0-1 1 0,0 0-1 15,0 2-2-15,0-2 2 16,0 0 0-16,0 0 0 31,0 0 2-31,0 0 8 0,0 0-4 16,0 0-4-16,0 0-1 15,0 0-1-15,0 0 1 0,0 0-2 16,0 0 1-16,0 0-1 16,0 0 1-16,0 0-2 15,0 0 0-15,0 0-1 16,0 0-6-16,0 0-13 0,0 3-10 16,0-3-18-16,0 1-23 15,0-1-50-15</inkml:trace>
  <inkml:trace contextRef="#ctx0" brushRef="#br0" timeOffset="51408.9783">8166 8087 137 0,'-6'-9'-9'16,"2"0"11"-16,0 3-3 16,1-1 2-16,2 0-19 15,1 2 6-15,-2 0 11 16,2 0 5-16,0 3 19 15,0 2 8-15,0 0-12 0,0 6-29 0,0 9 1 16,0 5 17-16,3 2 4 16,2 0-6-16,4-1-3 15,4-2 1-15,8-6-3 16,4-4 3-16,9-4 3 0,7-5 4 16,8-2-6-16,8-12 0 15,6-2-4 1,4-5-2-16,4-3-9 15,-2 5-5-15,-4 2 3 16,-5 3 11-16,-10 6 4 0,-5 8 11 16,-6 0 9-16,-7 7-7 15,1 6-4-15,-4 1-3 0,3 2-3 16,-1-1-4-16,2 1 0 16,5-2 1-16,2 0-1 15,5-2 1-15,10-4-2 16,5-4 6-16,12-4-5 15,10 0 1-15,7-10-1 0,5-4-2 16,0-1 0-16,-5 2-7 16,-11 3 2-16,-9 4 6 0,-13 5-1 15,-7 1 2-15,-7 1 1 16,-2 6 2-16,-2 3-2 16,-5-3 1-16,3 3 2 15,-2-3 0 1,5-1 6-16,3 0-2 15,4-5-6-15,10-2-1 0,9 1 1 16,9-3-3-16,8-11 1 16,11 0-3-16,0-4 1 15,1 1-2-15,-5 2-5 16,-8 4 4-16,-11 5 2 16,-9 4 0-16,-9 2 2 0,-6 7-1 15,-7 3 0-15,-3 5 0 0,-6 0 0 16,0 0-1-16,-2-1 2 15,-1 0 0-15,1-1-2 16,4-1 2-16,1-5 1 16,4-1 1-16,3-2-3 0,4-2 1 15,0-2 2-15,-1 0-3 0,1 0 0 32,-6-2 0-32,-2-2 0 15,-6 0 0-15,-7-2 1 16,-6 5-1-16,-5-1 0 15,-7 2 0-15,-1 0 0 0,-4 0-5 16,0 0 1-16,0 0 6 16,0 0 1-16,0 0 2 0,-2-1 5 15,-2-2-4-15,1 3-3 16,-2 0-1-16,2-1-1 16,1-1-1-16,0 2 1 0,0 0-2 15,1 0-1-15,1 0-2 16,0 0-7-16,-1 2-4 15,1 3-15-15,-3 0-22 0,2-4-54 16</inkml:trace>
  <inkml:trace contextRef="#ctx0" brushRef="#br0" timeOffset="53425.5615">12635 7236 172 0,'2'0'-6'0,"11"-7"8"15,6-1-2-15,5-1-2 16,9-1 4-16,3-4 2 15,7 1 1-15,7-2 6 0,10-1-1 16,6-4-5-16,15-1 2 16,4 2-1-16,10-5 2 0,8 1-1 15,7-3 1-15,7-3 2 32,4-1-5-32,5-4 0 15,7-3 1-15,7-1-3 0,2-5-1 16,2 0 0-16,2-3 2 15,4 2-1-15,-3 1 1 16,-5-3 2-16,-1 5-2 0,-7 3-2 16,-11 3 0-16,-12 4-2 15,-11 5 1-15,-11 6 0 16,-16 3-1-16,-14 3 3 0,-14 5-3 16,-11 4 3-16,-10 1-3 15,-10 4 0-15,-6 0-1 0,-8 0-6 16,-4 9-7-16,-17 1-15 15,-10 3-21-15,-11-7-45 16</inkml:trace>
  <inkml:trace contextRef="#ctx0" brushRef="#br0" timeOffset="54025.2719">13140 6589 91 0,'0'0'8'0,"0"0"3"31,0 0 23-31,32-38-25 16,-21 33-1-16,-4 2-4 0,-4 3-6 15,-3 6-6-15,0 11 8 16,-10 6 18-16,-10 12-3 16,-5 4-1-16,-5 6-7 0,-4 2-4 15,-1 1-1-15,-4 2 1 16,3-3-2-16,-3-6 2 16,1 0 0-16,6-7 1 0,1-8 5 15,9-2-1-15,1-6-2 16,9-4-4-16,5-5-1 0,7-3-2 15,0-4-8-15,16-3 16 16,6 1 12-16,9-11 8 16,7-1-13-16,5 0-7 15,0 0-3 1,-2 4-4-16,-6 6-1 16,-2 2 0-16,-5 0 1 15,1 9-2-15,0 4 6 16,1 2-6-16,6 4 1 0,1-6-28 15,2-7-79-15</inkml:trace>
  <inkml:trace contextRef="#ctx0" brushRef="#br0" timeOffset="60474.8869">12637 8160 38 0,'0'0'34'0,"0"0"-33"0,-37 19-1 15,24-10 0-15,1 2-1 16,0-3 1-16,1 1 1 15,2-2 3-15,1-2 8 0,4-1 5 16,1-1-4-16,2 0-8 16,1-3-8-16,1 0-6 15,6 0 13-15,6-7 6 0,4-5 3 16,5-2-1-16,1-4-2 16,8-2-3-16,4-4 0 15,3-1-3 1,3-1 2-16,0 0-5 15,0 4 1-15,-6 1-2 16,0 3 2-16,-8 4-2 0,-8 5 0 16,-3 3 0-16,-6 5 0 15,-5 1-3-15,-5 0-16 16,-1 11 1-16,-12 2 25 16,-5 8-4-16,-6 3 5 0,-7 2-3 15,-3 1-4-15,-6 4 7 16,-4-1-13-16,3-1 33 0,-4 0-9 15,9-3 2-15,3-2-17 16,7-4-2-16,7-3-2 16,8-3 1-16,6-5-5 0,5-4 0 15,0-4-4-15,9-1-3 16,9 0 15 0,5-10 4-16,8-5-5 15,6-1-4-15,3-5 4 16,7-1 0-16,-1 2-7 15,3-2 6-15,-2 0 0 0,-5 3-4 16,-4 2 2-16,-5 3 1 16,-5 4-1-16,-8 0 0 15,-6 5 1-15,-6 3-1 0,-3 2 0 16,-5 0-6-16,-4 0-8 16,-8 4 20-16,-8 6-2 15,-6 5-4-15,-4 4 8 0,-7 1-7 16,-4 4 5-16,-1 2-3 15,-2 2 8-15,-2 1-9 16,4 1 1-16,4-5-2 0,5 1 0 16,11-5-1-16,8-4 9 15,8-6-18-15,7-5-4 16,17-6-42-16,12-11-53 0</inkml:trace>
  <inkml:trace contextRef="#ctx0" brushRef="#br0" timeOffset="67807.7655">6061 8929 2 0,'-20'5'2'0,"-3"-4"-2"0,1 3 0 16,-1-2 2-16,0-2-1 0,0 0 6 15,1 0 7-15,1-6 3 16,0-1-2-16,2-6 6 16,1 1-6-16,1-3 6 15,2-3-1-15,2-2-3 0,2-2-4 16,2 0-12-16,2-5-2 15,2 1-1 1,2-3-6-16,3 0-2 16,0 2 8-16,0-1 5 0,0-1-2 15,0 1 2-15,0-2-3 16,5 1 3-16,0 0-1 16,2-3 0-16,3 3-6 0,1-1 0 15,3 0 2-15,4 2 4 16,4 2-4-16,2-1-1 15,5 0 3-15,5 3 1 0,4 0-10 16,4 1 7-16,6 0 1 0,0 1 3 16,3 2-7-16,5 1 10 15,1 1-7-15,6 2 3 16,2 0-1-16,1 4 0 16,3-1-3-16,0 4 9 15,3 3-12 1,-3 1 13-16,2 5-3 15,1 0-4-15,0 0 0 0,-2 6 1 16,-6 4-2-16,-5 7 1 16,-8 3 0-16,-6 6 0 15,-4 3-3-15,-2 4 1 0,-5 5 0 0,0 2 3 32,-2 1-1-32,-5 3-1 15,-3 0 1-15,-6-1-1 0,-5-4-1 0,-9-1-3 16,-4-3 1-16,-7 0-1 15,-14 0 9-15,-7-1 7 16,-9 1-1-16,-9 2 12 16,-12 0 2-16,-11 1-3 15,-13-1 3-15,-11-2-10 16,-9-3-2-16,-7 0-4 0,-2-6 4 16,-1-2 5-1,3-2-3-15,1-4-6 16,4-1-4-16,0-1-3 15,4-2-1-15,-3-1 1 0,8 1-3 0,2-6-18 16,11-8-36 0,12-6-91-16</inkml:trace>
  <inkml:trace contextRef="#ctx0" brushRef="#br0" timeOffset="69156.9258">22168 10553 250 0,'0'0'-64'0,"-41"-38"66"0,20 16 0 16,-5 2-2-16,-1 0 0 15,-4-2-3-15,-3-3 2 16,1-6 0-16,0-1 2 15,3-5 0-15,0-4 3 0,6 0 1 16,3-4 4-16,3 1 3 16,4-2 6-16,3-3 0 15,1-5 3-15,5 0-5 0,5-4-2 16,0-1-11-16,5-2-4 16,8 3-2-1,3 2 2-15,5-1 3 16,6 1-3-16,6 1-1 15,8 5-5-15,8 3 4 0,10 7-3 0,10 9 1 16,7 9-8-16,6 6 1 0,8 9 11 16,2 4-3-16,2 3-8 15,4 0 6-15,-2 10 2 16,1 5 5-16,0 4 1 31,1 5-4-31,1 4 1 0,-3 7-1 16,-2 6 3-16,-3 3 3 0,-6 7 2 15,-5 5-4-15,-7 3-2 16,-8 5 0-16,-6 0 0 0,-11 2-4 16,-7-1 4-16,-14 0-4 15,-9-2-8-15,-11 0 9 0,-7-2 2 16,-12 0-1-16,-11-3-1 16,-10-1-1-16,-8-5 2 15,-9-5 7-15,-7-7-9 16,-10-7 13-16,-7-4-6 15,-11-7 4-15,-7-9 3 16,-6-4-1 0,-9-5 0-16,-7-3-2 15,-5-3-1-15,-4-11-1 0,-5-6-1 16,0-5-2-16,3-3-1 16,5-3-1-16,6-2 1 0,9 2-2 15,6-3-2-15,8 5-6 16,10-5-39-16,12-6-115 15</inkml:trace>
  <inkml:trace contextRef="#ctx0" brushRef="#br0" timeOffset="77715.194">11224 10635 87 0,'0'-9'5'0,"0"-3"0"0,0 2 5 16,0-2-7-16,1 1-1 15,2-2 12 1,0 1 6-16,-2 0 7 0,1 4 5 16,-1-1-16-16,0 6-6 15,0-1-7-15,0 4-5 0,-1 0-6 16,0 7-15-1,3 5-1-15,-2 5 12 16,0 5 6-16,2 1 7 0,4 2 6 16,-1 1-8-16,4-2 1 15,4-2 4-15,1-5-2 16,4-3 10-16,5-6 0 0,4-5-4 16,3-3 0-16,7 0-3 15,4-14-4-15,5-6 5 0,4-7-5 16,2-5 0-16,3-4 1 31,2-1-1-31,-1-1 1 16,-3 2-1-16,-1 2 1 0,-6 7-2 15,-6 6 0-15,-9 7 0 0,-8 5 0 16,-6 6 0 0,-6 3 0-16,-4 0-2 15,-2 7-1-15,-3 5-3 0,-1 2 5 16,-2 3 1-16,0 1 1 15,0 1 2-15,0 2 3 0,0 1-4 0,0 0 0 16,-2 4-1-16,0 1-1 16,2-2 1-16,0 0-2 15,0 0-13-15,0-1-21 16,6-7-25-16,3-7-9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7:41:50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7387 5212 6 0,'35'0'2'0,"6"-2"-1"15,4-2 1-15,5-1 4 0,3 2 8 16,5-1 2 0,-2 1 3-16,5 2-4 0,-1 1-11 15,3-1-2-15,-3 1-2 16,2 0 1-16,-2 4 1 16,0-1-2-16,-3 1 1 15,-5 0-1-15,-3 0 0 0,-4-2 0 0,-6 1 0 16,-6 1 0-16,-6-3 1 31,-8 2-1-31,-4-1 0 0,-12-2 0 16,-3 0 0-16,-5 0 19 15,-14 0-13-15,-5 0-3 16,-11 0-4-16,-5 0 7 0,-9 0-3 16,-6 2-9-16,-5 0 18 15,-7 1-14-15,-3-1 2 16,-6 1-2-16,0 1 5 15,1 1-2-15,2-2 6 16,0 0 2-16,4 1-2 0,3-3-1 16,1 3 11-16,4-3-4 15,4 1-3-15,5-2 12 0,2 2-20 16,8 1 11-16,2 1-4 16,6-1-7-16,5 2-2 15,6 0 0-15,5-1 1 0,8-1-1 16,3 1 0-16,7-1-8 15,0-1-5-15,7 0-1 16,9-2 20-16,8 3-4 0,5-3 0 16,6 0 0-16,5-3-2 15,8 3 6-15,5 0-7 16,4-2-2-16,7 0 7 0,2-1-1 16,5-1 0-16,-1 1-1 31,1 0 0-31,-2 3-2 15,-3 0 0-15,-2-2 0 0,-4 0 3 16,-5 0-4-16,-4-2 2 16,-9 2-1-16,-8 0 0 0,-6 0 2 15,-8 1 4-15,-6 0-1 16,-6 0-2-16,-3 1-1 16,-3-1 0-16,-2 1 7 15,-6 0-3-15,-5 0-5 0,-3 0 1 16,-4 0-3-16,-1 0 4 0,-3 0-2 15,2 0 1-15,4 3-1 16,-3-2 0-16,4-1 1 16,2 2-2-16,1-2 0 15,2 0 2-15,1 2-2 16,2-2 0 0,3 0 0-16,2 1 0 15,-1-1 1-15,2 0-1 0,1 0-1 16,0 0 1-16,0 0-2 15,0 0 1-15,0 1 2 16,0 1 1-16,0-1-1 16,0-1-1-16,0 1 3 0,3-1-3 15,-3 0 1-15,1 2 0 0,1-1 0 16,-2 0-2-16,1 1-1 16,-1-2-15-16,1 3-10 15,-1 1-14-15,1 2-16 16,-1-4-3-16,1-2-25 15</inkml:trace>
  <inkml:trace contextRef="#ctx0" brushRef="#br0" timeOffset="2925.518">9803 5087 33 0,'-12'0'3'0,"0"-4"-2"0,-1 1 1 16,-3-1-1-16,1 1-1 15,-2 1 1-15,1 0 0 16,1-1-1-16,1 1 3 16,-3 1 1-16,4-2 1 0,1 2-3 15,3 1-1-15,2 0 0 16,3 0 1-16,2 0 5 16,2 0 9-16,0 0-20 0,7 0 10 15,5 3-3-15,7 1-6 16,7 3 15-16,6 0-10 0,6-2 1 15,10-1-4-15,6 1 6 16,5 0-4-16,6-2-1 16,4 0 1-16,5-2 6 0,6 3 1 15,1-1-2-15,1 4-3 16,4-1-1-16,1 1 2 16,0 0-4-1,1 3 4-15,1-4-5 0,-5 1 5 0,-1-1-5 16,-3-3 3-16,-8-1 0 31,-4-2 0-31,-9 0-1 0,-6 0 0 16,-8-1 2-16,-7-5 10 15,-10-1 11-15,-9 2-3 16,-6 0-2-16,-9-2 1 0,-4 2-10 16,-7-3-5-16,-13 4-8 15,-9-1-7-15,-10 1 15 16,-8 3-6-16,-8-2 1 0,-7 5 7 15,-9-2-14-15,-5 0 13 16,-3 1-4-16,-5 2 0 0,-3 3-4 16,1-1 0-16,1 3 8 15,-2-2-5 1,5 0-4-16,1 1 5 16,0 0-3-16,4-1 2 0,2 0 1 15,3-1 0-15,3 1 0 16,7 1-1-16,1-3 0 0,9-1-1 15,7-1 1-15,5-2-1 16,10 1 1 0,6-1 0-16,7 0 2 15,7 0-1-15,4 0 1 0,3 0-3 16,3 0 2-16,0 0-4 16,9 0-3-16,5 0 6 15,8 0-2-15,9 0-1 16,4 0 5-16,9 0-11 0,7 0 12 15,6 0-4-15,3-1 7 0,7 1-5 32,4 0-3-32,0-2 1 0,3 2 1 15,3-3 0-15,1 1 0 16,-5 0 1-16,1-3-2 16,-4 2 1-16,-2 1-2 15,-5-1 2-15,-7 3 1 0,-3-1-2 0,-10-1 0 0,-6 2 0 31,-13 0 0-31,-5 0-11 0,-10 0 19 16,-3 0-5-16,-5 0-5 16,-1 0-13-16,-1 0 19 0,-9 0-8 15,-9 0 10-15,-4 3-18 16,-5 2 31-16,-5 0-17 16,0 0 0-16,1-1-2 15,3 0 0-15,1 2 0 16,0-1 0-16,2 0 0 15,1 0-6-15,1 1-10 16,3 0-15-16,1-1-26 16,1 0-6-16,6-4-1 0</inkml:trace>
  <inkml:trace contextRef="#ctx0" brushRef="#br0" timeOffset="6734.1336">12295 5048 46 0,'0'0'2'0,"0"0"0"15,0 0-1-15,-30-17 0 16,27 15 0-16,-2 2 0 16,4-1 11-1,1 1 13-15,0 0-5 16,7 0-29-16,6 0 10 0,6 0 4 15,7 3-11-15,5 1 11 0,8 3-8 0,4-3 3 16,7 2 3-16,4 1 7 16,5-1 2-16,2 2-1 15,5 2-4-15,5 1-4 16,6 0-1 0,3-1 1-16,6-2 1 15,3 2-2-15,3-4-2 0,3-1-1 16,2 1 0-16,2-3 4 15,1-1-2-15,2 0 1 0,-1 1 3 16,3-2-4-16,-4 2 3 16,-4 0-2-16,-2-3 0 15,-6 2 1-15,-4-1 4 16,-9-1 5-16,-5 0 4 0,-8 3-5 16,-6-2-7-16,-4-1 1 15,-7 0-1-15,-6 3 0 16,-6-2-1-16,-6 2-4 15,-6 0 2-15,-5-3 0 0,-5 0-1 16,-4 2-1-16,-3-1 2 16,-3-1-7-16,-1 0 0 15,0 0 3 1,-1 0-3-16,-6 2 7 16,-4-1-1-16,-3 0 0 15,-5-1 2-15,-4 3-7 0,-4-3 5 16,-3 0 5-16,0 0-1 0,-6 1-7 15,-3 0 3-15,-2-1 0 16,-7 0 2-16,-3 0-2 16,-6 0 1-16,-4 0 0 15,-4 0 0-15,-5 0-1 0,-5 0 1 16,2-2 0-16,-2-1-1 16,-1-1 2-16,-3 3-2 0,1-1 0 15,-3 2 1-15,1-3 0 16,1 3-1-16,0 0-1 31,0-1 1-31,3 2 0 0,2-1 0 16,0 0-1-16,4 0 1 15,2 0 2-15,5 0-1 0,5-1 0 16,6-1 4-16,4 1 1 16,6 1-3-16,2 0 2 15,4-3-5-15,4 3 2 16,3 0-1-16,5-2 0 0,3 0 5 15,6-1 2-15,0 3 2 16,5-3-5-16,2 0 0 16,2 2-5-16,1 1 1 0,0-3 0 15,1 3 0-15,0-2 1 16,1 2-2-16,1-3 1 0,1 1 0 16,-2 2 0-16,2 0-1 15,0 0 0-15,1 0-1 0,0-2 1 31,-1 2-1-31,1 0 1 16,0 0-1-16,0 0 0 16,0 0 0-16,0 0 0 15,0 0 0-15,0 0-3 16,0 0 3-16,0 0 0 0,0 0 2 16,0-1 2-16,0 1 0 15,0 0 0-15,0 0-1 16,0 0 0-16,0 0 2 0,0 0-2 15,0 0 0-15,0 0-1 0,0 0 0 16,0 0 0-16,0 0 0 16,0 0 0-16,0 0-1 15,0 0 0-15,0 0 0 16,0-1-1-16,0 1 0 16,0 0 0-16,0 0 0 0,1-2 2 0,0 1 0 15,0 1 0-15,0 0 0 31,0 0-1-31,0 0 0 16,0 0 0-16,0 0 0 16,0 0-1-16,2 0-1 0,4 0 1 15,-4 0 0-15,5 0-1 16,1 3 2-16,1 1-1 0,3-2-4 16,1 1 5-16,4-1-1 15,3 2 1-15,5-1 0 16,3 0-7-16,7 0 12 0,4 0-9 15,2 0 5-15,7-2 0 16,1 2-4-16,8 1 7 16,3-1-5-16,6 1 4 15,7 1-3-15,1 0-3 0,4 2 7 16,4-2-4-16,2 0-1 16,2 0 0-16,3-1-1 0,3-1 3 15,0 2 2-15,4 1-4 16,-1-2 3-16,0 3-9 31,0-3 7-31,-2 2-6 0,-3-1 5 16,-2-1-7-16,-5 2 7 15,-3-1 3-15,-5-2-1 16,-3 3-1-16,-4-1-1 0,-8-1-3 16,-8-2-1-16,-7-2 6 15,-9 0 1-15,-8 0-3 16,-8 0 4-16,-7-2 0 0,-4-3-3 15,-3 1 4-15,-5 1-2 16,-1 0 1-16,-1-1 0 16,0 1-6-16,0-1-1 0,-5 1 5 15,-2 0-1-15,1 0-1 16,-1 0 4-16,-1 3-3 0,3 0 0 16,0 0 1-16,1 0 0 15,0 0-1-15,1 0 0 31,2 0 0-31,1 0-1 0,-2 0 0 16,2 0-3-16,0 0-4 16,0 0 1-16,0 0-1 15,0 0 2-15,0 2-1 0,0-1 5 16,0 2-5-16,0-2 2 16,0 1 1-16,2 2-7 15,-1 2-14-15,-1-3-28 16,0-2-8-16</inkml:trace>
  <inkml:trace contextRef="#ctx0" brushRef="#br0" timeOffset="9632.5969">15921 5269 63 0,'-18'0'4'16,"1"-10"1"-1,-2-4 4-15,-1-4 0 16,-1-5 11-16,-2-4 5 15,0-7 6-15,0-6 9 0,0-7-17 16,2-7 1-16,2-4-10 16,1-6-3-16,3-7-7 0,5-7-2 15,2-1-1-15,7-4-2 16,0-3 1 0,12-2 2-16,9 1 5 15,8 2-7-15,7 6-1 0,8 6 6 16,5 5-8-16,6 9 6 0,5 11-3 15,4 8 0-15,2 9 1 16,7 13-8-16,8 10 11 16,7 8-2-16,7 6-4 15,3 11 1-15,2 12 4 0,-2 6-3 16,-4 5 0-16,-11 8-4 16,-8 6 4-1,-12 10 1-15,-12 7-2 16,-15 4-2-16,-15 8-2 15,-16 3-3-15,-11 2 3 16,-19-4 3-16,-15-1 3 0,-12-7 0 16,-9-5 2-16,-12-11-1 15,-8-6 0-15,-9-10-1 16,-4-9 2-16,-3-6 2 0,-2-9 0 16,0-3 7-16,3-5 1 15,3-4-6-15,2-1-2 16,4-2-2-16,6-3-2 0,8-2-1 15,9 1 2-15,7-1-1 16,13 0-1-16,8 0 0 16,8 1 1-16,9-1-1 0,6 0 0 15,7 0 0-15,2 0-2 16,5 0-10-16,0 2-27 0,5 1 16 16,2 0-2-16,4 2 1 15,2-1-50-15,1-2-30 16</inkml:trace>
  <inkml:trace contextRef="#ctx0" brushRef="#br0" timeOffset="12713.1898">6530 10196 208 0,'0'-8'8'15,"0"-5"0"-15,0 3-13 16,5 0 1-16,2-3 14 16,1 3-6-16,1 0 5 15,-2 3-2-15,-1 0 2 0,0 5-5 16,2 2-6-1,-4 0-3-15,0 9-4 16,-1 8-6-16,-1 6 9 0,1 4 4 16,-3 4 6-16,4-1 2 15,1 3 1-15,0-5-4 0,1-4-1 0,5-2-2 16,-2-7-1-16,2-5-1 16,1-6 1-1,3-4 2-15,-1 0 4 16,7-11-3-16,-3-6 9 0,1-6-5 15,-2 2-4-15,1-4 1 16,-5 0 0-16,-1 4 2 16,-5 1-3-16,-1 3 2 15,-3 7 0-15,-3 0 2 16,0 6-2-16,0 4-5 0,0 0 5 0,0 0-8 31,0 7 2-31,0 7 0 16,-1 3 2-16,2 5 3 0,-1 3-2 0,0 5-2 15,4 4 1-15,2 0 0 16,4 4 2-16,-2-2 0 16,2 2-2-1,0-4 2-15,2-2 1 0,-4-3-3 16,0-2 3-16,-1-8-1 16,-4 1-1-16,-1-4 2 15,-2-2 1-15,0-1 5 16,-7-1 2-16,-3 1 10 15,-5 0-3-15,-5 2-8 0,-4 0-5 16,-2 3-3-16,-4-2 3 0,0 4-5 16,-2-2-2-16,0 0 2 15,1 1-14 1,1-5-26-16,4-4-17 16,3-10-86-16</inkml:trace>
  <inkml:trace contextRef="#ctx0" brushRef="#br0" timeOffset="16699.6146">14885 6788 115 0,'0'1'18'0,"0"1"-24"15,1 3 3-15,2-1 1 0,3 2 0 16,1 1 2-16,1 0 1 16,2-2 2-16,5 0 8 15,2 0 6-15,5-3-4 16,7-2-7-16,2 0-4 0,7 0 3 15,3-5-1-15,1-1-4 0,0-2-2 16,-1 3-6-16,-1-1-3 16,-8 5 8-16,-4 1 2 15,-7 0-1 1,-2 7 4-16,-4 2-1 16,-5 3 3-16,0-3 1 15,1 5 7-15,-1-4 5 0,3 3 0 16,3-4-2-16,7-1-4 15,8-1-2-15,9-4-1 16,6-5-2-16,10 2-3 16,8-10-2-16,2-5-5 0,-1 2-16 15,-1 2 3-15,-10 1 14 16,-5 6 3-16,-8 3 0 0,-10 0 3 16,-4 2 3-16,-3 7 6 15,-5 2 2-15,4-2-3 16,-2 3 2-16,3-5 3 0,6 1 0 31,6-2-2-31,11-4-5 0,9-1-3 16,9 0-2-16,9-6-2 15,7-5-1-15,2-3-3 16,0 1-4-16,-6-1 1 16,-5 1 5-16,-7 3 0 15,-8 3 0-15,-8 1 0 0,-6 6 0 16,-7 0 2-16,-8 0 1 15,-1 0 7-15,-3 0 5 0,1 0 1 16,-1 0-5-16,7 0-4 16,9 0-5-16,6-1 0 15,9-8 1-15,8-1-4 0,4-2 1 16,6-2-7-16,-1-1-2 16,-2-2 4-16,-1 3 3 15,-7-2 1-15,-10 5 3 0,-7 1-3 16,-8 3 2-16,-10 6-1 15,-6 1 2-15,-7 0-1 16,-4 0-1-16,-5 0 2 0,1 4-2 16,-2 0 1-16,-1-1 1 15,1 1 2-15,-3-1-1 16,1 0-1-16,0 0 1 16,-1-2 0-16,0 0 0 0,0 0 0 15,-1-1 4-15,0 0 3 16,0 0 2-1,0 0-1-15,0 0-2 16,0 2-4-16,0-2-2 16,0 0 0-16,0 0 0 15,0 0-1-15,0 0 2 0,0 0 0 16,0 0-1-16,0 0 1 0,0 0-2 16,0 0 0-16,2 0-1 15,-2 0 0-15,0 0-2 16,0 0 0-1,0 0 1-15,2 0 0 16,0 0 0-16,-1 0 1 16,1 0-1-16,-1 0 0 15,-1 0 0-15,0 0 1 0,0 0 0 16,0 0-1-16,0 0 0 16,0 0 1-16,0 0-1 15,0 0 0-15,0 0 0 16,0 0 0-16,0 0 0 0,0 0 0 15,0 0 0-15,0 0 2 0,0 0 1 16,0 0-3-16,0 0 1 16,0 0 0-16,0 0-1 15,0 0 0-15,0 0 0 16,0 0 1-16,0 0-1 0,0 0 0 16,0 0 0-16,0 0 0 15,0 0-1-15,0 0 0 0,0 0 1 31,0 0-1-31,0 0-1 16,0 0-1-16,0 0-3 0,0 0-12 0,0 0-7 0,0 0-10 16,0 3-16-16,-6-2-6 31,1-1-38-31</inkml:trace>
  <inkml:trace contextRef="#ctx0" brushRef="#br0" timeOffset="23675.2556">14207 8245 171 0,'0'0'17'0,"0"0"-7"0,0 0-7 31,0 0 7-31,0 0-4 0,0 0 5 16,0 0-8-16,0 0-11 0,0 0 4 0,0 0 6 15,0 0 1-15,19 31 2 16,-11-12 3-16,3-2-2 15,1-5 0-15,-1-2-2 16,1-7 1-16,3-3 4 0,3-3 8 16,3-14 1-16,2-3-8 15,4-7-6 1,2-3-2-16,2 1 0 16,-3 0-1-16,-1 4 1 15,-6 3 1-15,-3 8 2 16,-3 7 3-16,-3 5-6 0,-1 2-3 15,0 5 0-15,5 8 2 16,1 2-2 0,3 5-34-16,0-3-50 0</inkml:trace>
  <inkml:trace contextRef="#ctx0" brushRef="#br0" timeOffset="24248.7626">15489 9108 292 0,'0'0'5'0,"0"0"4"16,0 0-5-16,0 0-4 0,0 0-8 15,0 0-3-15,0 0 5 16,0 0 11-16,0 0 4 0,0 0-1 16,0 0 0-16,18 20-3 15,-8-20 9-15,7-10 24 0,6-11-6 16,9-6-20-16,6-5-8 15,7-3-1-15,0 0-2 0,1 2 0 16,-7 10 0 0,-8 8-1-16,-9 8 3 0,-7 7-1 31,-6 3-8-31,-7 14 0 0,-1 5 6 16,4 7 4-16,5 0 3 15,5-7-47-15,7-14-132 16</inkml:trace>
  <inkml:trace contextRef="#ctx0" brushRef="#br0" timeOffset="36015.5372">6454 12525 66 0,'0'0'50'15,"0"0"-6"-15,-31 0-28 16,24 0-10-16,2 0-4 0,3 0 1 16,-1 0 2-16,3 0-5 15,0 2-10-15,4-1 6 0,6 2 13 16,5 1 2-16,6-2 0 15,8 1-6-15,6-2 3 16,5-1-7-16,8 0 3 0,5-1 0 16,4 1 4-16,7-7 4 15,4-1 3-15,6 0 1 0,3-1-1 16,4 2 1-16,1 0-3 31,3 4-3-31,1 2-7 16,3 0-1-16,-2 5-1 0,0 6-1 15,-2-2 2-15,-4 4-2 0,-3-4 1 16,-8-3 0 0,-2-1-1-16,-3-3 1 0,-7-1-1 15,-5-1-1-15,-8 1 2 16,-7 0 1-16,-8-2-1 0,-11 0 4 16,-3 1 19-16,-9-3 4 15,-3 4 8-15,-4-1 5 16,0-1-14-16,-3 2-23 0,-8-3-10 15,-7 1-4-15,-7-2 6 16,-9 2 4-16,-8 0 1 16,-8 1-12-16,-9 2-18 15,-10-1 14 1,-7 3-55-16,-10 6 65 16,-2-1-20-16,-7 1-24 15,-3 1 47-15,-2 0 3 0,-1-2 16 16,2 1 16-16,-3 0-13 15,3 0 15-15,5 2-23 16,6-2-4-16,10 1-5 16,8 0-1-16,11-5-3 15,10 0 2-15,11-4 2 0,10 0-4 16,7-1 2-16,6 0 1 16,9 0-9-16,2 0 9 0,4 0-7 0,1 0 1 15,13 0 1-15,7-1 8 16,9-3-5-16,10 0 1 0,14-2-3 31,12 2 6-31,12-4-1 16,10 0 0-16,11 2-5 15,8-2 6-15,3 1-2 0,4 1 0 0,0-1-6 16,-4 3-2-16,-3-3 5 16,-9-3 2-16,-8 6 1 0,-11-3 1 31,-12 1-1-31,-15 5 3 15,-15 0 1-15,-14 1 0 0,-11 0 2 16,-8 0 3-16,-4 0-5 16,-16 0-4-16,-4 2-2 15,-8 4 6-15,-8-2-4 16,-6 1 3-16,-1-3 1 0,-4 2-2 16,-4-1-6-16,-1 0 8 15,-6 0-12-15,-5-1 13 16,-8 3-6-16,-6-1 3 0,-4 3-7 15,-7 0 1 1,-1 4-1-16,-4 1 6 16,0 2-6-16,4 0 3 0,4-1-5 15,7 0 15-15,8-2-27 16,11-2 17-16,12-5-8 16,10-2-3-16,13-2 9 0,6 1-3 15,10-1-6 1,8-6-11-16,7-4-17 0,14-9-68 15,10-7-138-15</inkml:trace>
  <inkml:trace contextRef="#ctx0" brushRef="#br0" timeOffset="39561.9264">9337 12486 140 0,'0'0'21'15,"0"0"0"-15,0 0-12 0,0 0 9 16,0 0 11-16,0 0-5 15,36-10-12-15,-19 10-7 16,5 0 0-16,3 0-1 0,4-2 0 16,1 2-4-1,5 0 5-15,3 0-5 16,6 0 2-16,5 0 2 0,4 0 8 16,8-3 0-16,5 1 0 0,5 0-2 15,3 2-2-15,3-1-1 16,1 1-2-16,1-1-2 0,0-1 2 31,-2 2 2-31,0 0 5 16,-1 0-4-16,-1-1-2 15,-1 1 0-15,2 0 2 0,-3-2-3 16,4 2 0-16,-1 0-3 16,-1 0-3-16,1 0 4 0,-5 0-2 15,2 0-2-15,-1-3 4 16,1 3-5-16,-2-3 5 15,-1 1-1-15,-3-1 3 0,-6 0-2 16,-3 3 0-16,-4-1 2 16,-5 1 1-16,-3 0 0 15,-3 0 3-15,-3 0-6 0,-3 3-1 16,-6-1-2-16,-3 1 2 16,-6-3 1-16,-4 0 6 15,-2 0 6-15,-6 0 0 0,0 0-6 16,-3 0-2-16,-4 0-1 31,1 0-2-31,-4 0 3 0,2 0-1 16,-2 0 2-16,0 0-1 15,0 0 0-15,0 0 0 16,0 0-5-16,0 0 0 16,0 0-1-16,0 0 1 0,0 0-2 15,0 0 0-15,0 0 0 16,0 0 0-16,0 0-1 0,0 0 0 15,0 0 0-15,0 0-4 16,0 0-14-16,-2 0-25 16,-5 0-49-16,-3-3-46 0,-1-4-71 15</inkml:trace>
  <inkml:trace contextRef="#ctx0" brushRef="#br0" timeOffset="40732.1164">9836 12518 63 0,'0'-4'-30'15,"0"-2"33"-15,0 1 17 16,-1-1 12-16,0 1-5 0,-2 2-9 15,0 0-7-15,1 1-8 16,-2 0-6-16,1 0 3 16,0 2-6-16,-2 0-6 15,1 0-11-15,0 0 11 0,-1 0 17 16,-1 0-2-16,1 0-2 16,-1 0 7-16,4 0 3 0,-1 6-8 15,1-2 7-15,2 3-1 16,0 0-10-16,6 3 18 15,5-1 12-15,7 0 10 16,4 1-9-16,8-2-5 0,7-1-3 16,8-3-5-16,7 0-18 15,7-2 25 1,8-4-16-16,7 2-6 16,7 0 2-16,3-1-3 15,8-2 5-15,-1 2-4 16,4-1 1-16,5-1 0 15,-3 2 0-15,0 1-2 0,0-1 1 16,-2-1-1-16,-3 2-1 16,-1-1 1-16,0 1-1 0,-6 0 0 15,-3-1 0-15,-4 3 0 16,-4 2 1-16,-8-2-1 16,-4 1 0-16,-4-2 1 0,-6 2-2 15,-7-2 2-15,-3 2-1 16,-7-2 2-16,-8 1 0 15,-5-1 12 1,-7 1 2-16,-5-2-2 16,-6 1-1-16,0 0 2 15,-2-1-1-15,-2 0-7 0,0 0-3 16,0 0-3-16,0 0 0 16,0 0-2-16,0 0 4 15,0 0 3-15,0 0-2 16,0 0-2-16,0 0-1 0,0 0 1 15,0 0 0-15,-2 0-1 16,2 0-1-16,-3 0-3 0,2 0 0 16,0 0 2-16,-1 0 1 15,1 0-2-15,-1 0 3 16,1 0 2-16,-1 0-1 16,1 0 0-16,0-2 1 0,-1 0-2 31,1 1-1-31,-2-1 0 0,3 1 0 15,0 1-1-15,0 0-1 16,-2-1 2-16,1 1-3 16,1 0 1-16,-1 0-2 15,1 0-2-15,0 0-3 0,0 0-3 16,-2 0-2-16,1 2-8 0,-1 3-12 16,-3-1-8-16,2 2-4 15,-5-2-38-15,0-4-73 16</inkml:trace>
  <inkml:trace contextRef="#ctx0" brushRef="#br0" timeOffset="43979.9082">12559 12503 165 0,'0'0'0'0,"-30"10"1"0,15-5 7 16,6-2 29-16,4 1-8 15,-1-3-7-15,6-1-5 16,0 0-13-16,8 0 3 16,4-6-6-1,9-6 11-15,7-3-6 16,2-4 1-16,5-2 0 15,1-1-6-15,0 2-2 16,-1 1 4-16,-2 5-2 0,-6 1-1 16,-5 6 3-16,-5 0-3 15,-6 7 0-15,-8 0-3 16,-3 0-3-16,-6 10 8 0,-12 5-5 0,-4 3 16 31,-8 4-20-31,-4 5 13 0,-2-1 1 16,3 2 0-16,2 0-6 15,6-4 4-15,4-2-1 16,5-5 3-16,8-7-1 16,5-2-7-16,3-4-6 15,4-4 5-15,12 0-1 0,2-9 7 16,7-3 4-16,2-3 0 0,1 0-3 16,-1 0-4-16,-4 6 2 0,-7 1-1 15,-6 4-2-15,-6 4 2 16,-4 0-1-16,-11 4 11 15,-5 9-10-15,-4 2 1 16,-5 5-3-16,0-1 9 16,0 1-4-1,8-5 4-15,3-2-6 16,7-4-2-16,7-4-6 0,7-3-6 16,18-2-18-16,9-16-30 15,8-12-83-15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7:43:19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13753 1905 17 0,'-6'1'10'15,"1"2"3"1,-3 0-4-16,4 0-5 16,-1 2-3-16,3 1-1 15,1-2-3-15,1 3-3 0,0-2-8 16,9 0 20 0,2-2 2-16,7-3 13 15,6 0-5-15,8-3-1 0,7-12 1 16,9-2 11-16,6-3-2 0,6-3-12 15,3-1-2-15,3 3-8 0,2 0-5 32,-2 3 7-32,-4 3-7 0,-5 2 1 15,-10 4 1-15,-9 1 1 0,-9 4 2 16,-13 4-4-16,-6 0-5 16,-8 0-8-1,-2 0-15-15,-12 8 13 0,-10 3 25 16,-14 4-3-16,-15 6-4 15,-12 3 5-15,-11 3-2 16,-6 7 3-16,-3-1-1 16,-2-3-3-16,5 4-2 0,3-5 0 0,9-3 1 15,8-6-4 1,7-3 4-16,13-3-1 0,7-5 0 16,11-3 0-1,8-2 8-15,5-4 12 16,8 0 17-16,1 0-20 15,13-3-19-15,13-6 2 0,14-6 3 16,13-1-1-16,16-5 0 16,8-2-4-16,11-4 6 0,2-2-4 0,2 3-1 31,-1 0-1-31,-1 3-3 16,-7 2 9-16,-7 4 0 0,-6 3-1 0,-8 5-4 15,-10 0 0-15,-10 4 2 16,-8 2-2-16,-6 2 2 15,-11 1-3-15,-6 0 0 16,-4 0 0-16,-3 0 0 16,-3 0 0-16,-1 0 1 15,0 0 12-15,0 0 6 0,0 0 3 0,-3 0-13 16,-4-2-2-16,1 1-5 16,-1 1-1-16,0 0 1 15,-1 0-2-15,3 0 1 16,-2 0-1-16,2 0 0 15,0 0 0-15,2 0 1 16,1 0-1 0,0 0 1-16,1 0-1 15,1 0 1-15,0 0-2 0,0 0 2 16,0 0-2-16,0 0 2 16,0 0-1-16,0 0 0 15,0 0 1-15,0 0-2 16,0 0 1-16,0 0 1 0,0 0-1 15,0 0 0-15,0 0 2 16,0 0-2-16,0 0 1 0,0 0-1 16,0 0-1-16,0 0 1 15,0 0 0-15,0 0 0 16,0 0 0-16,-1 0 1 0,1 0 1 31,0 0-1-31,0 0 2 16,0 0-3-16,0 0 1 0,0 0-1 15,0 0-1-15,0 0 2 16,0 0-2-16,0 0 1 0,0 0 0 16,0 0 0-1,0 0 1-15,0 0-1 0,0 0 0 16,0 0 2-16,0 0-1 16,0 0-1-16,0 0 1 15,0 0-1-15,0 0 0 0,0 0 0 16,0 0 0-16,0 0 0 15,0 0 0-15,0 0 0 16,0 0-1-16,0 0 1 0,0 0-1 16,0 0-1-16,0 0 2 0,0 0-1 15,0 0 1-15,0 0-1 16,0 0 1-16,0 0-1 16,0 0 1-16,0 0-1 0,0 0 1 15,0 0-2-15,0 0 0 16,0 0 0-16,0 0 1 15,0 0 0-15,0 0 2 32,0 0 0-32,0 0-1 0,0 0 1 15,0 0-1-15,0 0 0 0,0 0 0 16,-1-1 0-16,1-1-2 16,-1 1 1-16,1 1 0 15,0 0-3-15,0 0 2 16,0 0-2-16,0 0-2 0,0 0-2 15,0 0 0-15,0 0 2 16,0 0 4-16,0 0 0 0,0 0 1 16,-3 3 0-16,3-2 0 15,0 2 1-15,0-2-2 16,0 0 0-16,0 1-2 16,0 1 2-1,0-3 1-15,0 3 0 16,0-2-1-16,0 2 0 0,3-3 2 15,-3 0 0-15,0 0 0 16,0 1-1-16,0-1 1 16,0 0-2-16,0 1-7 15,0 1-1-15,0 2 1 16,0-2-12-16,0 5-9 0,0 0-13 0,-5-1-42 16,-3-6-15-16</inkml:trace>
  <inkml:trace contextRef="#ctx0" brushRef="#br0" timeOffset="4874.1">14089 1895 71 0,'0'0'-71'16,"-34"17"71"0,17-5 0-16</inkml:trace>
  <inkml:trace contextRef="#ctx0" brushRef="#br0" timeOffset="5502.0231">13865 1973 13 0,'0'0'24'16,"-31"0"-4"-16,23 0 0 0,6 0 6 16,2-6 10-16,17-5-18 15,11-3-14-15,13-2 2 16,15-7 0-16,16-4 0 16,10 2-3-16,12 0 3 15,6 0-2-15,4 4 0 0,2 4 0 16,-1 7-3-16,-2 1 0 15,-11 5 0-15,-3 1 0 16,-13 3-3-16,-17 0 4 0,-12 10-2 16,-16 1 0-16,-13 1-1 15,-15 3-4-15,-5 4-6 0,-20 0 12 16,-17 5 0-16,-14 1-3 16,-15 1 5-16,-9-1-3 15,-12 1-2-15,-1-5 1 16,0-1 1-1,0-5 3-15,7-3-2 16,9-1-2-16,9-6 9 16,10-2-6-16,13-3 4 0,11 0 5 15,10 0 3-15,9-3 3 16,4 0 1-16,6-1-1 16,0 2-3-16,2 0-6 15,0-3-5-15,10 4-2 0,6-1 1 16,5-2-1-16,6 1 2 0,3 1-2 15,0 1 0-15,1-1-1 16,-6 1 1-16,0 1-1 16,-7 0 1-16,-4 0-1 15,-4 0 0-15,-6 0 0 16,-1 0 0 0,-3 0 1-16,0 0 1 0,0 0-1 15,0 0-1-15,0 0 1 16,0 0 1-16,0-2-3 15,0 0 2-15,-4 2-1 16,1-4-1-16,-2 4 1 0,1-1-1 16,-1-1 2-16,2 2-2 15,-2 0 0-15,0 0-1 0,1 4-7 16,4 6-24-16,0 0-14 16,0 0-19-16,10-8-37 15</inkml:trace>
  <inkml:trace contextRef="#ctx0" brushRef="#br0" timeOffset="17118.0631">10214 5319 42 0,'5'0'4'0,"-3"0"-3"15,2 0 0-15,3 0 1 16,-4 0 0-16,2 0 6 0,0 0 4 16,-1 0 4-1,2 0 3-15,-1 0-6 0,2 0-8 16,1 0-5-16,0 0 1 0,2 0-1 0,0 0 0 16,5 3 0-16,-2-2 0 15,3 2 1-15,1-2 1 16,2 1 4-16,4-1 3 15,-1-1-1 1,4 1 0-16,0-1-3 16,1-1 1-16,0 1-1 0,1 0-2 15,2 0 2-15,0 0-1 0,2 0 0 16,0 0 3-16,1 0-2 16,4-1 0-1,-1-1-2-15,4 1-1 16,-3 0-1-16,1-2 0 15,0 2 0-15,0-1 0 16,0-1 2-16,-1-1 0 16,-2 1 2-16,0-1 2 0,-1 1-2 15,-1 3-3-15,0-2 2 0,1 0-3 16,0 0 0-16,-1 1 1 16,2 0-1-16,-1-1 2 15,-1-1 1-15,0 2 1 16,0 1-1-16,-1 0-1 0,-2-3-2 15,2 3 1-15,1 0 0 16,-1-1-2-16,2 0 0 0,1 0 1 16,0-2 0-16,-2 1 0 15,5 0 2-15,-5 0 4 16,3-2-1-16,-1 3 1 0,-1-1-4 16,2 0 0-16,-1 0-2 31,1 2 0-31,-2 0 0 0,1 0-1 15,-1-2 1-15,0 1-1 16,0 1 0-16,-2 0 0 16,2 0 0-16,-3 0 0 0,1 0 1 15,-2 0 1-15,2 0-2 16,-2 3 0-16,-1 0 0 16,4 1 0-16,-4-2 0 15,2 1 0-15,0 1 1 0,0-1-2 16,0-1 2-16,0 0-1 0,0-2 0 15,0 3 0-15,0-3 1 16,-1 0-1-16,-1 1-1 16,2 1 1-16,0-1 2 15,-1 2-3-15,1 0 1 0,1-1 0 16,0 0 1-16,0 1-1 31,1 1 0-31,-1 0 0 0,1 0 0 16,-4-2 0-16,3 0 0 15,-2-1 0-15,-2 2 1 16,1-1-1-16,-1 1 0 0,0-1-1 16,2 3 1-16,-2-3 1 15,3 2-2-15,-1-1 1 16,1 3 1-16,0-2-1 0,1 0 0 16,-1-1-1-16,0 0 2 15,-3 1-1-15,0-1 0 16,-2-1 0-16,0 0-1 15,-2 1 2-15,3-3-1 0,-4 0 1 16,1 0-1-16,1 0 0 16,-1 0 0-1,-3 0 0-15,-1 0 0 16,1 0 0-16,0 0 1 16,-1 0-2-16,0 0 1 15,0 0 0-15,-1 0 0 0,-2 0 1 16,3 0-1-16,-2 0-1 15,1 0 1-15,0 0 0 16,2 0 1-16,-4 0-2 0,0 0 2 16,1 0-1-16,-5 0 0 15,1 0 0-15,-2 0 0 16,-1 0-1-16,-1 0 2 0,-1 0-2 16,-3 0 2-16,1 0-2 15,-2 2 1-15,1-1 0 16,-4-1 0-16,0 0 1 0,-2 2-2 15,0-2 1-15,1 0-1 16,-1 0 0-16,0 1-2 0,0-1-5 16,0 0 7-16,0 0 1 15,0 0 1-15,-1 0 0 16,-3 0 1-16,-2 0-2 0,1 0 1 31,-2 0 0-31,2 0-1 16,-2 0 0-16,1 0 1 0,-1 0-1 15,-1 0 2-15,2 0-4 16,0 0 4-16,-3-2291-5 16,1 4583 3-16,-3-2292 0 15,2 0 0-15,-3 0 0 0,-1 0-2 16,-4 0 3-16,2 0 0 0,-3 2-2 16,-3-2 0-16,-2 2 2 15,-2-1-3-15,-1-1 4 16,0 0-3-16,-5 2 1 15,-1-2 1-15,-1 0-2 16,-3 2 2-16,-2-2-3 0,-2 1 3 31,-3-1-5-31,-1 0 10 0,1 0-11 16,-2 0 9-16,-1 0-10 16,0 0 12-16,2 0-4 15,-2 0-2-15,-2 0-8 16,0 0 15-16,-2 0-14 15,2 0 5-15,-4 2 9 0,3-2-7 16,-1 0 3-16,-1 0-9 0,1 1 6 16,2-1 8-16,-2 2-11 15,2 0 2-15,-1 0 2 16,0-1-4-16,-2 2 6 16,3 1-9-16,-1-2 8 0,-3 0 1 15,3 1-9-15,-1-1 12 16,2 1-8-16,1-1 3 0,1 1 0 15,-2 0 0-15,3 1-3 16,-3-1-2-16,0 2 7 16,2-1-8-16,-1 1-4 15,-1 0 19-15,1-1-14 0,-2 1-5 16,3 0 14-16,-1-1 1 16,1-1-5-1,1 0-1-15,0 2-2 16,0 0-3-16,-2-3 7 15,0 0-4-15,-1 2 9 16,3-1 4-16,1 0-15 0,0-1 6 16,3 0-3-16,-1-1 5 15,3 0-9-15,-1 1 1 16,-2 0 5-16,0-1-6 0,0 3 13 16,-3-2-10-16,1 1-4 15,-4 1 15-15,3 2-5 0,0-2-3 16,1-1-2-16,1 1 1 15,3 0-3-15,1-1 0 16,3-3-1-16,1 3-7 16,2 0-10-1,3-3 5-15,0 3 12 16,2-3-32-16,-1 1-95 16</inkml:trace>
  <inkml:trace contextRef="#ctx0" brushRef="#br0" timeOffset="18992.087">10250 5467 281 0,'-8'0'-10'16,"6"0"24"-16,2-6-10 0,13 1-18 15,12 1 16-15,15 0 1 16,15-1 0-16,15 0-2 0,17 2 5 16,15-1-2-16,15 4-1 15,10 0-1-15,13-1 0 16,13 0-2-16,6 1 1 0,9 2-2 15,10 0 2-15,4-1-2 16,7-1 3-16,-2 0-1 16,2 0 0-1,-7 0-1-15,-7 3-1 16,-9-2 1-16,-17 2 2 16,-16 1-2-16,-20-1 0 15,-22-3 0-15,-28 2 0 0,-21-2 1 16,-24 0-1-16,-18-7 2 15,-26-2-9-15,-29-2 7 16,-24 1-5-16,-21 0 0 0,-21 1 7 16,-15 2-1-16,-17 3-1 15,-11 1-1-15,-8 0-3 0,-9 3 7 16,-11 0-2-16,-2 0-6 16,-3 3 8-16,-3 4 0 15,2 5-1-15,3 3-6 16,9-2 5-16,14 1-10 0,16-3 3 15,18-2-9-15,22-3 16 16,23-6 0 0,23 3-3-16,20-3 10 15,21 0-5-15,18 0-2 16,16 0 1-16,29 0-5 16,23-7 10-16,21-1-6 15,27-3 1-15,22-2 2 0,22 2-1 16,16-2-1-16,15 3-2 0,15 2 3 15,14 2-3-15,7 3 0 16,8-2 1-16,4 3 0 16,3-1 1-16,7 1-5 15,-3 0 9-15,-7 2 0 16,-1-1 3-16,-9 1-1 0,-9 8 0 0,-13 2-5 16,-14 1 0-16,-18 1 0 15,-19-1-3-15,-17-1 3 16,-20-2-2-16,-22-2-1 15,-20-2 1-15,-17-4 0 16,-18 0-1-16,-11 0 3 0,-14 0 7 16,-11-5 9-1,-20-1-27-15,-16-2 8 16,-15-1-3-16,-18 1 6 0,-15 1-3 0,-12 0 3 31,-13 3-2-31,-4 2 0 16,-9 2 0-16,-8 0-1 15,-5 0 1-15,-5 3-1 0,-4 2-3 16,-5 2 3-16,-2-1-4 0,-3 0 2 16,-4-2 4-16,-5-3-1 15,-2 1-13-15,3-2 3 16,3 0-15-16,5 1 24 0,7-1 10 16,13 0-4-16,11 2-1 15,11-2-4-15,13 0 0 16,15 0-2-16,17 3 2 0,13 1 0 15,18-2-1-15,13 1 1 16,13-1-1-16,14-2 0 16,9 0-8-16,24 0 5 0,20 0 7 15,20-1 2-15,20-7-4 16,17-2 2-16,18-1-3 31,13 1 1-31,10-1-4 0,10 2 4 16,11 4-1-16,5 0-1 15,6 5 0-15,5-1 0 16,0 0-1-16,1-1 3 0,-2 9-2 16,-3 0 0-16,-9 0 0 15,-13 0 0-15,-7 2 1 16,-16-2-1-16,-17 0 0 0,-19-1 1 16,-18-2-1-16,-19 0 0 15,-23-2 1-15,-12-1 2 0,-14-1 0 16,-13 0 2-16,-11 0-1 15,-22 0-13-15,-21 0 10 16,-18 1 1-16,-18-1-1 16,-20 2-2-1,-10-2 3-15,-10 1-1 16,-7 2 2-16,-6 1-3 0,-3-1-2 0,-2-1 1 16,-1 3 0-16,2-3 0 0,0-1-1 31,1 3 4-31,0-2-3 15,2-2 0-15,2 0 4 16,4 3-5-16,8-3 4 0,6 0-4 0,14 0 0 16,7 0 9-16,10 0-2 15,12 0-1-15,8 2-5 16,11 3 2-16,9 0 0 16,7 0-1-16,9-1 1 15,10 0-1-15,6-2 0 0,8 0 0 16,5-2 1-1,3 2-2-15,2-2-2 16,0 0-2-16,0 0-1 16,8 0 9-16,3 0-1 0,2 0 1 0,0 0-1 15,1 0 1-15,1 0-1 16,-3 0-2-16,-2 0 2 16,0 0-4-16,-5 0 2 15,3 0-1-15,-4 0-2 16,1 2-3-16,-4-2-1 15,1 1-2 1,-1-1-2-16,0 0-2 0,-1 0-1 16,0 0 7-16,0 0 4 15,0 3-10-15,0-2-26 16,0 3-6-16,-2-1-53 0,-1-3 12 0</inkml:trace>
  <inkml:trace contextRef="#ctx0" brushRef="#br0" timeOffset="23097.2428">11689 4144 53 0,'1'-5'23'0,"1"0"-17"0,1 1-1 15,-1 1-4-15,-1 1 0 0,0 0 6 16,0 2 7-16,1 0-3 15,1 0-7-15,-1 6-3 16,-1 5 0-16,1 5 1 16,0 2 8-16,0 4-3 0,1-1 0 15,0 2 1-15,5-2 4 16,-4-3-3-16,6-1-1 16,0-5 3-16,4-5 5 0,0-1 7 15,4-6-4-15,6 0 2 16,5-8 1-16,4-7-14 0,4-8-3 15,7-4-5-15,3-7 2 32,4-3-2-32,0-1 3 15,3-1-3-15,-3 3 2 0,-3 6 1 16,-5 6 3-16,-8 10-2 16,-10 9 0-16,-6 4-2 15,-8 7-3-15,-7 13-2 0,-3 8 1 16,-1 2 2-16,0 9 2 0,-3 4-1 15,-1-2 0-15,-1 3 1 16,4-3-1-16,0-1-1 16,1-6-9-16,1-8-52 15,3-11-53-15</inkml:trace>
  <inkml:trace contextRef="#ctx0" brushRef="#br0" timeOffset="25764.3936">11705 4217 52 0,'0'0'5'16,"0"0"-4"-16,0 0-1 16,0 0-4-16,0 0 2 0,0 0 3 15,0 0 5-15,-23-37 16 16,23 31 9-16,0 2-1 15,0 4-11-15,3 0-13 16,1 0-5-16,4 6-1 0,2 5-1 16,0 3 1-16,1 5 1 15,1-1-1-15,1 2 3 0,3 1-1 16,-2-2 0-16,3-4 0 16,0 2 1-16,1-5-1 15,2-2 5-15,1-3 15 0,0-5-7 31,3-2-1-31,2 0-3 16,0 0-1-16,2-8-2 16,3-6-1-16,1 1-3 0,1-5 1 15,3-5 0-15,2-4-1 16,0 0 1-16,1-4 0 16,5 1-5-16,-1 0 3 0,2 4-2 15,-1 4-1-15,0 6 0 16,-5 2 0-16,-3 6-1 15,-7 3 2-15,-4 5-1 0,-5-1-1 16,-6 2 0-16,-1 11-2 16,-4 1 1-16,-2 2-1 0,1 4 2 15,-5-1 1-15,-1 2 0 16,1-1 0-16,-3-1-2 31,1 2 1-31,-1-3 1 0,0-2 0 16,0 1 1-16,0-3 1 15,0-2-2-15,0-2 0 16,0-2 1-16,0-2 2 0,0-3 1 16,-1-2 3-16,1 3 11 15,0-3 2-15,0 0 2 16,0 0-9-16,0 0-6 0,0 0-5 16,0 0 0-16,0 0-2 15,0 0 0-15,0 0 0 0,0 0 0 16,0 0 0-16,0 0 1 15,0 0-1-15,0 0 0 16,0 0 1-16,0 0-1 16,0 0 1-16,0 0-1 15,0 0 1-15,0 0 0 0,0 0 2 0,0 0 0 16,0 0 0-16,0 0 2 31,0-3 3-31,0 3-2 16,0-2-6-16,0 2 1 15,0-1-2-15,0 1 2 16,0-1-1-16,0 1-1 0,0 0 1 16,0 0 0-16,0 0 0 0,0 0 0 15,0 0-3-15,0 0-6 16,0 0-29-16,-2 0-9 16,-3 2-9-16,-3-2-29 15,-1 0-44-15</inkml:trace>
  <inkml:trace contextRef="#ctx0" brushRef="#br0" timeOffset="39639.2505">15069 6343 264 0,'0'-6'4'15,"3"-2"3"-15,-3 5-5 16,0 1 1-16,0 2 0 15,1 0 2-15,0 5-9 0,-1 8 3 16,2 5 6-16,-1 4 13 16,3 2-6-16,-1-2-8 15,4 1-1 1,1-6-1-16,0-4 1 0,5-6 2 16,1-7 4-16,7-1 7 15,3-15 2-15,7-8-10 16,6-5 3-16,3-7-7 15,4 0 3-15,-1-1 0 16,0 1 7-16,-3 5 1 0,-4 6-3 16,-4 10 0-16,-6 8-7 0,-6 7-6 15,-2 2-7-15,-6 15 1 0,1 4 6 16,0 8-8 0,1 2-35-16,-4-1-22 15,4-5-80-15</inkml:trace>
  <inkml:trace contextRef="#ctx0" brushRef="#br0" timeOffset="40310.002">16041 7227 196 0,'0'0'23'0,"0"0"13"15,7-39 16 1,-5 29-24-16,-2 3-2 15,3 3-4-15,-2 4-9 16,0 0-13-16,1 8-9 16,3 9 8-16,-4 2 11 0,1 4-4 15,5-1 1-15,-1 2-3 0,5-5-2 16,3-2-6-16,5-6 3 16,4-8 2-16,7-3 2 15,7-6-1 1,8-15 0-16,5-10 0 15,5-5 1-15,5-7-1 0,4-4-1 16,-2 1 0-16,-5 5 2 16,-5 5-4-16,-12 12 1 0,-9 9 1 15,-11 9 1-15,-10 6-1 0,-7 7-4 16,-2 11-7-16,-8 7 16 16,-4 4 0-1,-3 5-1-15,-3 6-1 16,0 3-1-16,3 2 0 15,0 1-17-15,4-8-51 16,4-8-42-16,2-14-154 16</inkml:trace>
  <inkml:trace contextRef="#ctx0" brushRef="#br0" timeOffset="55626.8967">8573 11285 175 0,'-3'0'-12'0,"2"-1"10"0,-1-7-15 15,-1-1 13-15,3-1 10 0,-1 0 26 16,1 2 9-16,0 0 4 16,0 1-5-16,0 5-14 15,0 2-5-15,0 0-16 16,0 14-9-16,6 4 4 15,2 5 8-15,3 3-1 0,5 2-2 16,4-4 1-16,2-3-3 0,5-4-1 16,3-4 1-16,5-7 0 31,7-5 1-31,3-1 1 16,4-7 0-16,4-6-2 0,1-6-1 15,-2 3-1-15,-3 2 0 16,-6 7-1-16,-2 5 0 15,-7 2 4-15,-3 15 14 0,-6 7 3 16,2 4-4-16,1 2-1 0,3 2-3 16,2-4-3-16,7-4-8 15,8-8 1-15,7-9 1 0,7-7-3 16,10-6 0-16,5-16-4 16,7-6-1-1,3-5 1-15,0 0 0 0,-5 1 3 16,-2 6 0-16,-7 7 0 15,-8 9 4-15,-5 11 6 16,-6 1 1-16,-3 5-4 16,-2 8-2-1,3-2-3-15,1-1-1 0,7-7 1 16,4-3-2-16,7 0 0 16,8-17-7-16,3-4-1 0,6-7 2 15,0 2 1-15,-2-3 3 16,-3 4 1-16,-11 8 1 15,-4 5 6-15,-12 8 7 0,-4 4-1 16,-6 2-1-16,-4 5-2 16,-5 4-5-16,0-1 1 15,-3 0-1-15,2-3-1 16,0-1-1-16,7-5-1 16,5-2-2-16,7 1 3 15,8-12-1-15,5-5-6 0,3 0-6 0,-6 0 3 31,-2 6 7-31,-7 5 1 16,-8 6 1-16,-6 2 4 0,-6 12 2 0,-3 3-3 16,-4 1 1-16,-2 1 2 0,0-2 0 15,0 2 2-15,0-5-2 32,3-3-2-32,3-2-2 15,5-4-2-15,2-5 1 0,3 0 0 16,5-3-2-16,-6-6 1 15,1 1-1-15,-8 1 0 16,-2 3 0-16,-7 4 1 0,-9 0-2 16,-3 0 2-16,-2 8 0 0,-3 3-3 15,0 1 0-15,0 0 2 16,6-1-16-16,0-11-26 0,-2-8-92 16</inkml:trace>
  <inkml:trace contextRef="#ctx0" brushRef="#br0" timeOffset="56782.0087">8766 11192 277 0,'0'0'27'0,"0"0"22"15,0 0-6-15,0 0-30 0,0 0-24 16,0 0 12-16,0 0 1 0,52 59 1 16,-18-22 3-16,6-1 2 15,11-1-2-15,4-5-6 16,12-8 6-16,9-11-6 16,14-14 1-16,7-6-3 15,13-19-4-15,8-10-2 0,3-3-1 16,-2-2 5-16,-6 3 6 15,-7 6 0 1,-14 13 2-16,-9 12 20 0,-14 7-4 0,-10 7 8 16,-6 18 5-16,-5 9-5 31,-4 3-12-31,-3 5-6 0,7 3-5 16,0-1-3-16,10-4-2 15,5-7-2-15,14-9-19 16,10-11-3-16,14-11 2 0,10-4 2 15,6-18 10-15,6-6 6 16,2-5 4-16,-1-1-1 0,-3 4 4 16,-9 5 6-16,-10 6 7 15,-11 10 3-15,-6 6 1 16,-11 3-7-16,-8 5 0 0,-3 5-3 16,1 2-5-16,1-2-5 15,0-5 0-15,4-2 2 16,3-3-3-16,2 0-2 15,0-11-11 1,-5 1 9-16,-6 0-1 16,-9 1 6-16,-6 4 2 0,-13 5 7 15,-9 0 6-15,-10 5-5 16,-2 2 1-16,-4 1-2 16,1 1-4-16,5-3-3 0,4-6-4 15,7-21-48-15,-2-31-239 16</inkml:trace>
  <inkml:trace contextRef="#ctx0" brushRef="#br0" timeOffset="75630.1773">16186 10832 167 0,'21'-11'4'0,"-7"0"-4"16,-1 4 0-16,-5 1 1 16,-6-1 0-16,-2 5-6 0,-5-2 8 15,-7 3 0-15,-5 1-2 16,-5 0 1-16,-4 1-24 16,-2-1-84-16</inkml:trace>
  <inkml:trace contextRef="#ctx0" brushRef="#br0" timeOffset="76243.5429">15802 10925 302 0,'0'0'4'0,"0"0"-18"16,0 0-1 0,42 18 13-16,-6-16 17 15,14-2 8-15,15-2 0 16,13-2 0-16,14-6-7 0,15-1-6 15,14-2-5-15,7 0-2 16,8-1-2-16,7 1 1 0,1 4 0 16,-4 1-2-16,-7 4 0 15,-9 1 1-15,-13 3-2 16,-11 0 2-16,-16 8-1 0,-15 1-1 16,-17 1 2-16,-14 3-2 15,-20-3-1-15,-16 0-9 16,-14-3-9-16,-26 3 29 15,-17-3-2-15,-20-1-4 0,-19 2-1 16,-14-1 1-16,-16 3-3 16,-7 0 2-16,-3 3-2 15,-3 4 1 1,3 1 0-16,9 5-2 16,14 1 2-16,16 0-7 15,17-1 1-15,17-2 5 0,20-1 0 16,13-4-1-16,17-2-1 15,11-3-6-15,20-4-11 0,21-5 0 16,25-2 25-16,21-6 0 16,20-8 3-16,17-7 4 15,11-1 0-15,6 1 0 0,-1-1-2 16,-4 4 3-16,-3 3-6 16,-9 2-3-16,-12 6-5 15,-19 3 1-15,-17 3 0 16,-24 1-1-16,-21 0 0 0,-27 8-4 15,-22 3-29-15,-31 3 39 0,-25 1 2 32,-19 6-5-32,-21 2 1 15,-8 4-2-15,2 1 2 16,11 1-10-16,17-3-40 16,28-9-33-16,34-14-134 0</inkml:trace>
  <inkml:trace contextRef="#ctx0" brushRef="#br0" timeOffset="77044.6756">19728 10953 275 0,'-38'-10'-3'15,"2"-2"-1"-15,-5 3-14 0,1 5-1 16,-1 0 14-16,1 3 5 15,0 1 3-15,4 0 7 0,8 0-2 16,4 5-4-16,12 2-1 16,7 1-4-16,7-1-9 15,20-2-6-15,15-2 34 16,17-2 12-16,18-2-2 16,16 1-5-16,16-2-2 0,11-1-1 15,8 0-3-15,10 3-1 16,6-1-5-16,2 0-6 0,-5 6-2 15,-3 4-2-15,-8-1 0 16,-15 2-1-16,-16 0 2 16,-22-1-2-16,-18-1 1 0,-20-2-2 15,-16-2 1-15,-18-1-4 16,-20-2-19-16,-24-1 30 31,-22 0 1-31,-20-4-4 16,-25-2 0-16,-18-3-3 0,-12 1-1 15,-10 3 3-15,-8 2-7 0,-1 3 5 16,2 1-1-16,14 11-2 16,14 5 1-16,18 0 0 15,24 1-1-15,23 1 3 16,22-5 0-16,20-3-2 0,22-3-2 16,16-4-18-16,30-6 14 15,22 2 21-15,24 0-10 0,25-7 0 16,16 0-2-16,6 1-1 15,4 5-1-15,1-2 5 16,-11 3-1-16,-12 7-2 16,-15 5-3-16,-18 0 3 0,-20 1 0 31,-20-1-5-31,-16-1 3 0,-17-2-2 16,-12 0-14-16,-12-1-19 15,-18-1 29-15,-13 1 5 16,-6-5-49-16,-8-3-65 15</inkml:trace>
  <inkml:trace contextRef="#ctx0" brushRef="#br0" timeOffset="86896.6925">17571 11695 3 0,'-1'-2'181'16,"-2"-8"-157"-16,0 3-3 0,-1-3-1 31,-1 2 8-31,0-3-4 0,-2-1-5 16,-2 3-5-16,0-2 0 15,-3-1 1-15,-1 0-2 16,-2 1-4-16,-2-2-1 16,-4 1-2-16,-3-3-9 15,-7-1 3-15,-7-1 7 0,-6 2 1 16,-9 0-6-16,-12 0 3 15,-6 2-2-15,-6 0-3 0,-3 3 5 16,-5 0-4-16,-1 0 1 16,-4 2 0-16,2 3-1 15,0-3 0-15,-1 4 2 0,3-1-2 16,2 1 4-16,0 1 0 16,3 2-3-16,4 1 2 15,2 0-3-15,4 1 2 0,7-1 2 16,3 0-2-16,5 2 0 15,1-2-2-15,7 5 1 16,0 1-1-16,0 1-1 0,5 5-1 31,-1 0 1-31,3 4 0 16,0 1 0-16,-1 4 0 0,4 1-2 16,0 0 3-16,2 2-1 15,1 1 0-15,5 1 0 16,0 0-1-16,3 0 0 0,3 0 0 15,5-1 0-15,1 0 1 16,5-3-1-16,0 3 1 16,5-1 0-16,-2-4 1 15,5-1-1-15,1-3 0 0,1-4 0 16,3-2-4-16,0-3-23 16,0-5-12-16,5-2-16 0,1-6-8 15,2-11-76-15</inkml:trace>
  <inkml:trace contextRef="#ctx0" brushRef="#br0" timeOffset="87245.8218">14999 11624 229 0,'0'0'3'0,"0"0"13"0,0 0-5 16,-10-39 6-16,4 39-4 15,3 0-8-15,-4 4-2 0,2 8-3 16,-2 8 0-16,1 5 4 15,-1 7 2-15,1 5 0 16,3 1-1-16,2 0-3 16,-2-3-1-16,3-4 0 0,0-6 0 15,0-4 0-15,0-9-1 0,3-2 1 16,-1-5-1-16,5-3 0 16,1-4 7-16,4 2 9 15,6-11 2-15,4 0-10 0,5-4-6 16,3 0-2-16,1-1 1 15,-2 4 0-15,0 1 0 16,-6 3-1-16,-2 5 0 0,-5 1 0 31,-4 2-1-31,-2 5 1 16,-3 6-3-16,-1-2-46 16,-3-8-72-16</inkml:trace>
  <inkml:trace contextRef="#ctx0" brushRef="#br0" timeOffset="89145.7741">18027 13315 189 0,'0'0'23'16,"0"0"-29"-16,0 0-2 15,0 0 6-15,0 0 12 16,0 0 6-16,0 0-7 0,0 0-2 31,0 0-5-31,0 0-1 16,-23 38 1-16,15-19 0 0,-4-2 0 16,-1 7-1-16,-7-1 0 15,-2 2 0-15,-6 2 0 16,-8 2 1-16,-6-1-1 0,-6 5 0 15,-10-1 0-15,-7 4 0 16,-9-3 0-16,-7 2-1 0,-6-2-2 16,-5-1 0-16,-6-3-2 15,1-4 3-15,-6-2 5 16,0-3 11-16,-2 1 16 16,-1-1-7-16,-1-3-6 15,-3 2-2-15,-2-4-2 0,-1-2-1 16,-3-2 6-16,0-5-6 15,2-3 1-15,-1 0-3 0,4-3-4 32,6-6-2-32,4-6-2 15,8-3 1-15,8-5-1 0,8-2 0 0,9-5-2 0,7-2 0 32,10-2 0-32,5-6 1 15,8 4-1-15,9-2 3 0,3 5 3 16,9 3-4-16,2 4-2 15,8 4 0-15,1 4-1 16,2 2 0-16,1 4 0 16,1 1-1-16,1 4 1 0,-1 0 1 15,2 2-2-15,-2 1 1 0,0 1 0 16,-1-2 0-16,2 2 0 16,-1 0-1-16,-2 0 0 15,2 0 1-15,-3 0 0 16,2 0 0-16,-1 0 0 0,1 0 0 15,2 0 0-15,-1 0 0 32,0 0 0-32,0 0 0 0,2 0-1 15,-3 5 0-15,0 3 0 16,-2 3 0-16,0 7 0 16,-2 6-1-16,-1 2 1 15,1 8 1-15,-1 1 0 0,0 0 0 16,1-3 0-16,2-4-1 15,0-5 1-15,3-4 0 0,1-7 0 16,0-4-1-16,1-4 2 16,0-4-2-16,0 0 3 15,0-9 6-15,0-11-4 0,0-9-2 16,4-10-1-16,4-7-1 16,4-6 0-16,4 0 0 15,3-1-1-15,1 5 1 0,1 7 0 16,0 6-1-16,-2 7 1 15,1 10 0-15,-2 7-2 16,0 5 1-16,-2 6-1 0,0 0 0 16,-1 12 0-16,-1 5-1 31,0 3 2-31,-1 4 0 16,2-2 1-16,-1 2 0 0,0-3 0 15,1 0 1-15,0-4-2 16,-2-4 2-16,-4-2-1 0,-1-6 0 15,-3-1 1-15,-2-4 1 16,-2 0 1-16,-1 0 6 16,0 0 19-16,-7 0-20 0,-4 0-7 15,-4 0-2-15,-3 7-1 16,0 6-9-16,-6 6-13 0,0 2-31 16,-4 0-49-16,-5-4-171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7:45:09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11369 1872 83 0,'0'0'27'0,"0"0"-10"0,0 0-10 0,0 0-6 31,31-7-1-31,-16 7 0 16,2 0 1-16,6 4 0 0,2 3 1 16,6 1 1-16,3 1 0 0,4-3-1 15,5 5-1 1,6-2 0-16,4 2 2 16,5-2 6-16,5-1 1 0,6 3 8 15,6-2-7-15,5 0-2 0,5 0-4 16,4 2 2-16,4-2-3 0,8-1-1 15,3-2-2-15,6 1 1 16,6-2-1-16,5 0 1 16,1 0-1-16,4-2-1 15,2 1 2-15,2-1 1 16,1 1 1 0,2-2-1-16,-2 1-1 0,4 0-1 0,2-1 1 15,1 0 1-15,-1-2 0 16,1 1 3-1,4 1-4-15,-4 0 0 0,1-2 0 16,-2 2-2 0,2 0 2-16,-2-1 1 15,-3-2 0-15,1 1 1 0,-4 0 2 16,-3 0 0-16,-2-2 1 0,-1 2-2 16,3 0-1-16,3 0-1 15,-4 0 0-15,1-2-2 0,2-2 2 16,-7 1-3-1,-2-2 1-15,-5 0 0 0,-6 1-1 16,0 0 1-16,-6-2 1 16,-2-1-1-1,-6 3 3-15,-5-3-3 16,-7 0 2-16,-6 1 4 16,-10 1 3-16,-8-2 0 15,-8 2-1-15,-10-1 1 0,-5 2 2 0,-13-2-2 0,-5 2 3 16,-8 4-3-16,-4 0-9 15,-7 3-9-15,-11 6-43 32,-15-1-47-32,-10-2-94 0</inkml:trace>
  <inkml:trace contextRef="#ctx0" brushRef="#br0" timeOffset="17894.629">11345 4353 103 0,'0'0'11'0,"0"0"-2"16,0 0-4-16,0 0-4 15,-34-9 2-15,30 9 7 0,-2 0 6 32,3 0-7-32,3 0-3 15,0 0-11-15,2 2 7 0,7 0 5 16,5-2 6-16,6 0 0 0,3 0 6 0,8 0-1 31,3-2 3-31,8 2-7 0,1-4 8 16,8 0-12-16,5-1-1 15,1 2-5-15,7-1 1 16,5 3-3-16,1-3 3 0,4 2 4 16,4 1 1-16,4-2-1 0,2 1 1 15,3-2 1-15,4 3 0 16,1-2-1-16,3 0-1 16,3-1-4-16,1 2 0 15,1-3-17-15,1 1 34 16,1-2-19-1,0-1-1-15,0 0 0 16,1 1-1-16,2-2 7 0,-2 3-2 16,0-2 1-16,-1 1-2 15,0 2-3-15,0 0 2 16,-2 1-2-16,-2 0 2 16,-2 0 1-16,-2 2 0 15,-4 0 1-15,0-1 1 0,-3 2 0 16,-3 0-4-16,-2 0 1 15,-4 0-3-15,-2 2 0 0,-4 3 1 16,-2 0-2-16,-4 0 1 16,-1 2 0-16,-4-3 0 0,-2 2 0 15,-4-2 0-15,-6 1 0 16,-6-1-1-16,-6-1 2 16,-6 0 0-1,-7 1-1-15,-8-3-1 16,-5 1 0-16,-4-1-1 15,-5-1-2-15,-2 0 0 0,0 0 1 16,-9 0 2-16,-7 0 0 16,-8 0 1-16,-9 0-3 15,-8 2 3-15,-10 0-1 16,-6 0 4-16,-7 1-2 0,-7 0-5 16,-5-1 12-16,-5 1-7 15,-6 0 0-15,-5 0-7 16,-3-3 11-16,-7 3-5 15,-5-3-1-15,-3 1 1 0,-5-1 0 16,-3 0-1-16,-3 0 1 0,-4 2-2 16,1-2 2-16,0 0-3 15,3-2 2-15,0 2 1 0,0 2 0 16,4-2-1-16,2 0 0 16,1 0-2-16,2 5 3 15,0 1-8-15,6 2 12 16,2-1-6-16,5 1 3 15,7-2-3-15,7 2 3 0,11-1-2 32,6-3 0-32,8 0-1 15,7 0 1-15,6-2 0 16,6 1 0-16,5-3 0 16,3 0 0-16,10 0 1 0,3 0-1 15,5 0 0-15,5 0 0 0,4 0 0 16,4 0-1-16,2 0-2 0,0 0-13 15,0 0-11-15,8 0 10 16,2 0-9-16,6 3-16 16,3-3-18-16,2 0-31 15,2 0-125-15</inkml:trace>
  <inkml:trace contextRef="#ctx0" brushRef="#br0" timeOffset="18432.4151">11619 4414 225 0,'0'7'2'0,"9"2"-25"15,8 1 14-15,7 4 9 32,10 3 6-32,10 3-6 0,12-1-3 15,10 0 7-15,13-2-5 0,11-1 13 0,13-2-13 16,8-4 7-16,10-1 7 15,10-5-20-15,7 0 10 32,11-4-8-32,7 0 10 0,2 0 17 15,5 0-14-15,4-1 7 16,-1 0-3-16,-2 1 6 0,-3 2-12 16,-4 5 8-16,-9 1-6 15,-9 0-5-15,-13-2-4 16,-12-1 6-16,-16-1-3 15,-19-1-2-15,-13-1 3 0,-17-2 2 16,-13 0 0-16,-13 0-2 16,-9 0-1-16,-7 0 1 15,-7 0 2-15,-2-4-2 0,-17 1-7 16,-9 3-15 0,-12-4-56-16,-7-7-67 15</inkml:trace>
  <inkml:trace contextRef="#ctx0" brushRef="#br0" timeOffset="61466.749">6538 4437 148 0,'-1'0'5'0,"1"-1"18"31,0-1-15-31,4 2-7 16,8 0 1-16,-2 3-1 0,4 6 2 15,2-2 1 1,0 0-1-16,4-3 1 0,2-2 2 0,5-2-1 0,5 0-2 31,4-6 2-31,5-6-3 16,2-2 2-16,5-3-2 0,0 1 0 16,0 0-1-16,-4 2 1 15,-5 5-2-15,-6 3 2 16,-8 6 10-16,-7 0-2 0,-7 7-2 15,-4 6 7-15,-4 4-7 16,-3 3 1-16,0 1 8 0,0-2-9 16,0-1-4-16,0-1 0 15,0-3-2-15,3-1 0 16,10-7 0-16,7 0 3 0,8-7 2 31,10 1-4-31,5-10-1 16,10-4 0-16,4-4 1 15,3-2-2-15,-1 4 0 0,-4 2-1 16,-5 2 0-16,-8 7-2 16,-6 4 4-16,-10 1 0 0,-7 1-1 15,-5 6-1-15,-3 5 0 16,-2-2 2-16,-2 2 1 16,0-2 0-16,0-1 1 0,0 1-1 15,0-5-1-15,0 1 2 16,0-2 0-16,0-2 3 15,-1-1-1-15,1-1 6 16,-1 0 3-16,-1 0 2 0,-2 0-3 16,1 0-1-16,-3 0-2 15,1 0-3-15,-2 0-1 16,2 0 1 0,-2 0-4-16,0 0 0 15,0-1-2-15,0-1-2 16,0 0 1-16,0-1 0 15,0 0-1-15,0 1 1 0,0 1 0 16,-2-1-1-16,2 1 1 16,0 0 0-16,0 1-2 0,0 0 1 15,0 0 0-15,0-2 0 16,0 2 0-16,0 0-1 16,0 0 2-16,0 0-2 0,0 0 0 15,0 0 1-15,0 0 0 16,0 0 0-16,0 0-1 15,0 0 0-15,0 0 0 0,0 0 1 16,0 0-1-16,0 0 1 0,0 0 1 16,0 0-2-16,0 0 2 15,0 0-1-15,0 0-1 16,-2 0-2-16,2 0-10 16,0 0-9-16,0 0-19 0,0 0-18 31,-3 0-39-31,-1-10-159 15</inkml:trace>
  <inkml:trace contextRef="#ctx0" brushRef="#br0" timeOffset="65331.861">9075 4427 103 0,'0'0'8'0,"0"0"-10"0,8 0 1 15,3 0-1 1,2 2-3-16,5-2-19 15,2 0 23-15,4 0 3 0,1 0-2 16,5 0 1 0,3 0 3-16,4-2 1 15,2-1 6-15,3 1-8 0,3-1-2 16,5 1 0-16,2-2 3 16,5 1-1-16,1 0 1 0,5-1 1 15,4 1 2-15,1 0-2 0,1 2-1 31,4-2-2-31,-2 2-1 0,0-2 0 0,2 2-2 0,-3 0 3 16,0-3-1-16,-2 4 2 16,-5-3-4-16,-2 1-2 15,-3 0 4-15,-6 2 1 16,-5-3 3 0,-4 3 0-16,-5 0 0 15,-5 0-1-15,-7 0-2 16,-7 0-2-16,-6 0 0 15,-6 0 0-15,-5 0 0 0,-2 0-10 16,-5 0 27-16,-10 0-9 16,-7 0-6-16,-6 0-2 15,-9 3 1-15,-7 0 0 0,-3 1 0 0,-3-2 0 16,-6 2 0-16,-2-1 0 31,-4 2-1-31,-2-2 0 16,-3 0 0-16,-2 1 1 0,0-1-1 15,-1 1 0-15,-1-1 1 16,1-3 0-16,2 0-1 16,-1 0-1-16,4 0 3 0,1 0-3 15,2 2 1-15,5-2 0 16,3 0 1-16,2 0-1 16,4 0 1-16,6 0-2 0,2 0 1 0,4 0 0 15,6 0 0-15,4 0 1 16,5 0-1-16,4 0 0 15,6 0 0-15,2 0-1 16,5 3 1-16,4 1-4 0,0 0-6 16,5 0 12-16,10-1 0 31,4 1-2-31,8-1 0 16,7-1 1-16,4-2-1 0,7 2 0 15,4-1 1-15,5 1-1 16,5-2 1-16,3-2-2 15,4 2 6-15,5 0-4 0,1 0 8 16,0-1-10-16,2 1 7 0,-1 0-7 16,0 0 4-16,-2 0-1 15,-1 0-2-15,-6 0 1 16,-5-2 0-16,-7 2 0 16,-7 0-3-16,-10 0 6 15,-9 0 1-15,-6 0 5 16,-8-2-1-16,-2-1-1 0,-7 3-2 15,-1 0 0-15,-2-1 2 16,0 0 4 0,-2-1-9-16,-4 2-2 0,-3-1-1 0,-1-1-1 15,-3 2 3-15,1 0-2 16,1 0 1-16,-2 0-1 16,4 0 0-1,0 5-1-15,1 0-17 16,-1 0-33-16,3-3-29 15,2-2-53-15</inkml:trace>
  <inkml:trace contextRef="#ctx0" brushRef="#br0" timeOffset="68781.6021">11826 4288 211 0,'0'0'-15'0,"0"0"17"0,0 0 4 16,0 0 7-16,0 0-8 16,0 0-6-16,0 0-3 15,0 0 1-15,0 0 3 0,18-7 0 16,-3 14-1 0,2 1 1-16,7 0-1 0,4 1 1 31,3 0-1-31,9-1 2 15,5 0-2-15,6 0 0 0,7-1 2 16,6-1-2-16,7 4 3 16,7-3-1-16,4 1-1 15,5 0 1-15,6 0-1 16,3-3-1-16,4 0 4 0,4-2-2 16,-1 0 0-16,3-3-1 15,-1 0 1-15,2-2-1 16,0 2 2-16,2 0 0 15,-1 0 2-15,2 0-2 0,-3 0 1 16,5 3-1-16,-1-3-1 16,0 3 2-16,-1 0-1 0,-2 1 0 15,0 0 0-15,-3 2 1 16,-4 0-1-16,-2 2 4 16,-4-1-2-16,-2 2 1 15,-5 1-1-15,-2-2-1 0,-4 1-2 16,-5-3-3-1,-5-1 4-15,-5 1-4 0,-7-3 6 0,-9-3-4 16,-5 0 2-16,-10 0-2 31,-6 0 0-31,-6 0 2 16,-8-3-2-16,-4-3 1 0,-5 1 6 16,-4-1 17-16,-1-1-8 0,-2-2-11 15,0 2-5-15,-7-2-1 16,-2 1-6-16,-4 2 5 15,-2-2 2-15,-1 2 4 16,-2-1-7-16,-2 1 4 0,0 2 1 16,1 0 0-16,-1-2-3 0,2 2 1 15,-1 1 0-15,0-1 4 16,3 0-7-16,-2 1 6 16,2 1-3-16,2 0 0 15,-1 0-3 1,2 1 6-16,2-2-3 15,2 2 0-15,2-1 0 16,2 2 0-16,2-3 0 16,-1 1-3-16,4 2 2 0,-1 0-2 15,1 0-14-15,0 0-30 16,0 0-50-16,1-5-48 16</inkml:trace>
  <inkml:trace contextRef="#ctx0" brushRef="#br0" timeOffset="70797.7568">18209 4666 283 0,'0'0'8'0,"0"0"-35"16,0 0 12-16,0 0 15 15,35 1-1-15,-10-1 1 16,5 0-4-16,7 0 3 0,6 0 6 15,4-7 1-15,6 3-2 16,-1-2 2-16,3 2-5 16,-1 2 1-16,-6 0 0 0,-5 1-1 15,-6 1 0-15,-8 0 0 16,-9 0 1-16,-7 0-2 0,-6 0 1 16,-5 0-4-16,-2 0 0 15,-6 0-2-15,-10 0 18 16,-7 0-10-16,-10 1-1 15,-12 6 0 1,-4 0 4-16,-7 1-5 16,-2-1-1-16,-3 1 3 15,6 0-3-15,0-2 3 16,6 1-5-16,3-2 1 0,10 0 2 16,5-1-1-16,8-1 2 15,7 1-2-15,7-4 0 16,5 3-2-16,4-2-4 0,5 2-9 15,14-1 0-15,12-1 24 16,12-1-6-16,14 0 0 0,7 0 2 16,11 0 1-16,4-3-1 15,2-1-5-15,-4-3 1 16,-1 3 0-16,-5-1-1 16,-11 2-1-16,-6-1 3 0,-16 1-2 31,-9 0 1-31,-12 2-1 15,-12 0 0-15,-5 1-1 0,-11 0-2 16,-15 0 16-16,-13 0-10 16,-12 8-2-16,-12 2-4 15,-7 3 5-15,1 4 1 0,3 4-4 16,8-3-16-16,11-3-64 16,17-8-110-16</inkml:trace>
  <inkml:trace contextRef="#ctx0" brushRef="#br0" timeOffset="71697.9584">21171 4681 155 0,'0'0'-4'0,"5"2"-24"0,11-1 31 16,4 0-1-16,12 2 9 16,8-2-5-16,13 0 9 15,9 0-8-15,10-1 3 16,9 2-7-16,4-1 6 0,5-1-3 16,-1 0-2-16,1 1 3 15,-5 0 4-15,-5 1 1 16,-6 0-1-16,-10-1-6 0,-12 3 2 31,-9-1-4-31,-16 1-3 16,-10-2 1-16,-9 1-2 0,-8 1-14 15,-12-4-14-15,-16 2 31 16,-14-1 6-16,-15-1 0 16,-16 0-3-16,-13 1-2 0,-8 1 3 15,-8-2 1-15,1 1 8 16,3 0-5-16,8 0-5 15,11-1-4-15,16 0 4 0,14 0-1 16,17 0-1-16,12 1-1 16,9-2 0-16,8-2 4 15,3 0-4-15,4 2-10 0,18-1-14 16,11 1 19-16,14-2-12 31,11 0-32-31,8-4-105 16</inkml:trace>
  <inkml:trace contextRef="#ctx0" brushRef="#br0" timeOffset="73447.878">22445 4615 185 0,'1'-7'-124'15,"-1"-2"122"-15,0 2-13 31</inkml:trace>
  <inkml:trace contextRef="#ctx0" brushRef="#br0" timeOffset="74857.6177">19205 2639 250 0,'5'-45'4'16,"-3"3"-2"-16,-2 7 3 16,0 9 0-16,0 4-1 0,0 6 10 15,-3 10 4-15,-4 6-11 16,-4 6-12-16,-5 22 2 0,-7 18-5 15,-7 15 17-15,-4 16 10 16,-6 13 7 0,1 7-10-16,2 2-5 15,1-5-2-15,6 0-3 0,4-6-3 16,5-7-2-16,1-10 0 0,4-6 1 16,3-8-1-16,1-7 0 15,2-7 1 1,1-9-1-16,2-7-5 0,0-8-27 0,3-7-14 15,1-12-29-15,2-2-91 16</inkml:trace>
  <inkml:trace contextRef="#ctx0" brushRef="#br0" timeOffset="75153.6342">18736 3302 354 0,'0'0'11'0,"0"0"14"15,0 0-19-15,0 0-13 16,-13 60 8-16,15-16 5 0,3 6-3 16,9 1-2-16,0-3 1 0,3-4-1 15,1-10-1 1,2-7-5-16,0-10-4 16,5-10 3-16,0-7 7 15,6-8 7-15,5-18-1 0,0-8 2 16,1-6-6-16,-4-2 1 0,-11 8 1 15,-6 5 22-15,-6 12 24 0,-5 10-4 16,-5 7-50-16,0 24-16 31,0 3-4-31,0 3-44 16,2-10-59-16</inkml:trace>
  <inkml:trace contextRef="#ctx0" brushRef="#br0" timeOffset="75636.7063">22135 2582 297 0,'0'0'8'0,"0"0"7"15,15-41 12 1,-15 41 1-16,0 0-9 0,0 24-37 16,-10 16 12-16,-4 11 8 15,-4 19 16-15,-6 16 10 16,-2 7-14-16,-1 2-5 15,2-2-4-15,-3-3-2 16,7-5-1-16,2-8 0 16,4-9-3-16,1-4-13 0,2-7-30 15,0-14-31-15,-1-14-67 16</inkml:trace>
  <inkml:trace contextRef="#ctx0" brushRef="#br0" timeOffset="75954.63">21870 3427 467 0,'0'0'10'0,"0"0"-18"0,-18 58 9 15,18-28-1-15,0 1-2 16,3-1 3-16,8-4-7 0,5-7-37 16,2-5 5-16,5-10 4 31,4-4 13-31,8-6 17 15,3-18 6-15,5-5-1 0,1-7 3 16,-2-5-3-16,-7 5 4 16,-10 6 11-16,-7 6 19 15,-10 12 32-15,-8 12-12 0,-5 4-48 16,-11 15-11-16,-6 9 5 16,-3 5 4-16,-7 7-5 15,2 3 1-15,-1 2-30 0,4-6-67 16,3-7-48-16</inkml:trace>
  <inkml:trace contextRef="#ctx0" brushRef="#br0" timeOffset="80546.372">12493 4630 99 0,'0'0'5'0,"0"0"8"16,0-3 3-16,0-1-4 15,-1 1-6-15,0 0 3 0,0-1 4 16,-3 0 5 0,3 1-3-16,0 0-3 15,0-1-3-15,-1 1-2 0,-1-1-5 16,1 1 2-16,-2 0-3 16,0-2 0-16,-2-1 4 15,-5 0-4-15,1-4 6 0,-3 3 5 0,-4-3-10 16,-1 0 4-16,1-1-5 15,-7-1 7-15,0-3-1 16,-5 1-6 0,-3-2 4-16,0 1 0 15,-7-2 6-15,-1-1 1 16,-2 0-4-16,-3-2-3 16,-3 0-2-16,-1 0 2 0,-2-1-9 15,-2 2 6-15,-2 1 1 16,0-2-1-16,-3 4 0 0,0 3-4 15,-1 1 6-15,-5 5-7 16,0 3 3-16,-1 4-1 16,1 0 2-16,-3 2-7 15,3 8 12-15,1 5-6 0,3 3 0 16,2 2 2-16,4 4-4 16,2 0-2-16,6 6 6 0,4 1 1 15,2 5-6-15,5-1 0 16,3 1 5-16,6-2 0 15,3-3-5-15,4-3 3 0,5-5 2 32,1-3 0-32,2-6 0 15,2-4-1-15,4-3-2 0,1-5-15 16,1-2-19-16,2-3-18 16,1-15-98-16</inkml:trace>
  <inkml:trace contextRef="#ctx0" brushRef="#br0" timeOffset="80809.969">10605 4403 290 0,'0'0'14'0,"0"0"-11"16,0 0-12-16,0 43 8 16,0-14 1-16,0 1 0 0,0 5-2 15,0-1 1-15,4-3 0 16,2-4 2-1,3-5-3-15,1-5 3 16,1-9 3-16,3-7 4 16,4-1 5-16,3-10 6 15,0-10-4-15,5 0-4 0,0 2-7 16,4 1-3-16,4 4-1 16,5 3-1-16,4-1-35 15,0-12-185-15</inkml:trace>
  <inkml:trace contextRef="#ctx0" brushRef="#br0" timeOffset="82429.2383">14777 9598 284 0,'-26'29'-3'16,"-5"3"1"-16,0 11 3 15,-5-2-1-15,3 5 1 16,-4-3 0-16,2 0-1 0,0-6 2 16,-3 0 4-16,-4-4 1 0,-5-4 5 15,-1-2-3-15,-11-3-4 31,-3-1-1-31,-7-2 0 16,-5 1-1-16,-7-1 0 16,-5-1 0-16,-7 1 1 0,-1-1-1 15,-9-1-1-15,1-2-1 16,-2-7 0-16,1-2-1 0,2-5 1 16,4-2 3-16,4-5 16 15,4-8 1-15,6-4-2 16,6-3-8-16,2-2-8 15,7-2-1-15,5-4-2 0,5-1 1 16,6-4 0-16,6-1-2 16,8-3 3-16,5-2-2 15,6 2-1-15,2 0 0 0,5 4 0 16,0 1-1-16,2 4 3 16,3 6-1-16,-1 2 1 0,5 5-1 15,-1 3 1-15,2 2-1 31,1 6 2-31,1-1 0 16,2 6-1-16,0-2-1 16,0 9-2-16,-1 7 0 0,1 4 1 15,-3 4 2-15,0 4 1 16,3 1 0-16,-3 2-2 0,6-4 1 16,-2-3-1-16,3-2 2 15,1-7-2-15,0-2 0 16,1-7 1-16,0-2-1 0,0-4 1 15,0 0 4-15,0-4 20 16,0-11-7-16,1-7-14 0,9-11-7 16,2-4-5-16,7-6-6 15,4-3-1-15,2 0 5 16,0 5 3-16,-1 4 6 16,-2 7 2-16,-3 5-2 0,-2 8 2 31,-3 4-1-31,-1 6-1 0,-1 7 1 15,1 0-3-15,-2 5 1 16,3 7 0-16,2 5 2 16,0 4 1-16,1 2 0 15,1 5 1-15,-1 1 1 16,1 0 1-16,-3 0-1 0,0-1-1 16,2-3 0-16,-4-3-1 0,0-5 0 15,-5-4 1-15,-1-6 3 16,-2-1 5-16,-2-5-2 15,-3-1 12-15,0 0 21 0,-3 0-16 16,-7-7-18-16,-4 1-4 16,-8 2-2-16,-5 4-3 15,-6 0-3-15,-7 8-6 0,-4 14-11 16,-6 2-36-16,3-3-55 16,5-16-182-16</inkml:trace>
  <inkml:trace contextRef="#ctx0" brushRef="#br0" timeOffset="89627.0261">8083 11664 109 0,'0'0'1'0,"0"0"2"0,0 0 3 16,0 0 9-1,-6 39 12-15,6-28 2 0,0 2 2 0,9 0-13 16,2 0-12-16,5-3-1 0,4-3-5 16,5-1-2-16,5-4 5 15,5-2-2-15,5 0 2 32,2-4-5-32,4-3-3 0,-1-3 11 15,-1 4-16-15,-2 5 11 16,-4 1-1-16,-6 3-1 15,-4 12 0-15,-4 3-4 0,-2 3-2 16,-2 0 13-16,0-1 0 0,2 0 3 16,1-3 1-16,4-3 3 15,1-2-6-15,7-5 1 16,7-4-7-16,8-3 0 0,9-2 4 16,6-11-11-16,6-4 10 15,1-1-16-15,0-1-1 16,-3 5 7-1,-7 4 9-15,-7 8 0 16,-6 2 11-16,-7-1 0 16,-3 10-1-16,-6 2-3 15,-1 4-1-15,-2-3 0 0,0-2 4 16,0 1 3-16,4-4-4 16,-1-1-6-16,8-4 0 15,3-2-4-15,5 0 1 0,9-9-3 16,7-8 0-16,2-4-5 15,1-2-4-15,2-1-24 16,-6 1 17-16,-5 3 6 0,-10 8 10 16,-5 6 6-16,-11 4-1 15,-6 2 6-15,-5 2 6 0,-6 8 0 16,0 0-4-16,-1 2-2 16,1-3 4-16,4 0-2 15,2-4-8-15,9-2-4 0,4-3 0 16,12 0 3-16,5-3 0 31,6-8-3-31,8-5-2 16,-1-2-11-16,2-2 6 0,-6 1-9 15,-5 5 4-15,-8 2 7 16,-13 6 3-16,-5 4 3 16,-8 2 1-16,-6 0 11 15,-2 3 6-15,1 1-8 0,-2 1-5 16,1-1 4-16,6-3 7 15,2 0-10-15,8-2 0 0,4 1-5 16,6-7-6-16,10-4 10 16,3-5-7-16,6 1 1 0,3-4-2 15,2 1-6-15,1 1 4 16,-6 4-2-16,-2 4 3 16,-7 4 2-16,-8 5-2 15,-7 0-1-15,-8 3 3 0,-5 6-2 31,-2 1 2-31,-3 0 1 0,3-1 3 16,0 1 2-16,7-1-5 16,-1 0 1-16,7-1-1 15,-1-2 1-15,-1-2-4 16,3 0-2-16,-3-3 2 0,-2 1 1 16,-4-1 4-16,-4 0-5 15,-3 2 2-15,-7-1 2 0,-2 1-2 16,-5-3 4-16,0 2 6 15,-2 1-10-15,-2 4-5 16,0 0-2-16,-2-4-45 16,-5-3-104-16</inkml:trace>
  <inkml:trace contextRef="#ctx0" brushRef="#br0" timeOffset="98312.5587">6576 11790 35 0,'-13'7'84'0,"-2"0"-86"15,-3 0 2-15,-1 2-22 16,-4-1-7-16,-2 1 27 0,-3-3 2 15,-4 2 3-15,-1-1 2 16,-6 0-2-16,-1 0-1 16,-5-3 2-16,-4 2-3 0,0-5-1 15,-2 1 0-15,0-2 1 16,-1-2 2-16,4-9 19 0,-3-4-1 16,4-3 10-16,0-7 7 15,2-2-19-15,7-4 2 16,3-3-15-16,6-7 11 0,7-5-19 15,2-4-1-15,8-4 3 16,3-4 1-16,6 0 13 16,3-2-16-16,0 1-3 15,7-1 5-15,10 0 3 0,3 1 0 32,5 2-7-32,6 0 7 15,3 6-7-15,5 0-2 0,3 1 0 16,4 3 3-16,2-1 3 15,5 1-1-15,1 0 0 16,3 3 2-16,5 4-1 0,-1 1-1 16,5 4 1-16,2 1 1 15,2 3-11-15,1 3 19 0,0 2-9 16,0 2-6-16,1 5 9 16,-2 2 0-16,2 3-4 15,-1 2 1-15,-1 3 12 0,-1 6-6 16,-2 1 3-16,-5 2-5 15,-2 2 1-15,-4 10-2 0,-6 5-1 16,-4 4-1-16,-4 0-1 31,-1 6-1-31,-6 0-2 16,-3 4 4-16,-3 2-1 0,-3 1 0 16,-4 7-1-16,-5 5 0 15,-5 2 0-15,-6 8 0 16,-6 3-1-16,0 5 2 0,-11 1 2 15,-5 6-1-15,-3 0 2 16,-5 0-3-16,-3-1 0 16,-3-2 0-16,-2-2-4 0,-5-3 8 15,-2-3-7-15,-4 0 0 16,-2-5 8-16,-1 2-5 16,-2-6-2-16,1-1-3 0,-2-5 5 15,1-2 5-15,1-5-4 16,-1-1 10-16,0-6 14 15,0-5-8 1,-3-5 2-16,-1-4-3 16,-1-7-2-16,-4-1-1 15,2-4-6-15,-3-1-4 16,3-4-2-16,2 2-7 0,4-2-30 16,5 0-23-16,7 0-54 15</inkml:trace>
  <inkml:trace contextRef="#ctx0" brushRef="#br0" timeOffset="110194.0279">8364 11686 39 0,'0'0'271'0,"0"0"-262"16,0 0 5-16,0 0 2 16,0 0-15-16,0 0-7 0,0 0-11 0,0 0-2 15,0 0 9-15,23-8 6 16,-3 19 3-16,6 0-1 15,7 4 3-15,8 0-1 16,10-1 2-16,3 1-1 16,10-3 1-16,8 2-1 0,7-5 2 15,5 4 4-15,8-2 2 16,9-1-1-16,7-3 0 16,9 1-3-16,12-6-2 0,4-2-2 15,6 0-1-15,4-1 3 16,-1 0-2-16,1 1-1 0,-4-3 1 31,0 1 8-31,-2-1 2 16,1 2 2-16,-2 0 0 15,-4-1-3-15,-1-1-2 0,-7 3-3 16,-10 0 5-16,-7-2 0 16,-11 2 7-16,-11 0 0 0,-14 0-3 15,-10 0-3-15,-16 2-2 16,-9-2-5-16,-11 0-2 15,-10 0 1-15,-6 0 1 16,-3 0 12-16,-3 0 15 0,-3-4-16 16,0-2-12-16,0 2-6 15,-6-3-1-15,-1 0-1 0,-1 1 0 16,-4 3-7-16,-3 2-12 16,-3 1-36-16,-2 0-34 15,-8-5-65-15</inkml:trace>
  <inkml:trace contextRef="#ctx0" brushRef="#br0" timeOffset="113134.3508">16053 11686 256 0,'0'0'0'15,"0"0"2"-15,0 0-29 0,0 0 23 16,47-5 13-16,-11 0 8 16,15-5-5-16,13 0-3 0,13-2-4 15,13 3-1-15,12-1 2 32,10 0 0-32,8 2 3 15,7 2-2-15,4-1 0 0,7 2-2 16,4 1 2-16,9-1-4 15,7 0 3-15,1 2 4 0,6-1 5 16,2 1 6 0,-1 2-6-16,-2 1-5 0,-5 0-7 15,-8 8-3-15,-12 0 1 16,-13 1-1-16,-15 3 0 16,-18-4 1-16,-20 1-1 0,-19-1 0 15,-16-2 0 1,-14 0 0-16,-16-3-1 0,-10-2-1 15,-24-1-14-15,-17 0 19 0,-20 0-4 16,-19-3 2-16,-20-1 0 16,-16-3-1-16,-12 1 0 15,-15-1 0-15,-10 3 1 0,-10 1-2 16,-6 3 1-16,-5 1 1 0,-5-1 0 31,0 6-2-31,1 5 3 16,-1 4 1-16,6 0 2 15,5 2-3-15,6 3 1 16,15-3 0-16,13 0 4 0,17-1 2 16,19-3-2-16,19-2-1 0,21-5-2 15,18-4-1-15,16-2-1 16,16 0 3-16,10-1 8 16,25-10 1-16,20-5-11 15,20-4-4-15,27-2 2 0,27-4 0 16,21 2-2-16,19 1 2 15,19 5 1-15,11 2-4 0,8 4 4 16,4 7-2-16,2 2-2 16,-2 2 4-16,-8 4-2 15,-8 8 0-15,-10 6 2 16,-9 3-2-16,-15 3 0 0,-14 2-1 16,-15 1 2-16,-19-1 0 15,-16-2-3 1,-21-2 2-16,-16-4 1 15,-18-1-1-15,-12-6-1 0,-11-3 1 0,-9-4 0 16,-1-3 0-16,-15 1 0 31,-7-1 1-31,-6-7 1 16,-5-1 0-16,-3-2-2 0,0-2 0 16,2 2 0-16,5 0 2 0,5 1-2 15,4 1 0-15,4 1 0 16,7 2-2-1,2 2 0-15,3 1-6 16,4-2-5-16,-2 4-9 0,3 0-13 16,-2 0-18-16,2 0-37 15,-1 0-28-15</inkml:trace>
  <inkml:trace contextRef="#ctx0" brushRef="#br0" timeOffset="115306.6981">15899 12401 221 0,'0'0'8'16,"0"0"18"-16,0-40-11 15,-2 26-10-15,-7-1 1 0,-4-3 5 16,-4-1-6-16,-3-1-1 16,-8-2 1-16,-3-1-2 15,-4-1 3-15,-6 1-2 0,-4-2-2 16,-7 0 0-1,-6 3-3-15,-5-2 3 16,-5 1 9-16,-5 0-4 0,-3 4-3 16,-5 0 1-16,-4 0-3 15,1 1 0-15,-7 1-1 16,4-3 2-16,-2 0 1 16,0 3-2-16,3-1-1 0,-1 1 1 0,1 3 4 15,3 2 2-15,-1 2-3 0,1 3-2 16,4 7-3-16,2 0 2 15,1 0-2-15,5 7 0 16,4 6 1-16,4 3 2 31,5 6-1-31,5 2 0 0,7 3 1 16,1 5 2-16,3 3 3 0,4 5-1 16,2 5-3-16,0 1 1 15,1 1-2-15,3-1 6 0,2-3 0 16,6-3 0-16,3-3-4 15,3-6-3-15,4-5-1 0,2-5 0 16,4-2-1-16,1-7 0 16,2-5 1-16,0-1-7 15,3-6-16-15,1 0-2 16,1-16-30 0,0-2-47-16,0-7-64 15</inkml:trace>
  <inkml:trace contextRef="#ctx0" brushRef="#br0" timeOffset="115611.9344">13197 12085 320 0,'0'0'3'0,"0"0"30"0,0 0-19 16,0 0-16-16,0 0 1 0,-22 68 2 16,14-32 0-16,3 2-1 15,-2-1 2-15,5-1 3 16,1-5 2-16,1-3 2 15,0-5-2-15,1-3 2 16,6-6-2-16,5-4-1 16,3-4 2-16,10-6 6 0,4 0 1 15,7-6-7-15,1-6-5 16,2 1-3-16,-1 1 1 16,-7 5-1-1,-3 3-1-15,-8 1 1 16,-3 1 0-16,-1 12-1 15,0 5 0-15,4 1-17 0,6-2-48 16,6-8-107-16</inkml:trace>
  <inkml:trace contextRef="#ctx0" brushRef="#br0" timeOffset="117110.8977">16322 13623 209 0,'0'0'4'0,"0"0"2"0,0 0 3 16,0 0-8-16,0 0 1 16,0 0-4-16,0 0 8 15,0 0 12-15,-19 52 10 0,6-18-7 16,-4 4-7-16,-2 0-4 15,-4 5-4-15,-5-2-2 16,-1 4 1-16,-6-1 6 16,-2 2 0-16,-5 0 1 0,-5 0-1 15,-4-3 1-15,-5 1 0 0,-5-4 5 16,-9-2-7-16,-4-3-3 31,-9-3-3-31,-8-5-1 0,-2-6 0 0,-7-1-2 16,-1-6-1-16,-1-3 0 15,0-3 1 1,0-3-1-16,2-2 0 16,0 0 1-16,3-2-1 0,1-1 0 15,1-2-3-15,3-7 4 16,0-2-1-16,3-5 1 16,6-4-1-16,2-3 0 15,8-4 0-15,12-5 1 16,7 0-1-16,12-3 3 0,4-2-1 0,11-1-2 15,2 1 1-15,5-2 0 16,4 3 1-16,4 1 0 0,2 3 4 31,3 3-3-31,1 4 1 16,3 5-3-16,2 2-1 16,0 3 1-16,1 5-2 0,0 1 1 15,-2 3 1-15,2 4-1 16,-3 2 1-16,1 0-1 0,-4 2-4 15,1 9 2-15,-4 1 1 16,1 4 1-16,0 4 1 16,-3-1-1-16,1 2 2 0,0 1-2 15,2 1 1-15,-1-3-1 16,0 0 1-16,0-2-1 16,4-4 0-16,-2 0 1 0,5-6-1 15,-3-1 1-15,3-4-1 16,2-1 0-16,-1-2 3 15,1-2 13-15,0-10 7 16,5-5-17-16,2-8-6 0,6-3 0 16,3-2 0-16,2-3-2 15,3 1 0-15,0 0-1 16,0 3 1 0,-1 0 2-16,-1 5-1 15,-1 0 1-15,-3 4-1 16,2 6 1-16,-1 4 0 0,-1 3 0 15,-2 7-2-15,-1 0 2 16,1 3-1-16,0 11 0 0,-1 3 0 16,1 6 1-16,-1-2 0 15,1 3 0-15,1 0 1 16,0-4 0-16,1 0-1 16,-2-2 1-16,-1-6-1 0,-2 2 1 15,1-4-1-15,-4-2 1 16,-3-3-1-16,0-1 0 0,0-3 1 15,-3 0 0-15,0-1 0 32,-1 0 1-32,0 0 7 15,0 0-1-15,0 0-4 0,0 0 0 16,0 0 4-16,-8 0-3 16,-9 2-3-16,-12 2-3 15,-9 10 1-15,-14 7-1 0,-8 6 1 16,-6 5-1-16,-4 4-7 15,1 5-18-15,4-7-46 16,11-11-76-16</inkml:trace>
  <inkml:trace contextRef="#ctx0" brushRef="#br0" timeOffset="139182.0732">6465 4558 135 0,'0'0'33'0,"0"0"-17"0,0 0-2 16,0 0-4-16,-23-44-2 16,20 35 8-16,2 4-3 15,1 2 7-15,0 0-14 16,0 3-12-16,5 0-17 16,6 0 24-16,3 3 5 0,5 2-4 15,2 0-1-15,6-1-1 0,5 0 0 16,3 0 3-16,4-2-2 15,5-2 1-15,6 0-1 16,3 0 2-16,5 0 0 16,2-2 2-16,5-6 4 15,0 1 2-15,4-3 2 0,3 0 0 16,0 1-4-16,4-2 0 0,2 1-5 16,-1 2-1-16,2-2 1 15,1 1-2-15,2 1 1 16,-3-1-1-16,1 2-2 15,0 1 1-15,-1-1-1 16,0 2 1 0,-3-1-1-16,0 3 0 15,-2 0 1-15,-2-1-1 0,2 1 0 16,-4 0 0-16,3 1 1 16,0 0-1-16,-1 2 1 15,0 0 5-15,-1 0-5 0,-1 0 1 16,-1 0-2-16,-1-3 1 15,2 6-1-15,-4-3 0 0,-2 0 1 16,-2 4-1 0,-1-2 1-16,-1-1 0 15,-5 2 3-15,1 1-1 16,1-1-1-16,-2 3 0 16,-1-3-2-16,0 2 2 0,1 0-3 15,-3-3 2-15,2 1 0 16,2 0-1-16,-3 1 2 15,4 2 3-15,1-2 0 16,2 3-3-16,2 0 0 0,3-1-1 16,1 3 0-16,-1-2-1 0,5-2 0 15,-2 0 1-15,5-1-1 16,3-1 0-16,-2 0 0 16,3-1 1-16,1 0-1 15,3-2 0-15,1 3 0 16,1-2 0-16,0 2 2 15,1 0-2-15,1-2 1 0,1 2-1 16,-3-2 1-16,2 1 0 16,-2-2-2-16,0 3 1 15,2-5 1-15,-2 2-1 0,1 0 0 16,0-1 0 0,-2 1 0-16,0 0 2 15,-2 0 0-15,0 0-1 0,-2 0 2 16,-2 0-1-16,-3 0 2 0,-1 0-2 15,-4-2 0-15,-2-2 0 16,-4 3 1 0,-3-3-1-16,-5 4 0 15,-5 0-1-15,-9 0-1 16,-4 0-1-16,-6 0 1 16,-8-2 0-16,-6 2 0 15,-6 2 0-15,-3 0-2 0,-4-2 0 16,-3 0-18-16,0 0 0 15,0 2 8-15,-8-2 6 0,-2 0-1 16,-5 0 9 0,-2 0-1-16,-3-2 1 15,-4-3-3-15,-2-1 12 0,-1-1-16 0,-2 2-8 16,-2 3 12-16,-1 0-15 16,-2 1-13-16,2-3-46 15,4-8-132 1</inkml:trace>
  <inkml:trace contextRef="#ctx0" brushRef="#br0" timeOffset="142034.8568">6277 11719 74 0,'0'0'-40'0,"0"0"53"16,0 0-3-16,0 0-4 15,0 0 3 1,0 0 16-16,0 0-11 16,0 0-12-16,0 0 1 0,-24 15 9 15,33-13 5-15,5 1-7 16,4 0 3-16,6-1-1 0,9 0-2 16,3-1 1-16,9-1 0 15,7 0-4-15,2 0-1 16,7 0 0-16,3 0-2 15,8-1 3-15,1 1-2 16,9 0 4-16,4-2 5 0,7 2-5 0,8-1-5 16,6 1-3-16,8 0 0 31,4 3 0-31,7 2-1 16,6 1 2-16,6 0-1 0,3-1-4 0,2 0 6 15,9 0-4-15,3-2 2 16,3 2-1-16,4 0 1 0,6 1 2 31,2 0 2-31,7-1 3 16,3 1-1-16,4-2 1 0,7-1-4 15,3 0 1-15,6-3 1 16,3 0-3-16,2 0 5 16,2 0-4-16,3 0-2 15,-4 1 2-15,0 2-2 0,-5 0 2 0,-5 5 0 16,-4-2-2-16,-11 1 1 15,-8 1 0-15,-18 0-4 16,-19-2 2-16,-17 2-1 16,-22 1-3-16,-24 1 5 15,-23 4-8-15,-22 4-27 0,-27-2-50 16,-19-12-116-16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7:47:43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4015 3088 99 0,'6'1'2'0,"1"3"0"16,6 1 2-1,-1 3-2-15,8-1 1 16,1-2-1-16,5 0 1 16,3-2 3-16,4-3-5 15,3 0 3-15,3-4 2 0,6-6-3 0,2-4 4 16,4 0-4-16,-1-1-2 15,-2 1-3-15,-4 0 0 0,-6 8 2 16,-7 2 0-16,-11 4 1 16,-3 0 0-1,-6 6-1-15,-8 4 1 16,2 2 2-16,-4 0 9 16,1 0 10-16,-2 1-8 15,0-1-4-15,3-1-6 16,1 0 2-16,3-1-3 0,6-1-1 15,7-5 4-15,8-2 2 16,7-2-2-16,7 0-1 0,6-9-4 0,1-2-1 16,2-2-2-16,-4 0 0 15,-4 2 1-15,-4 4 2 16,-5 0 7-16,-4 4 6 31,-4 0 1-31,-7 3-5 0,-1 0 2 16,-6 0-6-16,-2 0-4 15,-3 0-1-15,-3 3-1 0,-2-3 2 16,2 3-2-16,-2-3 1 16,-1 1 1-16,-1-1 1 15,2 0-1-15,0 0-1 16,-2 0-2-16,1 1-1 16,3 1-12-16,-1-2-43 0,1 0-56 0</inkml:trace>
  <inkml:trace contextRef="#ctx0" brushRef="#br0" timeOffset="1190.29">6117 3008 44 0,'-2'0'12'0,"-2"0"27"16,4 0-8-16,0-2 3 16,4-1-19-16,6 1-11 15,1-2-4-15,5 3 1 0,2-1 1 16,3 2-1-16,3 0-1 0,3 0 0 15,3 0 0-15,4 0 0 0,1 0 4 16,4 0 0-16,3 0 1 16,3 0-2-1,-1 3 2-15,4 3-1 0,1-3-1 16,2 2-2 0,4 1 1-16,0-2-1 15,6-1 0-15,-1 1-3 16,3-1 4-16,-1 0-1 15,3 0 0-15,1-2-1 0,-1-1 0 16,2 0 4-16,1 0 1 0,1 0 0 0,2 0 0 16,1 0-1-16,-2 0 2 15,-1 0 0-15,3 0 2 32,-3 0-3-32,0 0-2 0,-1 0 0 15,0 0 0-15,-2 0 0 16,-3 0-1-16,-3 0 0 15,1 0 0-15,-5 0 0 0,1 2-2 16,-2-1 0-16,2 0-1 16,-5 1 6-16,0-1-4 15,-3-1 0-15,-2 3 1 16,-1-3-1-16,-6 3 1 0,-1-2 0 16,-2 2 0-16,-3-1 0 15,-4 0-2-15,-5 0 1 0,0-1 0 16,-5-1-1-1,-2 2 2-15,-5-1 2 16,-2-1 2-16,-2 0-1 0,-5 0 3 16,2 0-4-16,-4 0 2 15,-1 0 3-15,0 0 1 16,-1 0 5-16,0 0 5 16,0 0-1-16,0 0-7 15,-1 0-8-15,0 0 1 0,-5-3 0 16,2 3-2-16,-1-1-3 0,-2 1-3 15,0 0-34-15,1-2-32 16,2-9-99-16</inkml:trace>
  <inkml:trace contextRef="#ctx0" brushRef="#br0" timeOffset="6675.3442">9280 2986 21 0,'-3'1'1'0,"2"0"-1"16,0 2 0-16,-1 0 1 16,-2-1-1-16,-1 0 3 0,2 1 7 15,-2-1 5 1,3 0 0-16,-1-1-7 16,3 2-6-16,0-3-3 15,4 0 3-15,9 0 17 16,6-1 2-16,5-10-3 0,8 1-9 15,5-4-4-15,5-3-2 16,3 0-2-16,1-2 14 16,0 1-13-16,-2 1-1 0,-4 3-1 15,-6 2 1-15,-4 1 0 16,-10 5-1-16,-6 0 1 16,-7 5 0-16,-6 1-5 0,-1 1 4 15,-14 11 0-15,-7 2 1 16,-8 6 1-16,-7 0-4 15,0 4 6-15,-3-2-3 0,1 0 2 16,2 2 5 0,3-4 3-16,4 1-1 15,2-4-5-15,6-2-3 16,6-4-1-16,2-1 1 16,6-4-2-16,4-4-2 0,3-2 1 15,7 0 0-15,13-1 2 16,8-10 9-16,10-4 1 15,8-2-5-15,6-4-4 0,-2 4 1 16,-6 4-2-16,-8 3-1 16,-9 6 0-16,-9 4-1 15,-15 0-4-15,-4 10 5 0,-19 7 1 16,-10 7 3-16,-9 5-2 16,-5 5 1-16,-5 1-1 0,-1 2-1 15,4 1-1-15,4 2 2 16,5-3-2-16,11-11-54 15</inkml:trace>
  <inkml:trace contextRef="#ctx0" brushRef="#br0" timeOffset="9027.9497">7378 5460 136 0,'-3'0'15'16,"1"-2"-3"-16,2 2-7 0,4 0-6 16,9 0 1-1,5 4-1-15,7-2 2 16,9-2 2-16,7 0 3 0,9 0 2 15,7-3-1-15,10-8-3 0,7-4 0 16,6-2-2-16,11-4-1 16,4-3 1-16,4-3-1 15,7 0 2 1,-1-3-3-16,-2 6 0 0,-8 3-2 16,-10 7 2-16,-6 9 0 15,-14 5-1-15,-12 3 2 16,-9 13 7-16,-8 4 17 15,-6 1 0-15,-1 0-7 16,0-1 3-16,2-3-3 0,7-4 0 16,10-6-6-16,7-5-8 0,15-2 1 15,9-9-2-15,9-10 0 16,9-8-1-16,7-4 0 16,6-6-3-16,1-1 2 15,0 1-2-15,-1 4-1 0,-8 5 1 16,-9 9 0-16,-9 8 1 15,-8 7-1 1,-7 3 1-16,-6 1 1 16,-5 5 0-16,0 4 1 15,-3 0 0-15,1 0 6 16,0-3-3-16,2 2 11 16,3-2 0-16,1-2-7 0,2 1 2 15,-3-3-3-15,0-1-3 16,-3 2-2-16,-2-3 1 0,-8 2-2 15,-4 0 3-15,-7-1-3 16,-6 2 2-16,-5-2 0 0,-9-1 4 16,-3 1 0-16,-5 1 2 15,-4-2 2-15,0 0-4 16,-2 0-5-16,-1 0-1 16,-2 2-2-16,2-2 0 0,-2 3 1 15,1-3-1-15,-1 0 1 16,2 1 0-16,-2-1 1 0,0 0 0 15,0 0-1-15,0 1-1 16,0-1 1-16,0 0-1 16,0 0 0-16,0 2 1 0,0-2 0 31,0 0 0-31,0 1 1 16,0-1-2-16,0 0 1 0,-1 0 0 15,0 0-1-15,1 0 0 16,0 0 0-16,-1 0 0 15,1 0 1-15,0 0-1 16,0 0 0-16,0 0 0 0,-2 0 0 16,2 0 0-16,0 0-1 0,0 0 1 15,0 0 0-15,0 0-1 16,0 3 1-16,0-2 0 16,0 2 0-16,0-3 0 15,-2 0 0-15,2 2 0 16,0-1 0-16,0-1-1 0,0 0 1 31,0 0-1-31,0 0 0 0,-1 0 0 16,1 0 1-16,0 0-1 15,0 2 1-15,0 0-4 16,0 1-9-16,-2 0-3 16,-1 3-1-16,1 2-18 0,-1 1-26 15,-5-2 5-15,-2-1-44 16,-1-6-107-16</inkml:trace>
  <inkml:trace contextRef="#ctx0" brushRef="#br0" timeOffset="15891.1939">16079 6966 284 0,'-29'-19'8'0,"-8"-8"-6"0,6-9 1 16,-3 6-3 0,-5 11 0-16,-5 1 0 15,-3-3 0-15,-1-1 0 0,-5 0 1 16,1-2 8-16,-3 4-3 15,2-4 4-15,-4 4-3 16,1-1-4-16,-2-1 1 0,3 1-1 16,-3-2-2-16,2-1-1 15,-4 3 3-15,2 0-3 16,0 1 2-16,-1 4 1 0,4 6 1 16,3 2-1-16,-2 8-2 15,2 0-1-15,2 0 0 16,-2 10 0-16,2 4 2 0,-1 4-2 15,-1 3 0-15,3 4 1 16,3 0 0-16,-1 5 1 16,6 1-2-16,5-1 0 0,1 1 0 15,6 1 1-15,2-1-1 16,6-3 0-16,1-1 0 0,1-3 1 16,6-2-1-16,2-5 0 31,3-3 0-31,2-5-1 15,3-4-2-15,2-1-12 0,1-4-9 16,0 0 12-16,0-14 3 16,1-6-52-16,4-8-7 15,3-5 18-15,0-4 23 0,2-1 24 16,-3-1 6-16,-3 5 26 16,2 6 33-16,-5 4-12 15,0 7-4-15,1 6-17 0,-2 6-10 16,0 5-10-16,0 0-9 15,0 12-4-15,-3 8 4 0,-1 6 1 16,-2 6 1-16,-2 6 0 16,5 2-2-16,-4-6 1 15,6 0-1-15,1-4 0 16,0-6 1 0,0-4-1-16,5-6 4 15,5-2 4-15,3-4 2 16,1-5 3-16,5 1-4 0,3-4 1 15,1 0 0-15,6 0-3 16,-1-4-3-16,1-6 0 16,-1-1-4-16,-1-1 4 0,-3 1-3 15,-3 1 0-15,-2 1-1 16,-1 0 2-16,-2 3-4 16,2 3-5-16,2 3-29 0,-2-4-53 15,-1-7-189-15</inkml:trace>
  <inkml:trace contextRef="#ctx0" brushRef="#br0" timeOffset="17374.5305">16561 8320 262 0,'0'0'0'0,"0"0"-8"15,0 0 5-15,-12 36 2 0,1-18 1 16,0 3 1-1,-7 2 0-15,-5 1 0 16,-2 4 1-16,-7 1 0 16,-4 4-1-16,-5 1-1 15,-7 0 4-15,-6 2-2 16,-8 0-2-16,-4-1 0 0,-8 1 1 16,-5-2 2-16,-3-1-2 15,-2-3 1-15,-2-3 5 16,-2-3 3-16,-3 0-7 0,-1-4 0 15,0-1 1-15,0-5 0 16,-1-3 2-16,5-5 3 16,3-6-5-16,4 1 0 15,5-9 4-15,8-11 0 0,9-2 0 16,7-7-4-16,7-5 0 16,8-3-1-16,5-5 0 15,5 3-1-15,4-2 2 0,6 3-1 16,4 3 3-16,2 4-4 15,4 5-1-15,0 3-1 0,2 5 0 16,1 1 1-16,-1 5 1 16,2 0 5-16,2 5-4 15,-2 2-1-15,1 1-1 0,-2-1-1 32,2 4 0-32,0 0 0 0,-2 0-1 0,0 0-1 31,-2 7 1-31,0 3-1 0,-1 4 1 15,-4 3 1-15,4 7-1 16,-1 0 2-16,-1 5-1 16,2 1 1-16,-2-1 0 0,4 1-1 15,-2 0 0-15,2-6 0 16,0-4 1-16,2-4-1 16,1-6 1-16,0-3-1 0,1-6 2 15,1-1 1-15,0-1 5 16,0-15 8-16,0-6-4 0,8-10-11 15,4-7-3-15,7-7 0 16,2-2 0-16,3-1 1 16,3 1 1-16,2 4 0 15,-2 7 0-15,-1 5-2 0,0 6 1 32,-2 6 0-32,-3 10-1 15,0 7-1-15,-1 3 1 0,0 6-2 16,-4 14 0-16,1 3 3 15,-3 2 0-15,1 5 0 16,-4-3 2-16,1 0-1 0,-1-4 0 16,-3-2 0-16,-3-5 1 15,2-2-1-15,-2-1 0 0,6-2 1 16,4-7-1-16,6-4-43 16,5-27-138-16</inkml:trace>
  <inkml:trace contextRef="#ctx0" brushRef="#br0" timeOffset="24654.8734">8126 10432 337 0,'0'0'-30'16,"-1"-4"33"-16,1 1-16 15,0 3-80-15,3 0 77 16,7 0 13-16,1 0 18 0,10 1 24 16,0 2-14-16,10 0-12 15,3 0-9-15,3 3 1 0,5-2-3 16,4-2 0-16,1 0-2 15,5-2 1-15,3 0 6 16,3 0-1-16,5 3 0 0,1 0-1 16,3 2 0-16,-2-1 0 15,4 2 1-15,0 0-2 16,0 1-2-16,2-1 0 0,-1 1-2 16,3 0 2-16,-3 0-3 15,1-2 3-15,1 0 0 0,0-1-4 16,-2 2 2-16,2-3 0 31,4 0 2-31,-3 1-4 0,0-1 4 16,2 0-2-16,-3 0 0 15,1 1 4-15,0-4-1 16,2 3 0-16,-1 1 0 0,0-3-3 16,-1 1 2-16,3-1 0 15,1-1-2-15,-1 0-2 0,1 0 6 16,1 0-3-16,-4-1-2 15,-3-1-1-15,-1 2 2 16,-5 0-1-16,1 0 1 16,0 0 3-16,-4 0-3 0,1-1 0 15,0 1 0-15,-4 0 1 16,-5-3-1-16,-3 2 0 16,-3-2 0-16,-5 1 1 15,-3-2-1-15,-4 1 1 0,-3 0 0 16,-6 0-2-16,-5 1 3 15,-4-1-2 1,-7 1 4-16,-1 1 7 16,-4-2 4-16,-4 3 5 15,-1-1 4-15,-1 1-1 0,0-2-6 16,0 0-16-16,-3 2-14 16,-9 0 5-16,-6 0-2 0,-12 5-29 15,-10 4-22-15,-13-4-37 16,-7-5-156-16</inkml:trace>
  <inkml:trace contextRef="#ctx0" brushRef="#br0" timeOffset="27907.5307">16196 12335 325 0,'0'0'-6'0,"0"0"-9"16,0 0-57-1,0 0 32-15,0 0 62 0,-16-43 13 16,9 32-30-16,-4-4-8 15,-2-1 4-15,-1 1 9 16,-4-5 9-16,-4 1 8 16,-3-1-12-16,-4 0-8 0,-4 3-6 0,-3-3-1 15,-6 3 1-15,0 2 0 16,-1 0-1-16,0 1 1 31,-1 3 0-31,0-1 0 0,-1 1-1 0,-1 0 1 0,-2-1-2 16,0-1 11-16,-4 1-4 31,0 0-4-31,-2-2 0 0,1 3-2 16,0 2 0-16,3 1 1 15,2 1-1-15,3 3 3 16,1 1 0-16,1 1 0 0,0 2-1 16,3 0 0-16,0 0 2 15,2 0-1-15,0 0-2 16,0 0-1-16,4 5 1 0,1-1-1 15,1 2 1-15,3 1-2 16,2 0 2-16,3 1 2 16,2 3-2-16,-1 2-1 0,4 2 0 15,0 3-1-15,2 1 1 16,-1 6 0-16,2 1 0 16,-3 3 1-1,1 1 0-15,3 2 0 16,-3-1 0-16,4-1 2 15,-2-2 3-15,1-2-2 16,2-2 0-16,0-2 3 0,2-4-1 16,0-2-5-16,1-4 1 15,3 0-1-15,2-3-1 16,-1-4 2-16,3 0-8 0,0-1-15 16,2-4 0-16,-3 0-4 15,1 0 7-15,0-4-34 0,0-7-66 16,0-5 62-16</inkml:trace>
  <inkml:trace contextRef="#ctx0" brushRef="#br0" timeOffset="28190.7574">14269 12184 226 0,'0'0'16'0,"0"0"30"0,0-41-25 16,-1 36-13-16,1 5-2 16,0 0-7-16,0 12-10 31,0 10 5-31,0 7 17 15,1 5 3-15,-1 4-9 0,0-1-2 16,3 1-4-16,0-4 1 16,-2-5 1-16,2 0 1 15,3-7-1-15,0-4 4 0,2-1-2 16,3-8-1-16,3-4 0 16,5-5 4-16,5 0 13 15,3-14-4-15,5-6-5 0,3 3 0 16,-2-4-6-16,-1 2-3 0,-1 5 1 15,-2 5-4-15,0-3-17 16,-6-5-79-16</inkml:trace>
  <inkml:trace contextRef="#ctx0" brushRef="#br0" timeOffset="30773.0335">16800 13687 304 0,'0'0'13'0,"0"0"-29"16,-16 48 0-16,6-19 13 15,-7 5 1-15,-4 4 2 0,-8 8 4 0,-6 2 11 16,-11 7-1-16,-7 4-2 0,-7 2-10 15,-7 1 1-15,-7-4-2 16,-6-4 0-16,-3-4-1 16,-8-9-2-16,-3-7 6 15,-4-4-4-15,-5-6-3 16,-5-4 8-16,-4-4-5 0,2-5 2 31,1-4-1-31,4-7-2 0,4 0 1 16,5-18 10-1,7-3 6-15,6-10 0 0,4-3 2 16,9-5-2-16,3-1 1 16,11-2-4-16,1 1-3 15,9-1-1-15,8 3 1 0,5-1 1 16,9 4 3-16,5 1 1 0,6 2-5 31,3 4-2-31,3 3-5 0,4 3 1 16,0 6-1-16,1 5-2 0,1 3 0 15,0 4 0-15,1 1-1 16,0 2-1-16,-3 2 1 0,2 0-5 16,-2 4 0-1,1 5 0-15,0 5 2 16,-3 1 3-16,-1 4 0 16,2-2 1-16,-3 3 1 15,2-4-1-15,0-1 0 16,3-3 0-16,-4-3 0 15,5-3 0-15,0-2 0 0,1-4 1 16,0 0 5-16,0-4 6 0,0-11-4 16,4-6-8-16,6-6-5 15,4-3 4 1,3-4 0-16,1 4-1 0,1 0 4 16,-2 9-4-16,-2 1 3 0,-4 8-3 15,-1 6 1-15,-1 3-1 16,0 3 0-1,-3 7-3-15,4 4 1 16,-2 7 1-16,2 3 0 0,0 3 2 0,-1 1 0 16,2 1-1-16,-1 1 3 15,2-2-3-15,-2 1 2 0,0-4 0 16,0-1-1-16,-1-3 0 16,0-2-6-1,-1-6-29-15,-2-10-70 0,1-19-77 16</inkml:trace>
  <inkml:trace contextRef="#ctx0" brushRef="#br0" timeOffset="79724.8859">8922 2518 170 0,'0'0'-55'0,"0"0"60"16,0 0-4-16,0 0-1 16,0 0-6-16,0 0-21 15,-18 42-3-15,21-26-28 0</inkml:trace>
  <inkml:trace contextRef="#ctx0" brushRef="#br0" timeOffset="117558.6424">12668 7461 195 0,'-4'5'3'0,"4"-5"-3"16,0 3-18-16,0 3-42 0,2 1-2 16</inkml:trace>
  <inkml:trace contextRef="#ctx0" brushRef="#br0" timeOffset="118227.8084">12796 8232 370 0,'0'0'-17'16,"0"0"18"-16,0 0-1 16,0 0-14-16,0 0-51 15,0 0 41 1,0 0-37-16,0 0-44 0</inkml:trace>
  <inkml:trace contextRef="#ctx0" brushRef="#br0" timeOffset="120192.9639">14317 5012 139 0,'-52'2'9'15,"4"0"22"-15,9 1 11 16,9 2-34-16,9 0-6 0,11-2-2 15,9 3-2-15,8-2-12 16,15-2 18-16,16-4 5 16,12 2-6-16,15 0 2 0,11-7 2 15,8-1 0-15,8-5-6 16,5 1 5-16,2 1 3 16,0 1 1-1,-6 0-3-15,-4 2-1 16,-9 2-4-16,-10 4-1 0,-13 2-1 0,-13 0 0 15,-14-1 0-15,-11 3 0 16,-15 3-3-16,-8 5-11 16,-24-1 21-1,-16 2 9-15,-18 3-10 16,-18 0-3-16,-14 2-2 0,-13 1 3 16,-3 2 2-16,-5-1 2 15,-3-1-2-15,6 3-3 16,5 0-1-16,8-3 0 15,11-3 1-15,11 0 1 0,18-5 1 16,14-1 1-16,15-4 0 16,14 0-1-16,7-2-3 0,9-2-4 15,18 0-7 1,15 0 14-16,19 0 1 16,17-8-2-16,18-1-1 15,14-3-2-15,5 0 0 0,5-1 1 16,-5 4-3-16,-4-3 3 15,-9 4-2-15,-8 2 1 16,-12 0 1-16,-12 4 3 0,-13 0 4 16,-14 2 0-1,-11 0 1-15,-8 0 3 16,-7 0-7-16,-3 0-1 0,-5 0-2 16,0 0 14-16,0 0-4 15,-5 0-2-15,-6 0-6 16,-3 0-1-16,0 0-4 0,0 0 2 0,-1 1-1 15,3 0 0-15,2-1-1 16,3 2 1-16,3-2 0 16,0 0-1-16,2 0 0 15,1 0-1-15,1 2 0 16,0-1 0-16,0-1 0 0,0 1 1 16,0 1 0-1,0-1 1-15,1 2 0 16,2-2-1-16,-3 0 0 0,4 1 1 0,-2-1 0 15,-1-1-1-15,0 1 2 16,1 0-2-16,-1-1 1 16,-1 0-1-16,2 0 0 0,-2 0 2 15,0 0-2 1,0 0 2-16,0 0-1 16,0 0 1-16,0 0-1 15,0 0-1 1,0 0 0-16,0 0-2 15,0 0-15-15,0 0-6 0,-2 3-14 16,2 0-6-16,0-2-11 0,0-1-39 16,2-10-113-16</inkml:trace>
  <inkml:trace contextRef="#ctx0" brushRef="#br0" timeOffset="121716.6892">17472 5096 198 0,'0'0'-33'0,"-39"6"51"16,25-5 0-16,4 2-8 15,2-3-3-15,4 3 1 16,3 0-2-16,1 0-10 16,9-1 16-16,9-2 12 0,10 0 1 31,10 0-11-31,14 0-8 0,10 0-2 15,10 0 0-15,7-4-3 0,10 0 0 16,2 1 0-16,5 0-1 16,-1 0 1-1,-7 2-1-15,-7 0 1 0,-10 1-1 16,-15 0 1-16,-13 0-2 0,-16 2 3 16,-9 3-3-16,-14-1 0 15,-4 0-13-15,-19 4 16 0,-14-2 11 16,-13 5-3-16,-18-3-5 15,-15 3 1 1,-10-1-3-16,-9 0 2 0,-5 0 0 16,-4 1 1-1,5-2-4-15,5-2 1 16,13 0-1-16,14-1 3 0,17-3 2 16,18-2 3-16,15 1-2 15,15 0 4-15,6 0-13 16,23-2 2-16,14 0 5 0,13 1 3 0,16-1-4 31,14-1-2-31,7 1 1 0,4 1 1 16,3 3-3-16,-1 2 0 0,-7 2-1 15,-11 2 0-15,-10 2 0 16,-12-2-2-16,-17 1 2 16,-12-4-2-16,-13 1 0 15,-4-3-1-15,-7-3-4 16,-1-1 1-16,-1-1 10 0,-8 1 1 15,-2-1-1-15,-2 0-2 0,-4 0-2 16,0 0 1-16,2 2 0 31,-3-5 0-31,4 0-2 0,-1 1 1 0,4-2-1 16,0 3 1-16,6-3-1 16,-1 2 1-16,4 1 0 0,0 1 0 31,0-3-1-31,2 3 1 0,0 0-1 15,0 0-1-15,0 0-3 16,0 0-12-16,0 0-17 0,0 0-4 16,0 0-1-1,-1 3-20-15,-1-3-51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7:48:33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16715 1822 21 0,'-5'0'13'0,"-2"2"-1"0,0 0-1 16,1 0-1-16,1 1-2 16,0-2-1-16,2 2-1 15,1-1-3-15,2 1-2 31,0-1 1-31,10 1 3 16,7 0 12-16,4-2 0 0,10 1-8 16,8-2-3-16,5-2-2 0,8 2-2 0,7-1 3 15,6-5 1-15,6 1-3 32,3 0 4-32,5 0-2 0,8 0 2 15,6-2-2-15,5 2 1 16,5 0 0-16,6-3 1 15,5 2-1-15,6 2 0 16,1-3-4-16,3 1 0 16,4-1 0-16,5 0 0 0,4 4 1 15,0-3-2-15,1 2 3 0,5 0 0 16,0 1-2 0,-2 0 2-16,2 2-2 15,4 1 5-15,-1 0 0 0,-1 0 2 16,0 0-6-16,3 0-5 0,-3 1 11 15,-3 5-9-15,-5-1 2 16,2-2 1 0,-6 2 9-16,-9-1-8 15,-5 3-3-15,-6-4-3 16,-9 1 5-16,-7-1-3 0,-8-3 0 0,-7 3 3 16,-6-2 3-16,-6 2-2 0,-10-3 11 15,-6 1-14-15,-9 1 1 16,-5-2-1-1,-11 0 0-15,-5 0 0 0,-7 1 0 16,-3-1-1 0,-6 0 0-16,-2 1 0 0,-5-1-1 15,1 0-1-15,-2 0-1 16,0 0-2-16,0 0 0 16,0 0 5-16,0 0 1 15,-1 0 2-15,-5 0-3 0,-1 0 2 0,-3 0 0 16,2 0-1-16,-1 0-1 15,1 1 1-15,2-1-1 32,1 0 1-32,1 0-1 15,1 0 0-15,2 0 1 0,0 0-2 16,1 0 0-16,-1 0 0 16,1 0-1-16,0 1 2 0,0 2-6 15,0 0-6-15,0 0 0 16,0 1-5-16,0-2 1 15,0 3-1-15,0 2-5 0,1-2-8 16,0 3-14-16,-1-4-24 16</inkml:trace>
  <inkml:trace contextRef="#ctx0" brushRef="#br0" timeOffset="638.7026">17497 1814 66 0,'-46'0'4'16,"15"0"0"-16,14-1 1 16,8-1 3-1,9 0 19-15,15 1-20 0,12-1-7 0,14 1 4 16,19-2 4-16,16 1-5 0,14-1-2 15,16 0 2-15,16 0 1 16,12 0-1-16,13-1 0 16,14 3 4-16,12-1-6 15,8 2 8-15,8-1 1 16,6 5-4 0,6 3-4-16,3 6 1 15,0-2 0-15,3 5-3 16,-2 1 1-16,-4 0-3 0,-11 1 5 15,-8 0 2-15,-16-1-4 16,-17-3 1-16,-18-2-2 0,-17-3-3 0,-18-3 6 16,-17-2-4-1,-13-3 3-15,-15 1 0 0,-12-4 0 32,-11 2 3-32,-10 0 2 15,-7 0 6-15,-8 0 10 0,-2 0-6 16,-1 0-20-16,-2 0-10 15,-10 2 2-15,-8 2 7 0,-8 2-17 16,-7-1-20-16,-4-2-23 16,-2-3-47-16</inkml:trace>
  <inkml:trace contextRef="#ctx0" brushRef="#br0" timeOffset="6046.5381">3205 3802 72 0,'-12'-3'12'15,"3"-4"-2"-15,-1 0-3 16,0 0-2-16,2 0 0 15,0-1 0 1,-1 0 2-16,1 0 10 16,2 2 20-16,0-1 1 15,2 3-21-15,2 4-4 0,1 0-8 16,1 4-30-16,0 12 8 16,1 5 5-16,7 7-2 15,2 4 10-15,3 2 3 16,6 0 9-16,1-4 5 0,2-6-6 15,2-6 2-15,5-9-4 16,0-9 3-16,9-4 10 0,3-20-1 16,5-11-3-16,3-11-7 15,0-8-2-15,1-8-4 16,-3 0 4-16,-2-2 8 0,-5 3 15 16,-6 6-10-16,-5 9 1 15,-7 9 3-15,-8 13 3 0,-5 10 3 16,-8 11-5-16,-1 3-35 31,0 12-8-31,-1 13 15 16,-5 5 7-16,-1 12 9 0,-2 1-63 15,1-2-43-15,-2-7-113 16</inkml:trace>
  <inkml:trace contextRef="#ctx0" brushRef="#br0" timeOffset="6547.3307">3174 4021 363 0,'0'0'-29'0,"0"0"34"15,0 0-6 1,0 0-1-16,0 0-4 16,0 0 2-16,-8 48 3 15,16-25 0-15,2 4-2 16,6-2-1-16,2-6-1 16,4-2 1-16,5-6 2 0,4-10 5 15,3-1-1-15,7-16 3 16,5-11-2-16,6-9 2 0,3-6 1 15,4-9-2-15,3-8-2 16,-3-3 0-16,-1-3-1 16,-5-1 0-16,-8 7-2 0,-8 9 1 15,-9 12 9-15,-9 13 23 16,-8 11 1-16,-7 12-23 0,-3 2-22 16,-1 5-5-16,-3 12 10 15,-6 4 14-15,-1 2 1 16,1 3-3-16,0-2-1 15,1 1-1 1,4-2-1-16,2-4-1 16,2 2 0-16,0-4-12 15,0-9-46-15,4-8-72 0</inkml:trace>
  <inkml:trace contextRef="#ctx0" brushRef="#br0" timeOffset="10480.9861">7610 4925 22 0,'0'0'13'0,"0"0"-8"16,5-38 6-16,-4 26 2 15,0 0 8-15,-1 1 4 0,0 1-2 16,0 1 10-16,1 4 2 31,-1 0-19-31,2 5-12 0,1 0-4 16,-2 5-9-16,2 9-11 0,2 7 15 16,2 6 16-16,0 6 4 15,6 0-5-15,3 1-2 16,6-4 1-1,6-2-2-15,6-8-4 0,6-6 1 0,7-8 1 16,7-6 1-16,6 0-3 16,6-12 0-1,4-8-5-15,4-2-3 0,-4-4 0 16,-1 2 3-16,-5 1 2 16,-2 8 0-16,-9 7 5 15,-7 8 5-15,-5-1 8 0,-2 18-2 16,-4 5-6-16,-1 4-4 0,-3 3-3 31,3 0-1-31,-2 0 2 0,3-1-3 16,2-5 2-16,4 0-1 0,7-5 0 15,5-8 1-15,9-5 0 16,9-5-1-16,6 0 0 0,6-12 0 16,2-5-2-1,2-4-1-15,-3 1-1 16,-6 3 2-16,-4 2 0 15,-8 7 0-15,-6 4 1 16,-7 4 1-16,-7 0 2 16,-4 7 10-16,-2 4-5 15,-2-2-5-15,1 2 1 0,3-4-1 16,3 0 1-16,5-3 1 0,7-4-1 16,7 0-3-1,5 0-1-15,5-11 2 16,3 0-2-16,4-3 0 0,0-2-7 15,1 0 1-15,-4 2 3 16,-6 2 2-16,-7 2 0 0,-9 7 0 16,-6 1-1-1,-7 2 2-15,-5 0 5 0,0 6-1 16,-1 3 1-16,1-2-2 0,1-2-2 16,-1 2 0-16,-1-1-2 15,-3-2 2-15,-3 0-2 0,-2-1 0 16,-7 0 1-16,-1-1 0 15,-2-1 0 1,-4-1 6-16,-2 0 3 16,-1 0-3-1,-2 0 1-15,-3 0 1 0,-2 0 6 16,-3-3 7-16,1 1-10 16,-1 1-1-16,-1-3-4 0,-1 1-2 15,2 2-2-15,-2-2-1 16,0 2 0-16,0-1 0 15,0 1-1-15,0 1 0 16,0-2 1-16,0 2-2 0,0 0 0 16,0 0 0-16,0 0-2 0,0 0 2 15,0 0-1-15,0 0-1 16,0 0 2-16,1 0-1 16,-1 0-9-16,0 0-17 15,0 0-38-15,0-5-48 16,0-17-145-16</inkml:trace>
  <inkml:trace contextRef="#ctx0" brushRef="#br0" timeOffset="13130.0127">13490 3582 297 0,'-2'0'9'0,"3"27"-17"16,-1 20 3-16,0 24 1 15,1 23 1-15,-1 22 6 0,-3 13 3 16,-1 11 2-16,1 3-1 31,1-3-1-31,2-6-2 0,1-9-1 16,3-10-1-16,3-15 3 16,5-11-4-16,-1-9 2 0,1-12-1 15,-2-13 2-15,1-10-2 16,-2-14-6-16,-1-14-28 15,-2-17-23-15,2-17-63 0</inkml:trace>
  <inkml:trace contextRef="#ctx0" brushRef="#br0" timeOffset="13694.4744">13387 3505 278 0,'0'0'28'0,"-28"-61"-1"0,22 43-8 15,6 5-8-15,7 6-21 16,17 4-2-16,13 2 13 16,17 0 5-16,17-4-6 15,15 2 1 1,13-4-2-16,9 2-1 15,8 0 2-15,-1-2-2 0,-1 5-5 16,-8 0 9-16,-7 2 0 0,-12 0-1 16,-16 11-3-16,-11 5 1 15,-16 5 0-15,-8 3 0 16,-9 3-1-16,-8 6 2 16,-6 1 2-16,-3 3 2 15,-4 4-1-15,-3 7 1 0,-3 5 5 31,0 8 4-31,1 4 2 0,-1 5-2 16,-1 8 1-16,-1 3-1 16,2 0-5-16,1 3-3 15,-1-1-2-15,7 0-1 16,3-2-1-16,0-7 1 0,1-3 4 16,1-5 4-16,-2-3-3 15,-3-5 1-15,-4-5-4 0,-3-7 0 16,-6-4-3-16,-11-7 0 15,-10-6 5-15,-11-6 18 16,-14-4-7-16,-19-6-2 0,-18 0-10 16,-22-1 8-16,-20 3-7 15,-19 8-3-15,-18 8 1 16,-4 4-1-16,1-12-50 0,15-23-217 16</inkml:trace>
  <inkml:trace contextRef="#ctx0" brushRef="#br0" timeOffset="20796.8266">15803 5080 138 0,'0'0'11'0,"0"0"0"31,-4-41 3-31,4 33-6 16,0 1 0-16,0 2 11 0,0 5-4 16,0 0 0-16,0 9-15 0,4 11 1 15,2 5 1-15,5 5 9 0,7 5 6 16,6-4-9-16,11-4 2 31,9-5-1-31,12-7 0 0,11-10 0 16,8-5-6-16,10-8 3 0,9-12-5 15,8-4-1-15,6-5 1 16,6-3 0 0,2 1-1-16,2 2 0 15,-5 5 0-15,-9 7 0 0,-9 5 3 16,-11 11 2-16,-9 0 12 15,-8 10 3-15,-6 6 0 16,-3 5-8-16,1 2-5 16,1-2-4-16,2 3-1 15,1-7 1-15,8 1-1 16,4-5 0-16,8-6 0 0,11-2 0 0,12-4 0 16,11 0-1-16,17-11 0 0,5-8 0 15,6 1-3 1,2-4 1-16,-9 4-3 15,-15 3-2-15,-14 7 5 0,-23 5 1 16,-14 3-2-16,-18 5 2 16,-12 8 2-1,-9 1 0-15,-5 0 1 16,-2 0-1-16,-2-4 2 0,7-2 1 16,9-3 7-16,7-2-4 0,12-3 0 15,13 0-5-15,13-9-2 0,12-7 1 16,11-2-1-16,8-5-2 15,2 2 0-15,-3-1 0 32,-6 6 2-32,-12 7-2 15,-15 5 1-15,-15 3 1 0,-14 2-1 16,-11 8 0-16,-11 1 0 0,-8-2 1 0,-8-1 0 16,-5-3 8-16,-3-1 9 15,-4-1 5-15,-2-1-1 16,-1-1-4-16,0 0-11 15,2 0-5 1,-2 1-3-16,0 2 1 16,1 0 0-16,2 2 1 0,0 3-3 0,0 5-15 31,-2-2-46-31,-1-2-56 16,-11-9-122-16</inkml:trace>
  <inkml:trace contextRef="#ctx0" brushRef="#br0" timeOffset="35245.0583">10658 2869 138 0,'0'-17'-4'0,"0"-1"33"16,0-1-1-16,0 2 2 15,-5 0-11-15,-3 3-1 0,1 0 5 0,0 1-10 16,0 6-1-16,-3 0-8 16,-2 7-4-16,-5 0-1 15,-1 9 0-15,0 11 0 0,-6 6 1 32,3 5 0-32,4 6 1 0,2 6 0 15,6 4-1-15,5 4 1 16,4 0 1-16,0 3 3 15,0-5-3-15,3 0 1 16,3-6-1-16,-2-2-1 16,3-3 0-16,-4 2 3 15,2-3 0-15,0 1-1 0,-3-1 1 16,2-3 1-16,-1-4-4 0,-1-3 1 16,-1-5 0-16,-1-3 0 15,0-3-2-15,-1-5-1 0,-4-4-26 16,0-7-18-16,0 0-31 15,-1-12-90-15</inkml:trace>
  <inkml:trace contextRef="#ctx0" brushRef="#br0" timeOffset="35479.3624">10315 3350 275 0,'0'0'24'16,"0"0"-6"-16,0 0-12 16,0 0-4-16,35-35-1 15,-16 34 0-15,2 1-1 0,3 0 3 16,1 0-6-16,2 0 6 0,0 0-3 16,4 0 0-16,0 0-9 15,-1 0-23-15,3-4-38 16,-2-4-76-16</inkml:trace>
  <inkml:trace contextRef="#ctx0" brushRef="#br0" timeOffset="35745.7944">10994 3109 261 0,'0'0'14'0,"0"0"-13"0,0 0-6 16,0 0 0-16,25 44 6 16,-18-14 6-16,-4 0 16 0,-2 1-15 15,0 2 0-15,-1-1 4 0,0 0-10 16,0-2 2 0,-2-3-2-16,-3-1 0 0,0-3 0 15,2-3-1-15,-2-3 1 16,3 0 2-16,2-1-3 0,0-8-2 31,2-8-61-31,6-4-117 16</inkml:trace>
  <inkml:trace contextRef="#ctx0" brushRef="#br0" timeOffset="36628.5906">12481 2727 166 0,'0'0'29'0,"0"0"-2"0,0 0-22 16,0 0-3-16,0 0 1 16,0 0 1-16,0 0-1 15,33 6 1-15,-16-4 2 0,1-2-1 16,5 2-1-16,0-1-1 16,2-1-2-16,0 0 1 15,0 2-2 1,1-1 0-16,-1 2 1 15,-5 2-10-15,-2-2-39 0,-8 1-58 16</inkml:trace>
  <inkml:trace contextRef="#ctx0" brushRef="#br0" timeOffset="36862.7742">12451 2910 104 0,'0'0'88'0,"0"0"-67"16,0 0-18 0,0 0 12-16,41 4-5 15,-16-4-1-15,3 0-5 16,2-2 1-16,2-1 0 16,0-1-2-16,1 1-1 0,4 0 0 15,-2 2-2-15,-1-2-2 16,-2-7-49-16,-2-1-125 15</inkml:trace>
  <inkml:trace contextRef="#ctx0" brushRef="#br0" timeOffset="37361.4701">13546 2382 331 0,'0'0'-27'0,"0"0"49"0,0 0-15 32,31-13-5-32,-9 13-2 0,3 0 1 15,5 0-1-15,2 0 1 16,2 0 0-16,-2 0-2 16,-1 4 2-16,-2-1-1 15,-5 2-8-15,-7-1-9 0,-5 1-12 16,-8 2-18-16,-4-5-46 15,-9 2-29-15</inkml:trace>
  <inkml:trace contextRef="#ctx0" brushRef="#br0" timeOffset="37612.892">13488 2412 223 0,'0'0'29'0,"0"0"-30"16,0 0 1-16,5 44 1 15,4-19 1-15,2 7 0 0,1 3-1 32,1 5 0-32,-3 0-1 15,3 5 1-15,-2-2 1 16,0-2-1-16,-1 0 1 16,0-5-2-16,-3-4-12 0,-1-5-9 15,-5-3-21-15,-1-7 2 16,0-8-13-16,-1-8-21 0</inkml:trace>
  <inkml:trace contextRef="#ctx0" brushRef="#br0" timeOffset="37762.2853">13649 2665 227 0,'0'0'78'0,"30"-17"-72"15,-7 14-2-15,0 3-3 16,7 6-2-16,2 6 2 15,0 3-4-15,-3-1-39 0,-3 0-34 16,-4-6-38-16</inkml:trace>
  <inkml:trace contextRef="#ctx0" brushRef="#br0" timeOffset="38974.5071">13979 2659 227 0,'0'0'35'16,"0"0"11"-16,0 0-21 15,35-28-16-15,-22 30-7 0,-2 12-4 16,-1 6 2-16,-1 4-2 0,-1 4 2 16,-3 0 1-16,-1 0-1 15,-2-2 1-15,0 0 1 16,-2-4-1-16,0-3 1 16,0-4-2-16,-2-5 0 0,-2-5-1 15,-1-5 0-15,0 0 5 16,1-13 0-16,1-6-1 15,3-5 1 1,0-8 6-16,5-1-3 16,7-4-6-16,5 3-1 15,1 1 0-15,2 8 0 16,4 5-1-16,1 9 0 0,-1 9 0 16,4 2-3-16,2 0-21 15,3 7-27-15,1 1-11 0,1 1-14 16,-1-3 4-16,-2-4 25 15,0-2 28-15,-4 0 22 16,-5-2 8-16,-4-7 21 0,-6-1 12 16,-4-1 11-16,-4 1 20 15,-5 0-21-15,0 5-26 16,-9 3-17-16,-6 2-10 0,-3 7-2 16,-2 10 4-16,-4 5-6 15,2 6 6-15,1 2 0 0,5 1-2 16,3-2 1-16,5-3-1 31,3-3 0-31,4-2 0 16,1-8-2-16,0-4 3 0,3-5 0 15,7-4 2-15,2 0 1 16,7-13 1-16,2-4-3 0,7-9 0 16,2-2 0-16,0-6-3 15,0 1 2-15,-4 2-1 16,-1 7-1-16,-9 4 2 15,-7 13 0-15,-3 7 15 0,-4 0-13 16,-2 13-7-16,0 10 2 16,0 3 2-16,0 3 1 0,-2-1 0 15,2-2 0-15,4-2-1 16,9-7 2-16,5-3-4 16,9-5-12-16,4-5-8 0,4-4-28 15,4-2-27-15,1-12-7 16,2-7 36-16,-4-3 43 15,-2-8 9 1,-4-2 9-16,-1-1 14 16,-3 0 11-16,-9 6-2 15,-6 4 14-15,-5 7 0 16,-4 7-3-16,-4 7-19 0,-5 4-13 16,-10 4-19-16,-5 13 4 15,-2 6 2-15,-1 8 0 16,2 1 0-16,1 0-2 0,7 2-2 15,6-4 4-15,2-5-2 16,7-2-3-16,1-6 4 0,10-5-1 16,7-4 2-16,7-5 0 15,4-3 1-15,2-7 0 16,6-9 0-16,-3-8-6 0,2-8-1 16,-2-7-6-16,0-8-1 15,-2-4-1-15,-3-3 2 16,-2-5 6-16,-5-2 3 0,-4-1 1 31,-6 3 1-31,-2 1 9 0,-6 4-2 0,-3 5 1 31,-1 8-4-31,-2 8 0 0,0 9-1 16,0 6 3-16,0 9 2 16,0 9 0-16,0 3-12 15,0 16-1-15,0 12 3 0,0 10-1 16,0 10 1-16,0 6 1 15,1 2 1-15,-1 4-1 16,0-2 1-16,2 0-1 0,4-1 1 16,-1-2 0-16,2-7 1 15,3-2-1-15,0-8 0 0,1-7 1 16,0-8-1-16,-1-7 2 16,0-6-1-16,1-6 1 15,-1-5-7-15,-3-2-36 16,0-18-75-16</inkml:trace>
  <inkml:trace contextRef="#ctx0" brushRef="#br0" timeOffset="39162.6003">15372 2513 425 0,'11'-14'32'0,"7"1"-6"0,4 8-25 15,2 5 0-15,4 0-1 16,2-1-15-16,0 5-46 16,0 2-7-16,1-3-15 15,-1-3-68-15</inkml:trace>
  <inkml:trace contextRef="#ctx0" brushRef="#br0" timeOffset="39345.1229">15881 2510 319 0,'0'0'3'0,"0"0"-2"16,22 48 2-16,-13-25-3 15,-2 3 1-15,-3 0 2 16,-1 0-3-16,-2-3 1 0,-1-5-2 16,-1-2-20-16,-6-9-19 15,-2-3-6-15,-1-4-17 16,-1-13-40-16</inkml:trace>
  <inkml:trace contextRef="#ctx0" brushRef="#br0" timeOffset="39481.8466">15809 2417 261 0,'0'0'16'16,"0"0"14"-16,-4-43-24 0,4 43-6 16,0 2-10-16,7 12-27 15,6 2-12-15,4 4-32 16,8-3-1-16</inkml:trace>
  <inkml:trace contextRef="#ctx0" brushRef="#br0" timeOffset="39844.941">16300 2507 221 0,'0'0'22'0,"0"0"36"15,0 0-29-15,0 0-21 16,0 0-10-16,-39 3 1 15,14 18 2 1,-4 3 2-16,3 3 2 0,6 3-5 16,4 1 1-16,7-1 0 15,4-3-2-15,4-1 1 0,2-4-1 16,4-6 2-16,8-6 0 0,5-3 1 31,4-7 0-31,2 0 1 0,4 0-1 16,3-9-1-16,-3-8 0 15,-1-4 3-15,-2-5-2 16,-2-2 0-16,-5-7-2 16,-6 2 1-16,-1-1 0 15,-5 3-1-15,-6 5 19 0,0 6 4 16,-6 6-19-16,-6 5-6 0,-3 8-1 16,-1 1-33-16,0 0-16 15,4 0-75-15</inkml:trace>
  <inkml:trace contextRef="#ctx0" brushRef="#br0" timeOffset="40262.0441">16563 2487 262 0,'0'0'-1'0,"31"34"4"0,-15-11-3 15,-6 5 1-15,-5-1-1 16,-3 2 0-16,-2-6 1 15,-2-2-1 1,-5-4-1-16,-1-5 2 16,-1-4 1-16,2-3 0 15,1-3 0-15,-1-2 3 16,2-2 7-16,2-9 1 0,2-5-2 16,1-4 6-16,0-4-10 15,4-2-5-15,8-3-1 16,1 1 0-16,6 2-1 0,1 0 1 15,2 2-1-15,4 6 0 16,1 1 2-16,0 8-2 0,0 2-2 31,0 4 2-31,-2 3 0 0,-2 3 2 16,-5 11-2-16,-2 5-3 0,-4 2 2 16,-3 2 0-1,-6 5 0-15,-1-2 1 16,-1-2 0-16,-1 0 0 15,-4-3 1-15,-1-1 0 0,-1-3-1 16,1-3-9-16,3-6-48 16,2-3-50-16</inkml:trace>
  <inkml:trace contextRef="#ctx0" brushRef="#br0" timeOffset="40546.5708">17473 2344 284 0,'0'0'20'0,"0"0"-26"16,-42 36 5-16,20-11 7 16,-2 3-4-16,3 3-1 15,3-1 1-15,6 0-1 16,3-1 0-16,4 0 1 0,5-2-1 15,0-3 2 1,4-4-3-16,9-3-13 16,8-5-11-16,5-7-27 15,7-5-102-15</inkml:trace>
  <inkml:trace contextRef="#ctx0" brushRef="#br0" timeOffset="40830.8045">17879 2251 282 0,'0'0'12'0,"41"-2"-5"0,-14 6-5 16,2 11-3-16,5 8 1 15,0 5-1-15,0 5-1 16,1 4 4-16,-3 0-2 0,-4 6 0 0,-4 1-2 16,-10-2 0-1,-12 2-2-15,-5 0-5 16,-19-3-1-16,-18-1 15 0,-16 1 0 16,-9-5 2-16,-9-10-17 15,-2-12-243-15</inkml:trace>
  <inkml:trace contextRef="#ctx0" brushRef="#br0" timeOffset="52500.4153">18177 3023 339 0,'-15'1'6'0,"8"-1"-5"16,3 2-6-16,4-2-15 15,7 0 15-15,12 0-3 16,11-6 6-16,12-9 5 16,12-3 3-16,10-9-3 0,12 1 1 15,4-5 0-15,1 4 0 16,-3 0-2-16,-9 5 3 15,-11 7 8-15,-14 4 3 0,-13 8 2 16,-13 3-6-16,-14 7-15 16,-4 12 2-16,-18 8-1 0,-16 7 3 15,-13 11-3-15,-15 5 9 16,-10 4-3-16,-12-3 2 16,-4-1-6-16,0-5-3 15,8-6 6 1,8-10 1-16,18-10-3 15,15-8 1-15,20-9 0 16,18-2-2-16,11-20 11 0,22-6-4 16,15-15-5-16,13-6-2 15,15-3 4-15,6-5 1 16,8 5 5-16,-1 5 11 16,-8 12 1-16,-9 10-8 0,-18 11-8 15,-18 8-5 1,-16 4-3-16,-19 9-7 15,-8 7 5-15,-19 8 1 0,-13 6 4 16,-9 3 6-16,-12 2 4 16,-5 3-2-16,0-1-2 15,4-3 2-15,8-8-3 0,14-3-3 0,12-9 0 0,16-4-3 32,12-6-5-32,10-4 1 0,21 0 2 15,18-6 6-15,15-8 0 16,11-4-2-16,6-3-3 0,2-2-19 15,-2-4-39-15,-15-9-79 16</inkml:trace>
  <inkml:trace contextRef="#ctx0" brushRef="#br0" timeOffset="57927.1662">650 6574 282 0,'0'0'13'15,"0"0"34"-15,0 0-32 16,0 0-26-16,27-25 17 0,1 4-2 16,11-7 5-16,11-6-2 15,12-4 0-15,12-8-4 16,8-2 4-16,12-6 0 15,8-4-1-15,5-4 3 0,9-2-2 32,3-3 4-32,5-2-1 15,3 0 2-15,6-2-1 0,1 3-4 16,-3 3 0-16,-4 2-3 16,-3 5-2-16,-6 8-2 15,-9 1 3-15,-11 9-4 16,-10 4 2-16,-7 4-1 15,-13 8 0-15,-12 3-1 0,-8 7 2 16,-11 5-1-16,-7 3-1 0,-8 6 1 16,-5 0 0-16,-6 9 3 15,-2 6-5-15,-6 7 5 16,-1 6 5-16,-2 4 3 0,0 4 0 16,0 6 0-16,0 5-6 15,0 5-2-15,0 6 2 16,0 8-3-16,3 6 1 0,-3 11 4 15,0 10 1-15,6 6 4 16,5 9-1-16,2 7 2 16,5 5 2-16,3 7-1 0,3 8-2 31,1 0 0-31,5 7-6 16,0 4 0-16,1 5 4 15,-1 2 0-15,3-3 1 0,-6 3-3 16,1-3-3-16,-4-5-2 15,0-7-1-15,-3-9 1 0,-1-8-2 16,-3-10 0-16,-2-10 0 16,-5-13-2-16,-5-12-10 15,-5-13-30-15,-5-14-18 16,-12-20-35-16,-15-26-154 0</inkml:trace>
  <inkml:trace contextRef="#ctx0" brushRef="#br0" timeOffset="58575.0025">427 6475 297 0,'-1'-7'-6'0,"-1"3"10"16,2 4 5-16,0 2-11 15,0 19-6-15,3 12 7 16,4 10 5-16,1 14 4 0,5 15 3 16,-2 9 14-16,4 12 23 15,2 15-3-15,3 14-12 16,3 13 3-16,6 8 2 0,3 19-12 16,6 10-1-16,6 6 1 15,2 3-5-15,5 11 1 16,1 4-8-16,4-5-7 0,-3-7-4 15,-1-8-1-15,-3-13 0 16,-4-12-1-16,-5-18 0 16,-5-15 1-1,-4-19-2-15,-3-16 1 16,-5-21 0-16,-4-28-28 16,-1-29-33-16,-3-27-48 15,-7-48-176-15</inkml:trace>
  <inkml:trace contextRef="#ctx0" brushRef="#br0" timeOffset="59693.6601">1248 5228 86 0,'5'-5'16'0,"-1"-4"47"0,-2 3-4 16,1-2-7-16,-1 1 2 15,-2 1-7-15,0-1 5 16,0 1 1-16,0 1-9 16,0 0-7-16,-6 1-22 0,0 0-6 15,-3 3 0-15,1-2-5 31,-3 3 0-31,2 0-1 0,1 0 1 16,-3 1 1-16,5 7-5 16,0 4 1-16,3 6-3 15,1 4 1-15,2 7 1 16,2 6-1-16,6 4 2 0,1 4-1 16,3 2 5-16,0 1 0 15,-2 0 2-15,1-3-3 16,-1 3 1-16,-1-4-1 15,0-3-2-15,-3 0-1 0,2 0 0 16,-2-4 1-16,-2-1-1 0,-1-5 0 16,1 0-11-16,-4-6-21 15,0-4-14-15,0-8-59 16,-2-7-27-16,-6-4 9 16,-2-11-87-16</inkml:trace>
  <inkml:trace contextRef="#ctx0" brushRef="#br0" timeOffset="59829.7928">1215 5741 346 0,'0'0'19'0,"0"0"42"16,-3-40-16-16,4 28-17 15,5-2-15-15,9-1-8 16,1-1 0-16,2-1-3 0,5 0-1 16,1 0-2-16,0 0-26 15,1-3-55-15,-3-4-56 0</inkml:trace>
  <inkml:trace contextRef="#ctx0" brushRef="#br0" timeOffset="60045.2185">1503 5278 463 0,'0'0'13'0,"0"0"4"0,0 0 4 16,0 0 5-16,13 43 5 15,-7-18-17-15,-2 2 8 0,4 4 6 16,-2 0-20-16,3 1-4 15,-1-1-3-15,2-1 0 16,0 4-6-16,1-3-33 16,-4-7-62-1,-2-4-294-15</inkml:trace>
  <inkml:trace contextRef="#ctx0" brushRef="#br0" timeOffset="74910.4216">798 7003 212 0,'0'0'10'15,"0"0"37"-15,0 0-6 16,0 0-15-16,0 0-2 15,0 0-17-15,0 0-14 16,0 0 4-16,0 0 9 0,0 0-2 16,20 56-1-16,-14-29-1 15,-2-6 0-15,-1 2 1 0,-3-5-2 16,0-2 0-16,0-2 1 16,0-7 0-1,0-1 0-15,-3-6 5 0,-3 0 0 16,0-11 0-16,1-8-5 0,0-5-6 15,0-3 10-15,2-7-5 16,1 3-2-16,2-1 0 0,0 5 2 16,0 6 3-16,2 6 11 31,3 6-5-31,3 6-11 0,-1 3-1 16,1 0 0-16,4 9 3 15,0 1 1-15,1 1-1 16,2 3 2-16,1 2-1 0,-2-1-2 15,4 0 1-15,-4-1 1 16,-2 0-2-16,-2-2-10 16,-2-3-35-16,-3-2-9 0,-3-5-16 15,1-2-55-15</inkml:trace>
  <inkml:trace contextRef="#ctx0" brushRef="#br0" timeOffset="75690.8514">985 6871 283 0,'0'0'5'0,"0"0"20"16,0 0-17-16,0 0-22 16,0 0 12-16,0 0 10 0,15 49 4 31,-8-31 4-31,1 1-3 16,3-1-6-16,-3-1-1 15,3-3-4-15,1-2-2 0,-1-2 1 16,-2-5 0-16,2-2-2 15,-3-3 3-15,1 0 0 16,-1-11-1-16,-2-5 0 16,-3-8-7-16,0-1 1 0,-2-5-5 15,-1 0 5-15,0 1 0 0,0 4 5 16,0 3 0-16,-1 6 5 16,0 6 5-16,1 5 4 15,0 4-1-15,0 1-16 16,4 6-11-16,4 8 12 0,1 2 1 15,3 2 5-15,-1 2-1 16,0-5-2-16,0-1-1 0,-3-2 1 16,1-6 0-16,-4-2-3 15,-2-4 1-15,-2 0 3 32,-1-4 8-32,0-12 7 15,0-3-13-15,0-6-1 0,0-4-2 16,0 0 5-16,0 0 1 15,0 5-2-15,3 3 4 0,2 5 9 16,3 10-6-16,0 2-11 16,0 4-6-16,1 4-3 15,-2 5 4-15,3 4 2 16,-2 1 2-16,-1 0 5 0,1-4 0 16,-1 2-3-16,-3-4-2 15,0-1 1-15,-1-5 1 0,0-2 1 16,-1 0-1-16,-2-2 4 15,0-9 5-15,0-5-9 16,0-5 0-16,0-6-1 0,2 4-2 16,2-1 2-16,1 1-2 15,3 3 0-15,0 6 2 16,1 3-2 0,1 7-2-16,0 4 3 15,0 0-3-15,2 4 2 16,-2 7 4-16,1 6 1 15,-2-3-2-15,1 3 5 0,-5 1 0 16,3-3-1-16,-1 1-4 16,-2-3-1-16,-1-2 1 0,-1 0 0 15,1-2-3-15,0-2 0 16,-1-3-33-16,0-4-30 16,0 0-24-16,0-4-111 0</inkml:trace>
  <inkml:trace contextRef="#ctx0" brushRef="#br0" timeOffset="76976.8655">1631 6505 112 0,'0'7'36'15,"0"-2"-35"-15,5 2 29 16,-1-2-11-16,5-2-7 0,-1-3 7 16,3 0-3-16,-2-6 4 15,0-4-1-15,1-3-5 0,-2-2-4 16,-3-2-7-16,-1-2-2 16,-4 1 2-16,0 0-3 15,-5 2-3-15,-7 3 0 0,-1 6 4 16,-2 4-1-16,-4 3 1 15,-1 7 3-15,2 8 2 16,1 7 3-16,0 7-7 0,7 2 13 16,3 0-2-16,6 2-8 15,1-4 4-15,3-1 1 16,10-6-5-16,3-5 0 0,4-5-3 16,2-4-2-16,-2-8 2 31,4 0-13-31,0-8-6 15,-4-11-4-15,-3-8-11 0,-4-5-13 16,-1-2-6-16,-7-2-31 16,-2-1 35-16,-3 4 34 15,0 6 47-15,0 6 45 0,0 8-20 16,0 6-15-16,2 6-15 16,4 1-26-16,5 0 1 0,-1 10 4 15,3 4-2-15,1 3 1 16,-1 1-4-16,0 2-2 0,-1-1 4 15,-2-2-3-15,0-3-2 16,-4-4 1-16,-2-2 0 16,-1-5 0-16,-3-3 2 15,0-3 8 1,0-11-8-16,-4-7-1 16,-2-3-3-16,2-5 1 15,-1 0 0-15,5 3-3 0,0 3-1 16,2 5-10-16,6 4-13 15,3 4-11-15,2 0-13 16,5 4-23-16,-2-1 4 16,1 3 21-16,-5-1 28 15,-4 1 21-15,-1 3 19 0,-4 1 37 0,-3 0 9 16,0 1-9-16,-5 12-17 16,-1 3-1-16,-1 2-10 15,0 3-2-15,2 2-5 16,5-1-12-16,0-3-5 0,0 1 1 15,2-4-2-15,5-3-3 16,-1-4 4 0,3-3-2-16,-3-6 1 15,4 0-1-15,-1-8 2 16,-1-8-1-16,-1-7-5 16,-1-4-6-16,1-4-6 0,-3 4 2 15,1 0 9-15,-3 9 3 16,1 3 1-16,-1 10 4 15,-1 5 5-15,1 1-14 0,-1 15 5 16,1 2 6-16,3 3 0 16,1 1-3-16,3-2-3 15,3-2 1-15,3-4-1 16,1-5-1-16,1-6 3 0,4-3-3 16,-2 0-10-16,-2-14-15 15,-2-6-24-15,-4-6-33 0,-6-8-118 16</inkml:trace>
  <inkml:trace contextRef="#ctx0" brushRef="#br0" timeOffset="77193.4884">2195 5927 277 0,'-3'-7'8'16,"2"7"55"-16,1 0-27 15,0 7-37-15,0 7 2 0,4 8 11 16,5 7 5-16,-1 2-1 15,6 4-8-15,-1 3-2 16,1-1-4-16,4 1 1 16,-1-6-2-16,-1 0 1 15,-2-5-2-15,-4-3-22 0,-2-8-20 0,-6-6-6 16,-2-6-30-16,-4-4-59 16</inkml:trace>
  <inkml:trace contextRef="#ctx0" brushRef="#br0" timeOffset="77267.7284">2257 6154 159 0,'0'0'-9'0,"0"-41"14"32,11 27-8-32,2 2-37 0,4 0-26 15</inkml:trace>
  <inkml:trace contextRef="#ctx0" brushRef="#br0" timeOffset="77576.9907">2389 6039 69 0,'0'0'43'0,"0"0"10"15,0 0-8 1,0 0-23-16,0 0 1 0,0 0 25 15,0 0-12-15,11 57-7 16,-16-30-4-16,1-3-3 0,3 0-1 16,1-1-6-16,0-3-6 15,2-3-1-15,6-2 0 16,2-7 2-16,2-2 0 0,3-4-5 16,0-2-2-16,3-3 2 15,-4-11-4-15,1-7-1 0,-2-3 5 16,-6-5-7-16,-2-1-7 15,-5 2 1-15,0 2-1 16,-6 5-1-16,-5 5 2 0,-1 4-4 16,-2 7-18-16,3 1-6 31,0 3-10-31,4-2-16 16,7-1-6-16,0-1-3 0,7-4-17 15</inkml:trace>
  <inkml:trace contextRef="#ctx0" brushRef="#br0" timeOffset="77826.3545">2495 5985 23 0,'0'0'71'15,"0"0"-15"-15,39-4-3 0,-23 4-13 16,0 6-2-16,-1 2 2 16,0 3-6-16,-1 0-23 15,-1 1-3-15,-4 1-5 0,-3 3 1 16,0-1 2 0,-5 0-4-16,-1-3 0 15,0 1 1-15,0-5-1 0,0-4-1 16,0-4-7-16,-4 0 5 0,1-15 7 15,-1-5-4-15,3-8-2 16,0-5 8 0,1-1-5-16,0 3 6 15,1 1-1-15,2 9-3 16,2 4 6-16,0 5-9 0,0 5-4 16,1 5-15-16,0 2-54 15,1-2-47-15</inkml:trace>
  <inkml:trace contextRef="#ctx0" brushRef="#br0" timeOffset="78246.505">2815 5980 310 0,'0'0'49'0,"0"0"16"0,0 0-27 15,0 0-11-15,0 0-7 0,0 0-5 16,28-37-5-16,-14 25-3 16,2 4-2-16,-3 2-5 15,-1 0-2-15,-2 4-8 16,-3 2-43-16,-4 0-44 15,-3 0-23-15,0 8-40 0</inkml:trace>
  <inkml:trace contextRef="#ctx0" brushRef="#br0" timeOffset="78425.9969">2824 6062 157 0,'0'0'34'0,"0"0"28"0,0 0-11 16,0 0 2-16,0 0 2 15,27 11-13-15,-14-17-1 0,-1-1-14 16,0-1-20-16,1-2-7 16,-1 3 2-16,1-3-2 15,-1 1-24-15,3-1-29 16,-1-4-27-16,0-3-53 0</inkml:trace>
  <inkml:trace contextRef="#ctx0" brushRef="#br0" timeOffset="78747.3058">3146 5714 295 0,'0'0'0'15,"0"0"13"-15,-42 24 1 16,27-4 13 0,2 9 0-16,4 0 4 15,4-3-8-15,5 3 3 16,0-3 1-16,4-3-11 0,6-6 0 15,3 0 0-15,2-5-10 16,2-7-1-16,1-2 6 16,3-3-2-16,-4-3-2 0,2-10-1 15,-3-7-3-15,-5-1-1 16,-2-5 1-16,-5-6-1 0,-4-2-1 16,0 4-4-16,-4 1-6 15,-8 4 3-15,-2 7-1 16,-3 10-9-16,-4 7-20 15,-1 1-27-15,0 5-51 0,0 4-154 32</inkml:trace>
  <inkml:trace contextRef="#ctx0" brushRef="#br0" timeOffset="79864.5839">1033 8133 198 0,'0'0'67'0,"0"0"-71"16,-38 20 9-16,25 2-1 0,5 4-2 16,-2 4 7-16,6 1 5 15,4-2 2-15,0-3 3 16,2-3-11-16,6-2-2 15,3-8-2-15,2-2-2 0,0-8-2 16,2-3 6-16,2-4-1 16,-3-14-3-16,-3-7-2 0,-2-7-9 15,-3-8-5-15,-6-10-22 16,0-8-11-16,-3-6-28 16,-7-4 9-16,-1 1 45 15,-1 5 35 1,-1 8 51-16,1 11 12 0,2 13-26 15,2 12-12-15,-2 12-15 16,2 6-7-16,1 7-22 16,-1 17 0-16,1 10 5 15,5 8 5-15,2 6 12 16,0 4 3-16,12 1-11 16,3-1 6-16,5-6-4 0,4-3-8 15,2-9 3-15,1-7-2 0,0-6-4 16,2-11 5-16,-3-7 0 15,0-3-3-15,-3-9 2 16,-2-11 2-16,-5-9-7 16,-2-6-5-16,-6-3-2 0,-3 1-1 15,-5 0 3-15,0 9 4 0,0 7 3 16,-6 9-2-16,-3 8 7 16,0 4 2-16,3 3-7 15,1 12-4-15,2 3 4 16,0 3-1-16,3 0 5 15,1 4 7-15,7-3-7 0,2-2 3 16,2-4 3 0,-2 0-8-16,5-3 0 15,0-6 1-15,-2-1-3 16,3-6 2-16,-2 0 1 16,0 0-2-16,1 0 2 0,0-8-10 15,2 2-6-15,0-3-17 16,-2 2-25-16,3-6-35 15,-2-2-53-15</inkml:trace>
  <inkml:trace contextRef="#ctx0" brushRef="#br0" timeOffset="80967.0651">1539 7916 221 0,'0'0'36'0,"0"0"-35"15,-10 43 5-15,10-23 1 16,0 4 7-16,0-5-8 16,5 1 0-16,-3-1-4 0,-2-3 1 15,0-3 1-15,0-6-1 16,-2-4 0-16,-7-3 2 15,0-3-1-15,0-12-3 16,-3-6 2-16,2-5-4 16,2-6 3-16,4-2 3 15,2-3-10-15,2 1-5 0,0 3 1 0,8 6 11 16,3 6 13 0,-1 9 11-16,2 8-4 15,-2 4-10-15,0 4-9 0,0 13 3 16,0 2 7-16,0 2 2 15,2 1-6-15,2-3-5 0,0-2-3 16,5-5 0 0,3-4 2-16,4-7-1 0,1-1 1 15,2-7-5-15,-1-11-15 16,-3-6-4 0,-2-5 1-16,-2-5 1 0,-6-3-4 15,-5 1-3-15,-5 3 2 16,-4 4 22-16,-1 8 10 15,-3 14 16-15,-8 6-9 0,1 1-12 0,-4 17-2 32,-1 6 2-32,4 3 1 0,0 4 5 15,6 1 4-15,5-2 3 16,0-2-8-16,5-3 0 16,7-4-6-16,-1-3 4 15,3-4-2-15,1-5-2 0,-2-8 1 16,1 0 1-16,-1-7-1 15,-1-10-2-15,-3-6-2 16,-2-5 2-16,-3 0-3 0,-4 0-2 0,0 4 6 16,0 6-1-16,0 5 0 15,0 9 8-15,0 4 0 16,0 0-18-16,2 8 8 16,2 2 0-16,3 0 0 15,1 1 1-15,0-5 0 16,0 1-1-16,2-5 2 15,-3-1-1-15,1-1 1 0,-3-3 2 16,0-8-2-16,-2-5 2 16,1-5 0-16,-1-3-4 15,-1 1 1-15,0 2-2 0,-1 4 2 16,1 3 2-16,1 8-1 0,1 6 3 31,-1 0-4-31,2 6-2 0,4 5 2 16,-1 2 3-16,2 0-2 0,2-2 3 15,0-3 1-15,1-2 0 16,-2-4-4 0,0-2 1-16,2 0 0 0,-3-5 1 15,1-9-2-15,0-3-3 16,-2-6-7 0,0-1-7-16,-2-2-15 15,-2 5-1-15,0 1 20 0,-4 8 12 16,3 8 12-16,-4 4 7 15,2 0-25-15,2 12 8 0,-2 2 17 0,2 3 8 16,1 3-7-16,0-3-10 16,3 0-1-16,2-1-5 15,1-3-2 1,1-3 2-16,1-3-3 16,-2-5 0-16,-4-2-26 0,-5 0-36 15,-2-15 0-15,-7-4-45 16</inkml:trace>
  <inkml:trace contextRef="#ctx0" brushRef="#br0" timeOffset="81625.7243">2136 7438 253 0,'-6'-10'5'15,"5"2"32"1,1 5-15-16,3 1-21 0,8 2-13 0,5 0-3 16,2 5-12-16,4 6 12 15,-2 3 14-15,0 7-5 16,-1-1 4-16,-1 1 1 15,-3 1 0-15,-2-2 3 0,-6-5-2 16,-2-2 0-16,1-6 10 16,-6-2 8-16,0-5 4 15,0-2 21 1,-3-11-20-16,0-8-11 16,0-3 6-16,2-6-7 15,1 2-10-15,0 2 0 0,0 5-2 0,0 4 2 16,3 10 3-16,0 7 6 0,2 0-15 15,0 7 1-15,0 6 2 16,6 1 3 0,0 2 2-16,5 0-2 15,4-7 1-15,4 0-2 0,4-7-1 16,4-2 1-16,0 0-11 16,-2-6-5-16,-1-6-4 15,-6-5-1 1,-6 0 7-16,-5 0 1 15,-7 0 4-15,-5 6 8 0,0 3 3 0,-8 7 20 16,-7 1-5-16,-1 8-6 0,1 7 4 16,-1 2 1-16,6 1 4 31,1-2-2-31,4-3-6 0,4-5-10 16,1-1-3-16,0-3 8 0,1-4-8 15,4 0 4-15,0-4-6 16,-1-9-4-16,0-1 2 15,0-4-2-15,-2-2 2 16,2 5 4-16,-1 2-1 16,0 4 0-16,-2 5 2 15,3 4-5-15,-1 0 0 0,2 10 7 16,0 2-1-16,3 0 0 0,1-2 1 16,2-2-3-16,3-4 1 15,-1-4 1-15,2 0-11 16,-1-15-25-1,-2-6-27-15,-4-5-64 16</inkml:trace>
  <inkml:trace contextRef="#ctx0" brushRef="#br0" timeOffset="82100.153">2615 6950 301 0,'0'0'10'16,"0"0"-2"-16,0 0 7 0,-17 43-10 15,17-13-2-15,3 4 4 0,8 2-2 16,2 1-2-16,1 3 3 16,4 1-6-16,-1 0 0 15,-2-3 2-15,-1-1-6 16,-4-5-7-16,-3-7 1 16,-4-9-6-16,-3-6-3 15,0-10 2-15,-3-2 17 16,-4-15 1-16,-2-8 0 0,0-4 4 15,4-1 16-15,0 1 4 0,4 1-11 16,1 5 9-16,0 1 0 0,7 5-4 16,6 3-10-16,3 3-9 31,3 2 1-31,1 5-1 16,2 3-1-16,1 1 1 0,-2 4 0 0,0 9-4 15,-1 5-1 1,-5 3 8-16,0 1-6 15,-5 1 3-15,-3-1-1 0,-5 2 0 16,-2-4 3-16,0-3-2 16,-7-1 3-16,-3-4-2 15,-2-3-9-15,0-6 1 16,-1-3-8-16,3-3-26 0,2-10 9 16,1-7-6-16,5-4-18 15,2-3-8-15,0-4-5 0,5 4-18 16</inkml:trace>
  <inkml:trace contextRef="#ctx0" brushRef="#br0" timeOffset="82355.8158">2876 7146 9 0,'0'0'49'16,"24"-39"3"-16,-14 25 20 16,2 5-1-16,-5 2-18 0,3 6-32 31,1 1-3-31,-1 0-6 0,1 10-4 16,2 7 6-16,-3 0 4 15,1 3 8-15,-2 1-7 16,-1-1-6-16,-3 1-1 15,0-2-7-15,0-4-3 0,-2-5 1 16,0-3-3-16,-3-5 3 0,0-2 1 16,0-6 10-16,0-11-1 15,0-8-6-15,-3-4-8 16,0-4 3-16,2-2-4 16,1 0-2-16,0 2-19 15,3 7-9-15,2 5 6 0,3 5-10 16,-1 5-48-16,2 1-132 15</inkml:trace>
  <inkml:trace contextRef="#ctx0" brushRef="#br0" timeOffset="82590.1342">3215 7062 330 0,'0'0'16'15,"0"0"13"-15,0 0 13 16,0 0-3-16,0 0 12 0,0 0-19 16,0 0-12-16,0 0-12 15,32-13-8-15,-21 6 2 16,-1 1-3-16,-1 3-23 16,-1 1-35-16,-3 2-37 0,-1 0-29 15,-3 0-67-15</inkml:trace>
  <inkml:trace contextRef="#ctx0" brushRef="#br0" timeOffset="82785.3385">3239 7160 254 0,'0'0'20'0,"0"0"53"16,0 0-13-16,0 0 0 0,0 0-5 15,0 0-13-15,39-3-20 16,-22-6-8-16,0-2-10 0,3 1-3 15,1 0 0-15,2 2-1 16,2-1-12-16,2 0-21 16,-2-2-56-16,-2-2-60 15,1-4-151-15</inkml:trace>
  <inkml:trace contextRef="#ctx0" brushRef="#br0" timeOffset="83076.455">3630 6724 327 0,'0'0'13'16,"0"0"40"-16,0 0-14 0,0 0-7 15,30 27-1-15,-22-4 8 16,3 6-3-16,-3 2-18 0,1 1 0 15,-1-1 3-15,1 2-11 0,2-5 0 16,-1-1-4-16,-1-3-3 16,-1-5 1-16,1-5-4 15,-1 1 0-15,-2-5 1 16,1-2-21-16,0-4-22 0,-4-4-36 31,-3-3-130-31</inkml:trace>
  <inkml:trace contextRef="#ctx0" brushRef="#br0" timeOffset="83470.4259">3278 7025 215 0,'0'0'7'0,"0"0"41"31,0 0-2-31,0 0-21 16,0 0 6-16,0 0 12 0,37-19-7 15,-18 12-6-15,0-1-10 16,0-1-8-16,0-1-8 0,-2 0-3 16,-2 1-1-16,-2 0 1 15,-5 0-44-15,1-2-72 16,-6-3-171-16</inkml:trace>
  <inkml:trace contextRef="#ctx0" brushRef="#br0" timeOffset="87994.853">19843 6187 225 0,'0'0'27'16,"0"0"0"-16,0 0-13 15,0 0-13-15,0 0-6 16,0 0 4-16,0 0 10 0,7 42 1 15,-2-15 1-15,4-1-4 16,1 1 2-16,1-1-1 16,3-5 0-1,-1-7 3-15,1-2-1 16,1-10 8-16,3-2 17 16,2-10-5-16,5-9-13 0,3-6-4 15,7-6 6-15,7-6-5 16,8-7-5-16,10 0-2 15,7-3-6-15,6 1-1 16,1 4 0-16,-1 5 1 0,-7 9 4 16,-13 5 8-16,-11 9 1 0,-14 4-5 15,-8 6-2-15,-9 4-4 16,-6 0-3-16,-1 8-3 16,-2 6 2-16,-2 7-1 15,1 4 2-15,2 5 0 16,-1 9 1-16,2 4-1 0,3 7 0 31,0 0-19-31,0-7-75 0,2-14-117 16</inkml:trace>
  <inkml:trace contextRef="#ctx0" brushRef="#br0" timeOffset="94155.1643">7877 6915 150 0,'0'0'3'0,"27"0"-2"32,-4 0 3-32,2 0-2 0,11 0-2 15,4 3 0-15,11 0 1 16,5 0-1-16,6-3-1 16,8 0 1-16,7 0-1 0,7 0 1 15,10 0 0-15,6 2 0 16,7-1 1-16,9 0 1 0,6-2 6 15,8 0 9-15,4-1 5 16,4 2 0-16,7 0-4 16,3 0-3-16,1 0-5 15,0 0-4-15,2 0-4 0,-5 7-1 32,-2-2-1-32,-1 2 1 0,-4 0 0 0,-5-2-2 0,-5 2 0 15,-3-4-1-15,-5 0 3 31,-6 1-1-31,-6-2 0 16,-10-1 0-16,-8-1 0 0,-10 0 1 0,-12 0 0 31,-13 0 1-31,-16 0 5 0,-12 0 4 16,-13-3-4-16,-10-1 6 0,-8 1 9 16,-19-2-38-16,-13 0 10 15,-17 0-1-15,-20 0 3 0,-14 1 10 16,-11-1-6-16,-9 3 4 15,-9-1 4-15,-3 3-7 16,-7 0-6-16,-2 0 5 0,-5 0-8 16,-6 3 20-16,-5 4-10 15,-4 0-5-15,-1 0 13 32,-1 3-1-32,-2-1-2 0,2-1-4 15,0 2 1-15,2-1-1 16,5-1-2-16,6 1-2 15,6 1 2-15,4-3-2 16,8 0 0-16,7 1 4 0,8 1-4 16,9-2-1-16,10 1 6 15,11-2-6-15,9 2 3 0,15 0 1 16,11-1-3-16,10-3 1 16,14 0 0-16,10 0-4 15,10 1-14-15,16-5 3 0,17 2 20 16,15 0 3-16,16-2-4 15,17-1-3-15,17 1 1 16,9-1-1-16,14-1 0 16,11 2 0-16,13 0 1 0,6 0-3 15,13 0 2-15,6 0 1 0,4-3-2 16,9 1 1-16,1 1 2 16,-2 1-3-16,-1-1 1 31,-4 2-1-31,-7 5 1 0,-11-2 0 15,-10 3-1-15,-11-1 1 16,-18 1-1-16,-16-1-3 16,-18 2-9-16,-17-3-23 15,-22-4-34-15,-18-1-103 0</inkml:trace>
  <inkml:trace contextRef="#ctx0" brushRef="#br0" timeOffset="98894.2911">9349 8938 70 0,'0'0'-18'0,"-30"0"18"15,14 0 5-15,3 1-10 0,-1-1 4 16,2 3 6-16,4-3 12 0,1 0 25 31,3 0 1-31,3 2-3 0,1 0-36 16,1 1-7-16,9 2 5 15,8 0 5-15,4 0 2 16,10-1 2-16,7-3-3 0,7 2-2 16,9-3 2-16,6-1-2 15,8 1 5-15,9-2 2 16,6-4 0-16,9-1 0 16,4 0-6-16,8 2 2 15,5-2-4-15,6 2-2 16,3-2-1-16,6 2-1 0,5 0 0 15,0 5 0-15,3 0 0 16,-1 0-1-16,2 0 0 0,-3 7 1 16,-3 0-1-16,-2 2 1 15,-2 0-1-15,-3 0 1 16,-8 1 0-16,-7-1 1 16,-4 1 1-16,-9-3-1 0,-7-3-1 15,-10 0 2-15,-10-1-2 16,-10-3 1-16,-10 0 0 0,-11 0 1 15,-14 0-2-15,-6 0 0 16,-12-5 6-16,-3-1 26 16,-19 3-31-16,-10-3-15 0,-16 1 13 15,-10 2-1-15,-14 0-5 16,-8 0-6-16,-12 3 13 16,-4 0 9-1,-7 2-11-15,-8-2 0 16,-5 4 5-16,-4 2-3 15,-2-1-10-15,0 1 15 16,-2-2 8-16,0 0-14 0,1-2 1 16,4-1 0-16,4-1-3 15,0 0 5-15,4 0-3 16,5 1-9-16,1-1 10 0,4 2 2 16,2-5 0-16,5 2-3 0,-1-1 1 15,7 0 1-15,3 3-2 16,5-1 2-16,4 1-2 15,8-1 0-15,7 3 0 16,6 3 0-16,10 0 1 0,10-1-2 31,9-1 2-31,5-2-1 0,8-1 0 16,7 1-2-16,3-1-6 16,0 2-9-16,10-2 20 15,7-1 0-15,7 0 1 16,4-1 0-16,8 1-3 15,4-6 1-15,4 1-1 16,-1 2-1-16,4 0-1 0,-4-1-27 0,-4-5-53 16,-6-12-162-16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2-26T07:58:30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14228 2888 22 0,'-5'2'90'0,"2"-2"-72"0,0-5 9 16,3 3-8-16,0 0-6 15,0 0-6-15,0 2-8 0,0 0 1 32,0 0-8-32,0 0-4 15,7 0 7-15,0 3 2 0,4 0 1 16,2 5-2-16,0-3 4 15,4-1 0-15,0-3-1 16,3 1 11-16,3-1-2 0,4-1 3 16,3 0-5-16,4 0-6 15,2 0 11-15,5-3-4 16,1 2-1-16,1-2 1 16,4 1-5-16,1-2-9 0,3 1 36 15,5-2-15-15,1 3-16 16,3-3 10-16,2 1-7 0,1-1 6 15,5 0-4-15,2 0 2 16,5-2-1-16,1 1 1 16,5 1-1-1,-3-1 2-15,4-1-2 16,0 3 0-16,-1-2 2 16,2 3-4-16,-1-4-1 15,0 4 0-15,-1-1 0 0,-6-1 1 16,-2 3-2-16,-5-4 1 15,-3 4 2-15,-4 0-3 16,-4-1 0-16,-5 3 1 0,-8-1 2 16,-3 1-3-16,-6 0 1 15,-5 0-2-15,-5 0 2 0,-5 0-1 16,-4 0 1-16,-4 0-1 16,-2 0 3-16,-3 0 0 15,-5 0-1-15,0 0-4 0,-2 0 1 16,3 1 1-16,-3-1-2 15,0 0 0-15,0 0 3 16,0 3 0-16,0-3 2 0,-3 0-1 16,-1 3 1-16,1-2 0 31,-2-1 0-31,1 2 0 16,-2-1-6-16,3 2-4 0,-4 1-19 15,3-1-25-15,2-3-45 16,2 0-42-16</inkml:trace>
  <inkml:trace contextRef="#ctx0" brushRef="#br0" timeOffset="2969.0406">7035 44 150 0,'0'0'28'0,"0"0"10"0,0 0-20 15,0 0-16 1,0 0-36-16,0 0 7 15,0 0 7-15,15 47 13 16,-5-20 6-16,0 4 4 0,5 3-8 16,3-2 8-16,-1-4 8 15,1-4-10-15,1-4 0 16,0-10-2 0,-2-6 11-16,2-4-2 0,2-14 3 0,4-8-2 15,1-10-6-15,5-2 0 0,0-4-1 16,0-1 16-16,-4 5-14 15,-7 9-1-15,-6 5 1 16,-3 7 15-16,-6 10 6 31,0 3-25-31,-1 10-13 0,3 13 11 16,3 3 0-16,1-4-64 0</inkml:trace>
  <inkml:trace contextRef="#ctx0" brushRef="#br0" timeOffset="3971.1145">15706 1594 148 0,'0'0'10'0,"0"0"12"0,0 0 6 15,0 0-20 1,0 0-11-16,0 0-17 15,0 0-3-15,0 0 2 0,0 0 16 16,-4 53 2-16,5-27 2 16,4-3 0-16,0-3-3 15,2-2 2-15,0-3 3 16,1-4-2-16,2-6 4 0,4-4 36 31,5-1 2-31,6-6-6 0,7-6-14 16,7-9-16-16,3-1-5 15,-3-3-9-15,-5 4 5 16,-6 3 5-16,-11 4 2 16,-6 9 15-16,-4 5-7 15,-6 2-28-15,0 15-6 16,-1 8 17-16,0 6-5 0,0 2-54 0,0-6-70 16</inkml:trace>
  <inkml:trace contextRef="#ctx0" brushRef="#br0" timeOffset="14132.4573">2765 2767 178 0,'0'0'20'0,"0"0"-15"16,0 0 1-16,0 0-4 15,2 0-11 1,1 0-1-16,2 3 8 16,1 1 0-16,2 3 0 0,1-4-1 15,1 4 2-15,3-2-6 16,2 0 5-16,2-1-9 15,4-1 7-15,4-1 7 16,2 1 12-16,3-1-3 0,4-2 2 16,3 0-3-1,2 0-5-15,3 2 6 16,-1-2-4-16,4 1 0 0,0-1-4 16,3 0 1-16,-1 0-4 0,0 3-1 15,1-2 2-15,3 1 3 16,-2-2-5-16,4 3 0 15,1 0 0 1,-1-1 0-16,-1 1 20 0,1 1-11 16,0-1-8-16,4 1 2 0,-4 1-1 15,3-1 0-15,1 0-1 0,-1-1 0 16,1 1-1-16,-1 0 2 16,-4 2-1-16,-2-2 0 0,0 1 2 15,-2 2-1-15,0 0 3 16,-1 0-1-16,2 0-1 15,-1-1-1-15,4 2 2 16,-3-4-2 0,1 1-1-16,-1-1 1 15,0 0-1-15,0-2-1 16,0 1 2-16,0-1 1 16,4 0-2-16,1-1 1 0,3 1 7 15,1-4-3-15,5 2-2 0,-3 0-1 16,1 0-1-16,0-2 0 15,0-4 2-15,1 0 3 0,-1 0-2 16,3 0 0-16,0-2-3 16,0 5 1-16,1-4-2 15,-3 0 0-15,4 3 1 16,-2 0 0-16,-1-3 0 16,0 4 0-16,0-1-2 0,-1-1 1 31,-1 3 0-31,1-1 1 0,-4 1-1 15,-1 2 0-15,-2-3 2 16,-1 3-1-16,-6-2 0 16,-1 0 0-16,-1 1 1 15,-6-1-3-15,-3 1 2 16,-2-2 1-16,-4 0-2 0,-7-1 1 16,-1 0 0-16,-6-1 0 0,-2 0 6 15,0 1 10-15,-4-2 1 16,-3 4-8-1,0-2-3-15,-3 1-2 16,-2 3-4-16,2-2 0 0,-5 2 1 16,1 0 0-16,-1-1 4 15,0 1 7-15,0 0-4 16,0-2-8-16,0 2-3 16,-3 0-3-16,-5 0-22 0,-5 2-41 0,-2-2-35 15,0-7-90-15</inkml:trace>
  <inkml:trace contextRef="#ctx0" brushRef="#br0" timeOffset="18964.0896">7373 3811 13 0,'17'0'16'16,"2"-2"-14"0,4 2 0-16,1 0 0 0,1 0-1 15,5 0 3-15,1 0 3 16,-1 0 4-16,8 0 1 16,1 0-4-16,2 0-2 0,2 0-3 0,5 0-1 31,3 0-2-31,5 0 1 15,1 0 0-15,6 0 0 0,2 0 3 16,1 0-1-16,3 0 1 0,2-1 1 16,-1 2 0-16,2-1-2 15,1 0 2-15,2 3-2 16,-1-3 0-16,1 2-1 16,1 0 2-16,0 1 1 0,0-1 1 15,5-1-2-15,-1 2-1 16,5-3-1-16,-2 3-2 15,1-2 2-15,0-1 0 0,4-1 0 16,-3 1 4-16,2 0 6 16,0-2 2-16,2 2-2 0,-3 0-4 15,-2-1-3-15,2 1 0 16,-1 0-3-16,-3 0-1 31,-3 0 0-31,-2 1 0 0,-5 2 1 16,-6-1 1-16,-4 1 0 15,-9-1 1-15,-3 1 3 16,-4 0-3-16,-9-3-1 16,-2 1-1-16,-9 2-1 0,-6-3 3 15,-2 0 3-15,-6 0 2 16,-3 0-2-16,-5 0 3 0,-1 0-3 16,-1 0-2-16,-2 0-2 15,0 0-2-15,0 0-3 0,0 0-2 16,0 0 0-16,0 0 5 15,0 0-2-15,0 0-3 16,0 0-8-16,-4 0-4 16,3 0-11-16,-1 0-13 15,0 5-40 1,-2-1 7-16</inkml:trace>
  <inkml:trace contextRef="#ctx0" brushRef="#br0" timeOffset="23263.0678">7122 4724 150 0,'0'0'23'0,"0"0"-17"15,0 0-15-15,0 0 10 0,0 0-4 16,0 0-37-16,0 0-19 16,0 0 13-16,0 0 38 0,0 0 7 15,0 0-1-15,2 3 2 16,4 1-1 0,1 1 5-16,2 0 8 15,1 0-1-15,3 0-1 0,2 2-4 16,0-2 4-16,4 0 2 0,4-1 0 0,0 0-3 15,6 0-7-15,1-2 6 16,2 1-5-16,3-2-1 16,2 2 0-16,2-1 3 31,-1-1 1-31,3 2 1 16,-2 1-3-16,4 0 4 0,-1 2 0 15,1-3-1-15,1 3 4 0,-1-3-3 16,3 2-1-16,-1-3-3 15,2-1 0-15,-1 1 1 16,3 0-3-16,0-2 2 16,0 0 0-16,1 0 0 15,-3 0 1-15,-1 0 0 0,0 0 2 16,-1 0 1-16,-1 0-3 0,1 0 2 16,0 0-3-16,-1 0-1 15,1 2-2-15,0-2 1 16,-1 0 0-16,1 0-1 15,-1-2 1-15,-2 2 0 0,-1 0 3 16,1 0 1-16,0-2-2 16,-1 0 0-1,-1 1 1-15,2-1-3 16,0 2 0-16,-1-2 1 16,3 1-3-16,-1-1 2 15,3 1 6-15,-3 0-4 16,2 0 0-16,-3-1-1 0,2-2-1 15,-2 3-1-15,-1-1 1 16,2 0-2-16,-1 0 1 0,0-1 0 16,-2 2-1-16,3-1 1 15,-2 0 3-15,1 1-1 16,-2 1-1-16,0 0-2 0,-1 0 1 16,-2 0 0-16,0-1 0 15,-3 1-1-15,-3 0 1 16,-1 0-1-16,2 0 1 0,0 0 0 15,-2 0 7-15,0 0-5 16,2 0-1-16,-4 0-1 0,0 0 0 16,-4 0-1-16,-2 0 1 31,-2 0-1-31,0-1 2 16,-3 1-2-16,-2 0 2 15,-1-2 0-15,1 2 0 0,-2 0-2 16,-2 0 1-16,0 0 0 15,-1 0-1-15,-2 0-1 0,1 0 2 16,-4 0-1-16,2 0 0 16,-4 0 0-16,2 0 0 15,-3 0 1-15,-1 0-1 0,1 0 0 16,-2 0 1-16,1 0 7 0,0 0-1 16,-1 0 1-16,1 0 1 15,-1 0 1-15,0 0-3 16,2 0 0-16,-2 0 0 15,0 0-2-15,0 0-3 16,2 0 0-16,-2 0-4 0,0 0 1 31,0 0 0-31,0 0-1 16,0 0 1-16,0 0 0 0,0 0 0 16,0 3-5-16,0 5-30 15,0-6-31-15,-9-5-129 16</inkml:trace>
  <inkml:trace contextRef="#ctx0" brushRef="#br0" timeOffset="49840.9651">8061 5670 99 0,'0'0'2'0,"0"0"3"0,-37-3 6 16,25 2-2-16,4-1 0 16,-1 2 1-16,1 0 5 15,1 0-9-15,2 0-1 16,3 2-6-16,1 0 1 0,1 3-5 16,0-1 3-16,10-1 10 15,3 1 12-15,6-1-6 16,5-1-3-16,5 1-2 15,7-1-2-15,1-2 0 0,8 2-2 16,2-1 4-16,8-1-1 16,6 0 0-16,7 0-1 0,7 0-3 31,7-3-1-31,6-3 0 16,0-2 5-16,8 1-3 0,2-3 2 15,1 3 0-15,4-1-1 16,3 1-1-16,2-2 1 15,3 3-5-15,4-1 2 0,-2-2-2 16,0 4 1-16,-3-1 2 16,-3-1 3-16,-1 2-1 0,-5 0 4 15,-5 2-2-15,-6-1 2 0,-3 2-5 16,-10 0 4 0,-4 2-3-16,-12 0 2 0,-8 0 0 31,-8 0 1-31,-10 0-1 15,-10 0 1-15,-9 2-4 0,-6-2 8 16,-5 2-8-16,-5-1-3 16,0 3-2-16,-3 3-4 0,-5 2 1 15,-4 1-23 1,4-7-57-16,4-3-131 0</inkml:trace>
  <inkml:trace contextRef="#ctx0" brushRef="#br0" timeOffset="61528.6941">3925 9515 252 0,'-5'0'4'15,"2"0"17"-15,3 0-3 16,0 0-11-16,0 7-12 15,5 5 5-15,5 6 0 16,-1 7 6-16,3 2 4 16,0 5 3-16,-3 3-1 0,1 0-4 15,-2 2-3-15,-1-1-2 0,-2-2-1 16,2-1 1-16,-5 2-3 16,4-5 2-16,0 1 0 0,0-3-13 31,-3-6-38-31,2-8-74 0</inkml:trace>
  <inkml:trace contextRef="#ctx0" brushRef="#br0" timeOffset="62158.993">3739 10182 199 0,'0'0'37'16,"-38"-60"1"-16,21 26-20 15,1-4-16-15,3-4-2 0,1-1-8 16,-1 0 1-16,4-1 3 15,2 1 5-15,3 1 0 32,4-2 11-32,0 1-4 0,7-4-3 15,6 1 0-15,4-3-3 16,4 2 0-16,5 1-1 0,4 3 3 16,1 4-2-16,5 3 0 15,2 3-2-15,3 0 1 16,1 6-1-16,3 3 0 0,2 8 0 15,2 5-1-15,-2 7 0 16,0 4 1-16,4 3-1 16,-5 12 2-16,-3 5 0 15,-1 5 1-15,-4 4-1 0,-6 5 2 16,-9 5 1-16,-5 6-2 16,-5 6 8-16,-6 3-1 15,-2 4-4-15,-5 2 6 16,0-1-6-1,-5 2 2-15,-6-4-1 16,-3 0 2-16,-4-1 0 0,-5-5 5 16,-1 1 4-16,-7-6-1 15,-2-3-5-15,-6-5 2 16,-1-1-1-16,-4-5 1 16,-3-6-1-16,-1-2-2 0,-1-5-3 15,1-5-1-15,-2-5-3 16,1 0-2-16,1-6-4 0,-3-3-51 15,-3-21-115-15</inkml:trace>
  <inkml:trace contextRef="#ctx0" brushRef="#br0" timeOffset="66293.6322">5284 7171 137 0,'0'0'168'15,"0"0"-169"-15,-38 7 0 16,20-7 2-16,-4-1 1 16,-3-8 0-16,-3-1-1 0,-4-7 0 15,-3-4-1-15,-1-6 2 0,-1-9 2 16,-1-12 25-16,2-8-7 16,3-11-7-16,3-12 9 15,4-10-15-15,10-6-12 16,4-6 6-16,7-3 15 15,5 1 0 1,5 2-9-16,9 7-1 16,4 8 6-16,6 3-7 0,2 13-6 15,8 9-5-15,3 8 3 16,3 10 0-16,5 13-1 16,4 11 3-16,5 11-6 15,11 8 2-15,4 17 0 16,3 14 3-16,3 11 0 0,-3 14-1 15,-4 7 0-15,-5 14-2 0,-11 8 2 16,-9 2 0-16,-9 8 0 16,-13 2 5-16,-9 0 2 15,-12 1 0-15,-8-1 12 0,-20-2-3 16,-11-3 2-16,-15-8-4 31,-11-2 0-31,-12-4-2 0,-8-9-2 16,-5-4-3-16,0-8-5 15,3-6 1-15,0-22-33 16,6-29-144-16</inkml:trace>
  <inkml:trace contextRef="#ctx0" brushRef="#br0" timeOffset="76409.863">5499 10395 335 0,'0'0'5'0,"0"0"1"16,0 0-27-16,0 0 2 15,0 0 16-15,44-1 4 0,-19 1-2 16,4 0 1-16,6 4 1 15,8-2 1-15,5 0-3 16,6-1 3-16,5-1-2 16,2-1 2-16,6 1 0 15,3 0 0-15,0 1 1 16,4 2-1-16,1 0-1 0,0 1-1 16,-2-2 2-16,-1 3-2 15,-4-1 0-15,-5 0 2 0,-4-3-2 16,-8 2 1-16,-10-3 0 15,-8 3 1-15,-10-3 1 16,-7 0-3-16,-10 0 3 0,-6 0 4 16,-2 0 31-16,-17 0-2 15,-11 0-35-15,-13 0-19 16,-9 0 12-16,-14 0 4 0,-7 0 9 16,-12 0-6-16,-4 4 0 15,-3 4-2-15,-6 1 3 31,2 1-3-31,1 2 2 0,2-1 0 16,8 0-2-16,4 1 2 16,9-3 0-16,10-3-2 0,10 0 1 15,12 0 1-15,11-5-2 16,11 2 2-16,11-3-1 16,7 0 0-16,13 0-10 0,16-4 0 15,13-4 9-15,15-3 2 16,15-2 0-16,12-1 1 15,9-1 1-15,9 1-3 16,3-1 3-16,7 5-2 0,1-1 1 16,2 1-3-16,-2 5 9 0,-1 1-5 15,-5 3 4-15,-5 0-2 16,-6 0 0-16,-12 1-1 16,-9 0-2-16,-15 3-1 15,-12 1 1 1,-18-2-1-16,-10 1-1 15,-12-3 2-15,-8 0 12 16,-15 0 53-16,-19 0-36 16,-15-3-28-16,-19 0-6 0,-18 0 6 15,-11 5-3-15,-12-2 2 16,-6 0-2-16,-8 4 0 16,0 6-1-16,-2 0 0 0,3 4-3 15,1 5-27-15,8 0-17 16,6-2-38-16,9-6-24 0</inkml:trace>
  <inkml:trace contextRef="#ctx0" brushRef="#br0" timeOffset="78929.1116">4008 11011 147 0,'0'0'26'0,"0"0"18"0,0 0-20 16,0 0-1-16,0 0 1 15,-17-41-15-15,18 21-5 16,6-2 2-16,6-4-3 0,1-1-1 0,3 1-1 16,0-2 2-16,3 2-3 0,-1 4 0 31,-1 1-1-31,0 9 2 16,-1 4-2-16,-2 8-1 0,-4 1 2 15,-2 16-2-15,-4 7 3 16,-3 7 8-16,-2 3 8 15,0 4 5-15,-7 1 0 16,2-2 4-16,1-1 0 16,1-5-4-16,2-4-8 15,1-8-2-15,0-4-8 0,0-8-1 16,4-3 0-16,5-4 1 16,2 0 4-16,3-11 2 15,5-6-6-15,6-4-2 0,3-2 0 0,4 2-11 16,0 1-31-16,-2 4-27 15,-3 5-13-15,-7 5-48 16</inkml:trace>
  <inkml:trace contextRef="#ctx0" brushRef="#br0" timeOffset="79066.549">4083 11482 158 0,'-32'3'-109'0</inkml:trace>
  <inkml:trace contextRef="#ctx0" brushRef="#br0" timeOffset="79398.1867">3832 11301 244 0,'-15'-45'11'0,"5"-5"26"0,7-5 1 16,3 1-30-16,1-4-2 15,12-1-1-15,8-2-4 16,7-2-1 0,9-3 4-16,8 3-5 15,5 1 15-15,4 5-13 16,8 6 0-16,-2 11-2 16,1 9 3-16,-3 11-4 0,-3 10 2 15,-2 9-2-15,0-1 3 16,-6 18 3-16,-3 8 3 15,-4 9 1-15,-5 5 5 0,-8 9 0 16,-7 6 0-16,-8 3-5 16,-12 2 3-16,-7 3 7 0,-20 1 3 15,-11 2 2-15,-10 1-5 16,-10 0-5-16,-8-2-3 16,-3-2 1-16,-2-6-5 15,0-6-3-15,1-8 0 0,4-7-6 16,6-13-38-16,3-18-122 15</inkml:trace>
  <inkml:trace contextRef="#ctx0" brushRef="#br0" timeOffset="85211.3264">2759 6631 163 0,'-2'0'25'0,"0"0"-15"0,2 0-15 15,0 2-8-15,7-2-5 16,6 0 26-16,6 0 13 16,6 0-3-16,5-6-5 15,5-1-1-15,3-6-5 16,0-1-1-16,4 1-3 15,-1-4-1-15,-3 3 0 16,0-3-2-16,-4 3 1 16,0-1-1-16,-5 0-6 0,-3-3-31 0,-6-2-51 15</inkml:trace>
  <inkml:trace contextRef="#ctx0" brushRef="#br0" timeOffset="85527.8469">3168 6278 275 0,'0'0'-9'15,"0"0"13"-15,0 0-7 0,0 0-2 16,0 0-4-16,0 0-6 16,0 0 8-16,-12 42 3 15,26-32 2-15,0 1 3 16,3-2-2-16,1 0 1 0,1-1 1 15,-1 2 0-15,-4 0-1 0,1 1 1 16,-2 1-1-16,-4 5-1 16,-2 1 1-16,-2 2-2 15,-4 2-13-15,-1 0-2 0,0 3 17 16,-8 0 0-16,-4-1-4 16,-4 0 2-16,-5-4-13 15,0-6-47-15,-3-7-33 0</inkml:trace>
  <inkml:trace contextRef="#ctx0" brushRef="#br0" timeOffset="85743.7187">3094 6366 232 0,'0'0'-1'0,"0"0"20"15,0 0-2-15,0 0-5 16,0 0-17-16,0 0 0 0,0 0 2 15,0 0-6-15,27 81-5 16,-19-29 10-16,-1 5 12 16,0 3-4-16,-1-2 0 0,-2 0 2 15,6-4-5-15,-3-3 1 16,1-5-8-16,-2-9-33 16,-1-13-107-16</inkml:trace>
  <inkml:trace contextRef="#ctx0" brushRef="#br0" timeOffset="89193.1365">5412 7030 70 0,'0'0'66'0,"0"0"-45"16,0 0 27-16,0 0-18 16,0-38-11-16,0 35-14 15,0 3-6-15,2 0-9 0,1 4 0 31,2 9 3-31,-1 4-9 0,4 6 9 16,-4 8 10-16,0 9 12 16,2 4 13-16,0 10 0 15,-1 3-5-15,4 4-7 16,1 1-1-16,0-2-5 0,5 0-7 16,-2-8-1-16,-1-3-1 15,-1-8 0-15,-1-7 1 16,0-5-2-16,-6-8 0 15,1-7 2-15,-3-6-2 16,0-3 2-16,-2-5 3 0,-6 0 50 16,-5 1-26-16,-8-2-25 0,-3-6-3 15,-8 2-1-15,-5-2-1 16,-2 3 2-16,-5-2 1 16,-3 1-2-16,-2-1 0 15,-5 0 0-15,-1 0 0 16,-3 1 2-16,-1-1 1 0,-2 1-3 15,-3 0-5-15,-1 1 16 0,-3-1-9 16,-2 3-2-16,-3 0 1 16,1 1-1-16,-4 1 2 15,-1 0-4-15,0 3-4 16,-4 7 13-16,1 1-9 16,-4 9 5-16,3 0-6 0,-4 4 3 15,-1 3 1 1,-2 6-2-16,3 1 1 15,-1 4 1-15,-2 6-1 16,1 4 2-16,1 5-3 16,0 2 1-16,0 5 2 0,4 2-6 15,1 1 9 1,2 2-3-16,2 3-6 16,4-1 11-16,2 1-3 0,1 5-4 0,0 2 0 15,3 2 0-15,2 1 0 16,-1 4 0-16,5 3-1 15,3 2 2-15,2-6-1 0,5 4 0 16,2-1 1-16,4 2-1 16,1 2-1-16,4-2 3 15,2 4 0 1,2-1-2-16,6 0 0 16,3-5 1-16,4 0-1 15,4 0 0-15,1-3 1 0,4 4 0 16,4-2 1-16,1 1 0 15,2 3 0-15,4 0 2 16,-1-3 7-16,2-2-5 0,0-1 4 16,6-6-7-16,3-2-2 15,4-10-1-15,4-4 0 0,1-2 0 16,6-8-1-16,1-6 0 16,2-3-1-16,5-6 1 15,1-4 0-15,5-5 1 16,5-1 0-16,2-8 2 15,7-5 1-15,3-6 0 0,4-4 0 16,0-1-2-16,4-3 0 0,-1-5 1 16,-2-1-2-16,1-3 1 15,-1 2-1-15,-1-1 1 16,-1 3-1-16,0-5 0 16,-5 5 1-16,2 0 0 0,1-3-2 31,-2 1 2-31,-1-1 0 15,-1 2-1-15,-2-1-1 0,-1 2 2 16,-4 1-1-16,-4 2 0 16,-3 1 1-16,-8 4-2 15,-3-2 1-15,-3 1 1 16,-6 1-1-16,-3 0 0 0,-3 0 0 16,-4 0 0-16,-1 0 0 0,0 3 0 15,-4 1-1-15,1 0-4 16,-4 0-14-16,0-2-8 15,3 0-4-15,-3-2-16 0,0 0-11 16,1 0-9-16,-1-2 0 16,0-12-78-16</inkml:trace>
  <inkml:trace contextRef="#ctx0" brushRef="#br0" timeOffset="89627.2941">3553 11115 171 0,'-6'0'13'0,"3"0"37"15,-2 3-27-15,4 4-11 16,1 3 0-16,0 1-1 0,0 2-5 16,1 0 2-16,5-3-4 15,2 4-2-15,2-7 6 16,1 3 5-16,5-5-2 15,2-1 2-15,2-2 1 0,4-2-6 16,0 0-2-16,-1 0-2 0,-3 2-1 16,-1-2-2-16,-4 7-1 15,-5 0 0-15,-5 2 0 16,-2 2 3-16,-3 5 8 16,0 2 5-16,-8 2 2 15,-6 3-8 1,-3 1-4-16,0 3-1 15,-4 0-2-15,1-3-3 0,1 2 0 16,2-1 1-16,-1-4-1 16,5-1 0-16,1-7 1 15,4 0-1-15,5-6-11 16,-1-4-20-16,4-3-14 16,0 0 1-16,0-7-27 0,0-7-59 15</inkml:trace>
  <inkml:trace contextRef="#ctx0" brushRef="#br0" timeOffset="89831.2389">3570 11274 226 0,'0'0'23'0,"0"0"13"16,-20-46-6-16,16 37-11 15,3 4-4-15,1 5-4 0,1 4-16 0,6 17-4 31,2 8 2-31,3 11 5 16,-1 11 11-16,2 6-5 0,-1 2 1 16,5-1-5-16,-4-5-22 0,1-7-34 15,-2-18-86-15</inkml:trace>
  <inkml:trace contextRef="#ctx0" brushRef="#br0" timeOffset="91381.6252">4732 10645 66 0,'0'0'97'0,"0"0"-72"16,0 0-17-16,0 0-6 0,0 0-2 16,0 0 10-16,0 0 8 15,0 0-3-15,0 0-2 16,0 0 4-16,45-26-7 15,-24 14-5-15,3-5-5 0,1 2 2 16,-1-2-1-16,1 2 0 16,-3-1 0-16,1 1 1 0,-3 2-1 15,0 0-1-15,-1 1 0 16,-2 2 0-16,-1-2-11 16,-2 2-23-16,-2-3-41 15,-6 2-25-15</inkml:trace>
  <inkml:trace contextRef="#ctx0" brushRef="#br0" timeOffset="91719.3903">4946 10361 200 0,'0'0'3'0,"0"0"0"16,0 0-6-16,0 0 3 0,-28 16-2 15,28-11-14 1,0 2-14-16,1-2 34 16,5 1-3-16,1 0 4 0,3-4 6 15,2-1-1-15,1-1-4 16,0 0 0-16,1 0-4 16,0 0 0-16,1 0-2 0,-3 0 1 0,0 0 0 31,-4 5-1-31,-3 3 0 0,-2 2 0 0,-3 5-1 0,0 1 4 15,-3 2 22-15,-4 1-8 32,0 2-10-32,-2 2 0 0,-1 4-8 15,0 3-7-15,-3 0-19 16,-2-1-146-16</inkml:trace>
  <inkml:trace contextRef="#ctx0" brushRef="#br0" timeOffset="112329.4735">11121 6948 48 0</inkml:trace>
  <inkml:trace contextRef="#ctx0" brushRef="#br0" timeOffset="113792.757">10686 6773 137 0,'0'0'-10'0,"44"13"4"16,-8-6 10-16,8 0-3 16,6-2 1-16,7 0-1 15,7-3 2-15,5-1 5 16,5-2 2-16,7 1 1 15,4 0-7-15,1 1-2 0,2 4-1 16,1 0-1-16,-5 2 3 0,-1 2-3 16,-3-2 0-16,-6 0 1 15,-1-3-3-15,-10 0 2 16,-4-4 1-16,-12 0-1 0,-11 0-3 16,-10 0 9-16,-10-2 5 15,-13-4 7-15,-3-1 36 16,-16-2-47-1,-13-1-24-15,-10 0 26 16,-16 0-18-16,-8 2 5 16,-8 2 10-16,-8 2-4 0,-6 4-8 15,-3 0 12-15,-3 2-5 16,-4 7 0-16,1 4 0 16,1 1-2-16,3 2-2 15,5 4-3-15,8 0-1 0,7 0-3 0,11-3 10 16,14-1-2-16,10-4 2 15,14-5 0-15,11 0 0 16,10-4-13-16,10-3-1 0,22 0 6 31,11 0 9-31,16-10 12 0,16-4 1 16,10-3-6-16,13-3-6 0,7-3 9 0,3 2-9 16,4-2 2-16,3 3 0 31,2 1-2-31,-5 0 0 0,-5 6-2 15,-12-1-1-15,-12 4-2 16,-15 3-10-16,-19 0 17 0,-16 4 3 16,-12 0-7-1,-17 2 2-15,-7 1-22 0,-30 0 18 16,-22 7 17-16,-23 10-15 16,-22 6-26-16,-22 7 28 15,-15 4-1-15,-5 7-2 16,-4 0-17-16,4 2-20 0,5-5-10 15,8-8-66-15</inkml:trace>
  <inkml:trace contextRef="#ctx0" brushRef="#br0" timeOffset="118667.7046">11708 9431 182 0,'-11'7'-34'0,"-4"-3"-19"16,-1 2-28-16</inkml:trace>
  <inkml:trace contextRef="#ctx0" brushRef="#br0" timeOffset="119675.2448">11573 9469 76 0,'0'0'8'0,"-44"1"-5"16,20-1 0-16,1 0 1 16,-2 0-2-16,-1 0 2 15,2-5 8-15,-6-3 9 0,1-2 13 16,-2-2-8-16,-3 0-4 15,-1 0-9-15,-4-3-3 16,-1 1-7 0,-1-1-2-16,-5 1-1 15,3-3-1-15,1 1 0 16,4-5 3-16,3-3 3 16,1-2-3-16,4-3 67 0,2-3-66 15,4-2-6-15,0 0 7 16,4-2-1-16,6-1-1 15,2-1-3-15,4-2 1 0,4-1-2 16,4-3 2-16,0-2 0 16,8-2 0-16,6 1-3 15,4-1 1-15,8 0 4 0,-1 1-7 16,10-1 10-16,-2-2-7 16,7 3 4-16,6-1-1 0,1 2-5 15,4 2 4-15,2 3 1 16,7 6-2-16,3 2-2 0,3 3 6 15,3 2-3-15,6 2-7 16,2 6 14-16,2 2-5 16,5 1-3-16,1 4 0 31,4 3 1-31,1 2-2 16,3 2 4-16,2 3 0 0,1 1-2 15,-1 2-1-15,1-1 2 16,1 0 0-16,0 2 1 0,1 2-1 15,-1 6 0-15,-3-1-13 16,3 2 29-16,-1 0-17 16,-1-1 0-16,-3 2 1 0,-2 0-1 15,3 1 2-15,-4 0-2 0,-1 1 0 16,-3 1 1-16,-4 0-4 16,-8 3 6-16,-1 3-3 15,-8-1 1-15,-4 2 0 16,-8 2-1-16,-3 1 1 15,-4 3-1-15,-7-3 0 0,-3 5 0 32,-2 0 0-32,-5 0 1 0,-4-3-2 15,-1 2 0-15,-6 0 0 16,-1-3 1-16,-4 1-3 16,-4-1 3-16,-3 0 0 15,-3 2 0-15,-2 0-1 16,2 1 1-16,-11 1-1 0,-4 2 2 15,-2-1-2-15,-5 2 4 0,-4 2-1 16,-1-5-2-16,-5 4 1 16,-3-5-1-16,-4 3-2 15,-5-1 9-15,-5 0-1 0,-1 0-3 16,-4-2-1-16,-4-1-2 16,-3 0 2-16,-4-4 0 15,-3 0 3 1,-4-2-2-16,-2-3 1 15,-4 1 3-15,-3-2-1 16,-4-2-2-16,-3 0 0 0,-2-3-2 16,-3 1 0-16,-3 0 1 15,-1-5-2-15,-3 1 3 16,-1-3 1-16,-2 1 2 16,-1-3-1-16,1 2 4 0,2-2-7 15,-2 2 1-15,1-1-2 16,2 2-2-16,1 4 0 0,-1 3-1 15,-2 4-24-15,1 1-38 16,1-11-91-16</inkml:trace>
  <inkml:trace contextRef="#ctx0" brushRef="#br0" timeOffset="130357.9037">14742 4869 74 0,'0'0'3'0,"0"0"-3"0,-35 16 1 16,18-9 0-16,-5-1 1 15,-1-1-1-15,-2 1 2 16,-4-5 1-16,0 2 4 0,-5-3-2 0,0 0-2 0,-2 0-3 16,1-6 2-16,-2-7 13 31,3-1 20-31,2-6-15 15,-1-2-7-15,4-4 2 0,-1-1 10 16,5-5-8-16,-2-4 0 16,3 0 17-16,0-4-20 15,3-2 0-15,3-2-9 16,1 0 0-16,0 0-3 0,4-3-3 16,5 3-3-16,1-4-3 15,4 1 0-15,3-3-4 16,1 1-8-16,12-3 11 0,4-2 9 15,7-2-16-15,7-1 6 16,6-2-27-16,9-2 60 16,5 2-30-16,5-1-17 0,6 2 23 15,7 1 2-15,0 3-4 16,6 2-12-16,0 3 21 16,1 2-5-16,5 7-1 15,-1 2-2-15,3 6-2 16,1 7 3-1,3 4 0-15,3 1-4 0,3 8-2 16,3 3 13-16,1 6-3 16,-1 3-7-16,1 0 5 15,-4 6-2-15,0 5-3 16,-5 4 3-16,1 2-3 0,0 4 2 16,-2 0 0-16,-1 7-3 15,-3-2 5-15,-3 8-2 0,-4 2 0 16,-6 2 0-16,-7 3 0 15,-5 4-1-15,-5 1 1 16,-4 1-3-16,-6 4 3 0,-8 1-1 16,-5 1-2-16,-5 0 0 15,-12-1-5-15,-4-1 4 16,-9 1 1-16,0-1-5 0,-15 0 2 16,-6 0 5-16,-7-1 3 15,-8 1 0-15,-7-2 3 16,-9 0 4-16,-12-3-1 15,-9-1 1-15,-14 0-4 0,-10-1 8 16,-16 2-3-16,-13 3 2 16,-18 2-4-1,-14 12 0-15,-14 9-5 16,-20 16-4-16,-13 9-42 16,-12 1-89-16</inkml:trace>
  <inkml:trace contextRef="#ctx0" brushRef="#br0" timeOffset="135074.0815">19811 3696 47 0,'0'0'24'0,"0"0"2"0,0 0 3 15,3-41 8-15,0 29-1 16,-3 2-3-16,1 0-13 15,-1 3-10-15,1 0-3 0,-1 4-1 16,1 2-3-16,-1 1-5 16,0 1-13-16,0 9 6 15,0 7 2-15,0 3 5 0,0 4 3 16,0 0 0-16,3 2 2 0,-1-3-3 16,3-2 1-16,0-7 0 31,0-1-1-31,6-6 2 15,1-7 5-15,6 0 8 0,4-6-5 0,7-12-2 16,3-4-3 0,6-10 0-16,1 1 1 0,3-5 6 15,3-3 1-15,-1 3-4 0,0-1 1 16,-4 4-3-16,-4 3 3 16,-6 8 11-16,-9 3-1 15,-7 9 7-15,-5 3-15 16,-3 7-11-16,0 0-5 0,1 13 1 15,-1 6 1-15,5 7-1 16,4 6-20-16,1-3-37 16,9-12-44-1</inkml:trace>
  <inkml:trace contextRef="#ctx0" brushRef="#br0" timeOffset="137723.7055">22185 3621 178 0,'0'-2'21'0,"0"-3"-17"0,0 3 1 16,0-1-2-16,0 3-3 15,0 0-2-15,0 0-5 16,0 0-7-16,0 0 3 15,0 0 8-15,0 0 0 0,1 7 2 16,0 3-2-16,-1 6-1 0,0 1 7 16,0 1 8-16,0 4 7 15,1-1-11-15,-1-2-4 0,0-2 1 16,4-2-2-16,2-2-1 16,4-5 1-16,1-5 2 15,3-3 7-15,7 0 7 16,3-7-3-16,7-5-7 0,1-9-1 15,5-3-4-15,2-3 1 16,1-4-2-16,3 0 1 16,-1-2-2-16,1 2 6 15,-3 1 0-15,-1 4 8 16,-4 4-1 0,-2 3 1-16,-8 6 0 15,-2 5-2-15,-8 7-5 0,-2 1-6 16,-6 5-2-16,-1 9-4 15,-5 5 0-15,-1 1 2 16,0 5 1-16,-1 1 0 0,-4 4 2 16,-1 2 0-16,-1 5-1 15,2-3-24-15,0-9-63 0</inkml:trace>
  <inkml:trace contextRef="#ctx0" brushRef="#br0" timeOffset="140906.0254">21434 4639 161 0,'0'0'34'0,"0"0"-14"0,0 0-14 16,-17-38-10-16,12 28 9 16,0 0-4-16,-4 0 1 0,0 1-3 15,1-3 1-15,-4 0-1 16,0 2 0-16,-2-3 0 0,0 2 2 31,0-4-2-31,-5 3 1 16,2-2 2-16,-1 2 1 0,-2-2 0 15,-1 3 2 1,-3-1 0-16,-1 0-6 0,-2 2 2 16,-3 0-1-16,-1 1 0 15,-1-1 1-15,-2 3-1 16,0-1 0-16,1-1-1 16,-2 2 3-16,3 0-2 0,0 0 1 15,2-1-2-15,2 2 2 16,0 0 1-16,0 0-3 0,2 2 1 15,0 0-5-15,0-1 7 16,0 1-8-16,0 0 17 16,1 0-6-16,1 1-2 15,-1 3-7-15,3-2 10 0,-4 2-4 16,2 0-2-16,0 0 4 16,0 0-6-16,2 5 4 0,-1-1-1 15,2 4-5-15,1-2 4 16,-1 5 1-16,0-1-1 15,0 5-2-15,1 0-1 0,-1 2 2 16,3 1-1-16,-2 0 4 16,3 0 2-16,0-1-3 15,1 0-1 1,0 0 1-16,2-4-1 16,1-1 2-16,-1-1-4 15,3 0-3-15,0-2-7 16,-1-2-7-16,2 0-19 0,1-6-34 15,3-1-40-15</inkml:trace>
  <inkml:trace contextRef="#ctx0" brushRef="#br0" timeOffset="141190.3685">20001 4363 268 0,'0'0'-23'0,"0"0"36"0,0 0 5 31,0 0-27-31,0 0 8 16,0 0 0-16,-10 64 0 0,5-33 1 15,3 2 0-15,0-3-2 16,2-1-1-16,0-5 1 16,2-6 3-16,3-7-1 15,4-2 1-15,2-8 8 0,6-1 5 16,3-1-4-16,5-8-7 15,3 4-1-15,2 3-2 0,1-1-16 16,-1-1-59-16</inkml:trace>
  <inkml:trace contextRef="#ctx0" brushRef="#br0" timeOffset="142527.9311">22219 5675 266 0,'0'0'9'31,"0"0"-31"-31,0 0-19 0,1 43 31 16,-9-19-5-16,-1 9 11 15,-7 4 3-15,-1 1 12 0,-3 6-1 16,-3-1-1 0,-2 5-4-16,-2-1-1 0,-4 0-7 15,-1-3 9-15,-5-3-12 16,-3-5 15-16,-3-2-9 16,-5-2 7-16,-4-9 2 0,-5 0-5 15,-2-6 1-15,-4-3-1 16,-3-4-5-16,2-6 5 15,0-2 2-15,1-2-7 16,2 0 5-16,3-10-2 0,3-4 3 16,-1-1-4-16,1-3 1 0,1-2 1 15,1 0-4-15,2 0 4 16,1-2-3-16,4-2 0 16,4-1 1-16,4-1-1 15,3-2 1-15,4 1 2 16,4-1-1-16,4 0 0 0,3-1-2 31,4 1-1-31,2 2 1 0,1 2 3 16,3 0 0-16,1 4 1 15,0-1-3-15,2 4 0 16,0 2 0-16,2 4 0 16,-1 1 0-16,2 2 0 0,2 3 0 15,-1 0 2-15,1 3-1 16,2 0 0-16,-1 2-1 0,1 0-6 15,0 0 0-15,-2 2-2 16,-1 7 7-16,0 2 8 16,0 3-2-16,-2 2 1 15,0 4-1-15,1-3-1 0,-2 3-3 16,3-2-2-16,-1 2-1 16,2-3 1-16,0-2 0 0,0-1 0 15,0-2 1-15,2-6 0 16,0-2 0-16,0-1-2 15,0-3 3-15,0-3 4 16,0-7 4-16,4-7-10 0,4-7 0 16,2 0-7-16,2-6 0 31,2 1 5-31,2 0 1 0,-1-1 1 16,2 2 0-16,1-1 0 15,-4 7-1-15,0 1 3 16,-1 6-3-16,-2 1 3 0,-2 8-3 15,2 0 1-15,-1 6-1 16,1 0 0-16,0 3 1 16,2 10-1-16,1 4 0 0,0 3 1 15,-3 4 0-15,1 1 2 16,-4-3-1-16,0-1 1 16,-3-2-2-16,-2-4 1 0,-2-3 0 15,-1 0-1-15,0 1 0 16,0-4 0-16,0-9-21 15,0-9-194 1</inkml:trace>
  <inkml:trace contextRef="#ctx0" brushRef="#br0" timeOffset="160105.9908">11586 12335 165 0,'-3'0'-18'0,"-1"0"18"16,1 0-9-16,0 0-26 16,1 0 18-16,-2 0 19 0,2 0 7 15,1 0 9-15,-1 0-1 16,2 0-2-16,0 0-11 15,0 0-8-15,0 0 10 0,0 0 2 16,2 0 8-16,3 4 9 16,3-2-3-16,2-1-6 31,4 1 2-31,2-1 0 0,3-1-8 16,1 0-3-16,3 0-1 15,3-1-1-15,1 1-2 0,1 0 0 16,1 0-2-16,1 0 1 15,2 0 0-15,-2 0-1 16,3-2 1-16,0 2-1 0,0 0 1 16,0-1 0-16,1 1 1 15,-2 0 2-15,2-1-3 16,-5 1 1-16,1 0 1 0,1-1 0 16,-3 1-1-16,0 2-1 15,0 1 0-15,0 0 0 16,1 1 1-16,-1-2 0 0,2 1-1 15,0-1 0-15,1-1 0 16,-1 2 0-16,3-2 2 16,0-1 2-1,3 2-1-15,-3-2 2 16,3 0-2-16,-3 0 0 16,1 0-2-16,-3 0 1 15,0 0 0-15,1 0 1 0,0 0-2 16,-1 0-1-16,0 0 1 15,-2 0-2-15,2 0 1 16,-4 0-1-16,-2 0 1 0,2 0 0 16,-4 0 1-16,-1 0 0 15,0-1 1-15,0 1-2 0,-4 0-1 16,2 0-1-16,-2 0 1 16,-4-1-1-16,3 1 1 15,-3 0-1-15,-1 0 0 0,0 2 1 16,-1-2-1-16,1 3 1 15,-2-3-1-15,1 3 0 16,2-2 1-16,-3 2-1 0,2 0 0 16,-1-1 0-16,1 0 0 15,0-2 1-15,-1 0-1 32,-1 3 1-32,0-3 0 0,2 0 1 15,0 0-1-15,1 0 1 16,0 0 1-16,2 0-3 0,-2 0 2 15,0 0-2-15,0 0 0 16,-3-3 1-16,0 3 0 16,-1 0-1-16,-2 0 1 15,-2 0 1-15,1 0 0 0,-3 0 0 16,-1 0 0-16,0 0-2 0,0 0 1 16,-2 0 0-16,1 0-1 15,-1 0 1-15,-1 0-1 16,0 0 1-16,0 0-1 15,0 0 0-15,0 0-2 16,0 0 1-16,0 0 0 0,0 0 0 31,0 3 0-31,0 0-1 0,0 3-15 16,3 2-32-16,4-4-28 16,5-4-39-16</inkml:trace>
  <inkml:trace contextRef="#ctx0" brushRef="#br0" timeOffset="164195.3559">5473 13047 108 0,'0'0'-1'0,"0"0"5"16,0 0-1-16,0 0-3 15,0 0 1-15,0 0 3 16,0 0 0-16,0 0 1 16,26-19 1-16,-16 19-2 15,1 0 3-15,4 0 0 0,1 1 1 16,5 4-3-1,4-1 8-15,3-3-1 16,6-1-3-16,3 0 2 0,2 0 0 0,3-1-1 16,3 1 0-16,-1 0-1 15,2 0 0 1,2 0-1-16,3 0 1 16,1-1-4-16,0 1 0 0,3-2 0 15,0 2-3-15,0-1 2 0,-1-2 0 16,-1 2 5-1,-1-1 1-15,-3 2 0 16,-2 0-6-16,-5 0 0 16,-1 0 2-16,-6 0-1 15,-4 0 1-15,-1-2 2 0,-7 2-3 16,-1 0 4-16,-3 0-4 16,-4 0-1-16,0 2-1 15,-8-1-2-15,0 1-1 0,-2-2 1 16,-4 2 0-16,1-1 3 15,-1-1 6-15,0 0 4 0,-1 0 5 16,0 0 4-16,0 0-8 16,0 0-4-16,0 0-4 15,0 0-5-15,-1 0-1 16,-2 0 1 0,2-3 1-16,-2 0 1 15,1 1-2-15,2 2 0 0,-2-1-2 16,1 0 1-16,1 1 0 15,0 0-1-15,0 0 0 16,0 0 0-16,0 0-1 16,0 0 1-16,0 0-1 0,0 0 1 15,0 0 0-15,0 0 0 0,0 0 0 16,0 0 0-16,0 0 0 16,0 0 0-16,0 0-1 15,0 0 1 1,0 0 0-16,0-1 0 0,0 1 1 15,0 0-1-15,0 0 0 16,-1 0-1-16,1 0-14 0,-1 0-31 0,-4 3-37 16,-2 1-25-16,-5-4-58 15</inkml:trace>
  <inkml:trace contextRef="#ctx0" brushRef="#br0" timeOffset="166899.0892">11056 12987 96 0,'-11'0'-13'16,"-2"2"15"-16,5-4-1 0,1 1 0 31,3 0-1-31,2-2 2 0,2 1 11 15,0 2 21-15,12 0-10 0,2-2-22 16,10 2-1 0,7 0-1-16,7 0 2 15,5 0-2-15,9-1 1 16,9 0 0-16,9-2 5 16,6-2 3-16,6 0 10 0,8-1-8 15,6 2 1-15,4-2-2 0,4 3-4 16,2 1-2-16,3-4 0 15,-1 5-2-15,0-1 0 16,-2-1-1-16,-2-1 3 0,-4 0 0 16,-4 0 2-16,-5 1 6 15,-4 0-6-15,-6 1-1 0,-8 2-3 32,-6 0-1-32,-8 0 0 15,-7 0 2-15,-7 0-5 0,-12 0 4 0,-6 0-2 16,-11 2 0-16,-4-1 0 15,-9-1 0-15,-3 0-2 0,-5 0-3 32,-14 0-3-32,-8 0 6 15,-10 2 2-15,-11-2 10 16,-8 0-9-16,-4 1 3 0,-4 0-2 16,-4-1-4-16,-6 1 5 15,-3 0-3-15,-7 4 3 16,-3-2-3-16,-4 2 2 0,-2-1-6 15,-1 0 0-15,1 0 12 16,1-1-12-16,3 1-3 16,2-2 8-16,7 0 3 15,4 0-4-15,7 0 0 0,7-2 0 16,6 1-7-16,9-1 12 0,6 0-5 16,8 1 2-16,9-3-2 15,8-1 1-15,7 0 0 16,4 1 1-1,5 0-6-15,0 2-13 0,10-2-1 16,9 1 18 0,6-1 4-16,10 0-1 0,8-1-1 15,6 0 1-15,8 0-3 0,7 0 3 16,6 2-1-16,6 1 1 16,7-2 0-16,3 2 0 15,4 0 0-15,4-1-1 0,2 0-1 16,0 1 0-16,2-1 1 15,-2 1-1-15,-2 0 0 16,-4 1 1-16,-6 1-2 0,-7 3 0 16,-10-3 1-16,-13 3-2 31,-6 0 2-31,-14 1-1 0,-11-3 0 16,-9 1 0-16,-10 0-1 15,-4 0-6-15,-17 3-6 0,-18 1-6 0,-11 5 7 16,-14-6-67-16</inkml:trace>
  <inkml:trace contextRef="#ctx0" brushRef="#br0" timeOffset="169621.9754">20732 8431 235 0,'0'0'-1'0,"-6"58"2"15,5-4 9-15,2 20 3 0,-1 21 14 16,3 17 9-16,8 15 8 16,2 11-2-16,3 7-7 15,4 5-17-15,2 3-6 16,0-5-8-16,-2 0-2 0,-2-2 1 15,-6-10-2-15,-3-8 0 16,-6-13 1-16,-2-9 0 0,-1-13-1 16,0-18 1-16,0-18-2 31,1-16 0-31,-1-19-16 16,4-22-57-16,4-40-18 15,0-37-39-15</inkml:trace>
  <inkml:trace contextRef="#ctx0" brushRef="#br0" timeOffset="170120.7364">20885 8271 497 0,'0'0'-100'0,"1"-46"116"0,16 29-12 16,13 5-6-16,14 4-3 16,14-2-1-16,14 0-2 15,16-4-2-15,15-5 4 0,18-7 5 32,14-5-4-32,12-7-6 15,13-3-3-15,9-2 9 16,9-2 3-16,3 1 2 0,6 1 2 15,1 5-1-15,2 5 2 16,-3 5 0-16,-8 8 1 16,-10 10 1-16,-11 6-1 15,-18 4-1-15,-17 11 2 0,-16 12 5 16,-19 12 7-16,-13 14-1 16,-16 12 1-16,-14 10 5 0,-8 13-2 15,-11 12 1-15,-10 8 4 16,-8 8-4-16,-5 10-4 15,-3 3-5-15,1 3-5 16,-7 0-4-16,1-4-1 0,4-4-1 16,0-13 0-16,2-9 1 15,0-12-2 1,4-14-7-16,-3-13-13 16,-2-19-29-16,-7-23-74 15,-10-21-85-15</inkml:trace>
  <inkml:trace contextRef="#ctx0" brushRef="#br0" timeOffset="170893.851">21807 6960 150 0,'0'0'40'0,"0"0"-37"15,0 0-1-15,0 0-11 16,0 0-28-16,-33-5-9 0,18 2 21 15,-1-1 17-15,0 1 8 16,0-1 8-16,0-1 27 16,3 0 17-16,2 1 7 0,6 1-13 15,-1-1-6-15,3 1-9 16,2 3-8-16,1 0-12 16,0 3-18-16,0 11 3 0,0 7 4 15,0 6 8-15,1 9 4 16,3 6 5-16,3 7 3 15,0 3-2-15,0 6-1 0,4-1-1 16,-1 3-7-16,3-1-2 16,-2 0 0-16,1-2-4 15,-1-1-2 1,0-3 0-16,-3-4 2 16,-6-3-2-16,1-6-4 15,-3-3-23-15,-6-8-30 16,-8-6-19-16,-2-10-29 0</inkml:trace>
  <inkml:trace contextRef="#ctx0" brushRef="#br0" timeOffset="171091.0451">21557 7587 413 0,'0'0'16'0,"29"-34"-10"0,-2 19-6 31,6 2 0-31,7 0-1 0,3 3-2 16,0 0 1-16,0 6-13 0,-3-3-22 0,-3 0-35 16,-5-4-81-16</inkml:trace>
  <inkml:trace contextRef="#ctx0" brushRef="#br0" timeOffset="171275.7348">22181 7290 588 0,'0'0'-21'0,"0"0"17"15,11 55 2-15,-7-16 0 16,0 8 4-16,-1 4-2 16,0 3-7-16,0-1-15 15,0-6-25-15,2-9-29 0,4-13-18 16,3-21-183-16</inkml:trace>
  <inkml:trace contextRef="#ctx0" brushRef="#br0" timeOffset="172374.2001">22873 7030 265 0,'-5'-2'28'15,"3"2"-8"1,2 2-24-16,0 10-3 15,7 8 14-15,5 4 5 16,2 1 2-16,3 3-1 16,3-1-6-16,0 0-5 0,0-2 0 15,-4-2-1-15,1-4-1 16,-3-3-12-16,-3-3-10 16,0-6-22-16,-5-7-29 15,0 0-53-15</inkml:trace>
  <inkml:trace contextRef="#ctx0" brushRef="#br0" timeOffset="172578.3662">23095 6982 350 0,'0'0'-19'0,"0"0"26"16,-42 14-5-16,22 9-3 0,-4 7 1 15,-1 5 2-15,-2 4 1 16,0-1-1-16,3 1-1 31,4-4-1-31,6-4 0 0,6-3-1 16,6-6-8-16,3-8-31 15,14-5-21-15,6-9-40 0</inkml:trace>
  <inkml:trace contextRef="#ctx0" brushRef="#br0" timeOffset="172856.8117">23329 6895 341 0,'0'0'-29'0,"0"0"48"15,0 0-17-15,0 0-1 16,44 29 6-16,-18-8 5 15,-2 1 1 1,3 0-5-16,-3 2-5 16,1-2-2-16,0 0 0 15,-5-3-1-15,-1-2 1 0,-2 0-3 16,-2-5-13-16,-3-3-14 16,-3-9-33-16,-2 0-57 15</inkml:trace>
  <inkml:trace contextRef="#ctx0" brushRef="#br0" timeOffset="173702.3095">23616 6889 205 0,'0'0'-4'0,"0"0"31"0,0 0 3 16,-24-39-19-16,19 32 6 15,0 0 2-15,0 0-2 16,2 1 0-16,-4 3-4 16,4 0-2-16,-4 3-8 0,-2 0-1 15,-1 6-2-15,-2 7 0 16,-1 5 1-16,-1 5-1 0,1 0 2 15,1 1 1-15,1 2 0 16,3 1 1-16,3-2-3 16,3 1 2-1,2-1 2-15,0-1-3 16,2 2-1-16,6-5 0 0,0 0-1 16,2-3 2-16,0-3-2 15,3-5 1-15,2-3 6 16,3-4 0-16,4-3-3 15,1 0 0-15,2-6-3 16,0-8-1-16,-2-3 0 0,-1-5 0 16,-3-4 1-16,-4-1 1 15,-2-2-2-15,-3 0 1 16,-6 0-1-16,-4 4 2 0,0 1 4 16,-9 2 5-16,-9 1-5 15,-4 2-3-15,-7 2-1 0,-1 2 0 16,-5 2-1-16,5 4-1 15,3 4 0-15,3 2 0 16,8 3-4-16,7 0-45 16,6 0-24-16,3 1-48 0,4-1-80 15</inkml:trace>
  <inkml:trace contextRef="#ctx0" brushRef="#br0" timeOffset="174136.1027">23969 6705 327 0,'0'0'48'0,"0"0"-14"15,0 0-29-15,-33-27-8 16,5 29 0-16,-4 13-2 16,-6 8 4-16,2 11 9 15,-2 5 11-15,7 5-2 16,7 1-8-16,6 1-6 0,8-4-3 0,7-1 0 15,4-10 4-15,11-1-4 16,6-7 1-16,6-6 1 16,9-5 4-16,3-6-2 15,2-4-2 1,1-2 2-16,2-10-5 16,-2-10-2-16,-3-6 2 0,-4-6 1 15,-4-4 1-15,-4-6-2 16,-8-4 2-16,-4 2 0 15,-7 2-1-15,-5 2 2 16,-3 7-1-16,-9 6 2 0,-5 11 0 16,-3 3-2-16,-1 6-2 15,1 6-1-15,2 1-6 0,2 0-16 16,5 4-19-16,4 1-13 16,7 2-15-16,1-7-27 15,14 0-12 1</inkml:trace>
  <inkml:trace contextRef="#ctx0" brushRef="#br0" timeOffset="174497.2437">24403 6558 291 0,'0'0'56'0,"0"0"-17"0,0 0-38 31,-42 4-4-31,12 17 1 16,-3 8 3-16,-2 7 12 0,2 7 4 15,8 4-1-15,3 1-9 16,8 1-4-16,6-4-1 16,7-4-4-16,1-7 4 0,7-7-1 15,10-7 1-15,4-6 1 0,6-7 2 16,4-7-3-16,2 0 2 16,4-12-4-16,1-7-2 15,3-8-4-15,-4-7-5 16,-4-2 5-16,-8 2 0 0,-9 2 6 15,-11 3 2-15,-7 11 10 32,-21 6 0-32,-13 10-8 15,-7 2-5-15,-7 6 2 0,-1 13 2 16,1 4-3-16,6 3-2 16,5 2-24-16,7 2-23 15,6-6-24-15,6-3-58 16</inkml:trace>
  <inkml:trace contextRef="#ctx0" brushRef="#br0" timeOffset="175082.4962">24157 7516 285 0,'-76'20'21'0,"-10"-1"9"0,-9-2-14 15,-7-2 1-15,-8-6-8 32,-4-7-4-32,-6-1 2 0,-2-8-1 15,-3-11-4-15,1-6 3 0,5-8-1 16,8-8-2-16,10-6 1 15,13-10 9-15,12-9 0 16,18-8-2-16,13-4-7 16,17-8 3-16,17-6-8 15,12-5 6-15,26-4-1 16,21-5 4-16,21-5-7 0,22 3 3 16,24 4-3-16,23 7 2 15,18 11-2 1,17 15-2-16,13 21 4 0,12 20 0 0,4 19-2 15,-1 14 0-15,-6 30 1 16,-6 19-3-16,-13 18 2 0,-17 17 0 31,-27 7-1-31,-28 6 0 16,-27 5-5-16,-34 1-3 0,-37-5 1 16,-30-4 5-16,-34-3 1 15,-32-8 4-15,-29-9 5 16,-31-15 8-16,-22-10 3 15,-24-10 5-15,-16-5-5 0,-14-5-6 16,4 3-11-16,9-1 1 0,17 0-29 16,30-11-50-16,35-19-54 15</inkml:trace>
  <inkml:trace contextRef="#ctx0" brushRef="#br0" timeOffset="175935.6949">22571 7445 337 0,'-5'0'19'0,"5"0"5"15,8-3-17-15,13-2-15 16,13-4 9-16,7-2 0 16,12-2 0-16,2 0 1 15,2-4-3-15,0 2 2 16,-7 1-5-16,-4 1-15 0,-7 1-6 0,-9 3-2 31,-6-1-13-31,-8 2-7 0,-7-3-27 16,-7 1-11-16</inkml:trace>
  <inkml:trace contextRef="#ctx0" brushRef="#br0" timeOffset="176185.6635">22938 7161 235 0,'0'0'-4'0,"-27"-13"31"15,18 11 17-15,3 2-31 16,5 3-13-16,1 9-6 0,7 2 9 16,7 2 5-16,7 0 2 15,4 1-7-15,3 0-4 0,1-3 0 16,-5 3 0-16,-2-1 1 16,-8 1 0-16,-8 2 0 15,-5 2 0-15,-5 5 18 0,-13 1 14 16,-5 4-10-16,-5 4-13 15,-2 2-7-15,-2 0-2 16,0-8-34-16,1-12-76 16</inkml:trace>
  <inkml:trace contextRef="#ctx0" brushRef="#br0" timeOffset="180392.5515">14367 12462 259 0,'0'0'27'0,"0"0"-20"0,0 0-10 16,0 0-10-16,0 0 8 15,0 0-6-15,0 0 9 16,32-8 2-16,-15 17 0 16,6 0-1-16,2 3 4 15,2 1-5-15,3 1 1 0,2 0 1 16,2 1 1-16,4-1 2 16,2-3 4-16,3 2 4 15,5-1 2-15,4-1 0 16,5-2-3-16,5-4-8 15,1-1 5-15,6-1-2 0,3-6-2 0,4 3-1 16,1 0 1-16,3-7 1 16,4-2 5-16,6-1-1 15,-4-5-4-15,7 1-1 16,2-3-2-16,0-2 0 16,3-3-1-16,3-4 1 0,3-1 1 15,0-4-2-15,5-2 4 0,-1-3 2 16,1-2 4-16,-1-4-3 15,0-4-2-15,-1-2-1 16,-2-3-1-16,-4-2 1 16,1-3 0-16,-1-2 4 15,-1-2-2-15,-1-2 3 0,1-1-4 16,-1-1-2 0,1-1-1-16,-4-2 1 15,1-2-2-15,-3-3-1 16,0 1 0-16,-2-4 1 15,-2-3-1-15,-1 1-1 16,-1-1 2-16,-4 0-1 0,-1-2 1 16,-1 0 0-16,-4 0 3 15,1-2 1-15,-1-4 4 0,1-3-3 16,0-2-2-16,1-1-3 16,-3 2 1-16,-4-2 8 15,-3-1 0-15,-2 1-7 0,-4-1 1 16,-6 1 1-16,-2-2 0 15,-3 1 1-15,-2 1-4 16,-4 0 2 0,-1 0-2-16,-1-1 5 15,-1 1-5-15,-1-1 8 16,-2-1-7-16,-3 3 0 16,0 3 1-16,-4 1-4 0,-2 2 1 15,-3 3-1-15,-4 3-4 16,-3-1 8-16,-3 2-2 15,-2 0-2-15,-1 1 1 0,4 0 0 16,-1 3-1-16,0 2 2 16,5 1-1-16,0 0 0 0,0 3-1 15,4 1 1-15,-2 3-1 16,2-1 0-16,0 4 0 16,1 1 0-16,2 0-1 15,2 1 1-15,0 6 0 0,3 1 0 16,2 3 0-16,1 4 0 0,1 1 0 15,0 1 0-15,0 3 0 16,1-2-1-16,0 3 2 16,-1 3 0-16,0 3-2 15,2 1 3-15,0 3-2 16,0 2-1 0,2 3 0-16,3 0 2 15,-4 2-1-15,2 3 0 0,-2 0 0 16,0 2 0-1,-2 1 0-15,2 2 0 0,-1 0 0 16,-4 1-1-16,5 3 2 16,-3 2-2-16,1 1 1 0,-1 2 0 15,1 1 0-15,2 1 0 0,2 2 1 16,-4 1-1-16,3 0 0 16,-2 0 0-16,-4 0 1 15,0 4-2-15,-2 2 1 16,-3-1-1-16,0 2 1 15,-4 1 0-15,2-1-1 0,-5 2 0 32,-4-1 2-32,-2-3-2 0,-8 2-1 15,-1-3 2-15,-6-2-2 16,-2-2-3-16,-3 0-4 16,0 0-9-16,0 0-7 15,0 0-26-15,0-6-47 0,0-9-18 16,0-2-97-16</inkml:trace>
  <inkml:trace contextRef="#ctx0" brushRef="#br0" timeOffset="180692.7982">22450 6296 301 0,'-10'-10'8'16,"0"-1"15"-16,3 2 11 16,3 5-13-16,1 4-18 15,2 0-9-15,1 0-10 0,0 9 11 16,2 0 5-16,6 3-8 15,2-2 6-15,5 0 4 16,-1-4-2-16,2 0 0 0,-4-2 6 16,1 0-2-16,-3-1-1 15,-2 3 0-15,-3 0 1 16,-1 4-4 0,-4 7 0-16,0 2 0 15,-4 8 2-15,-7 1 3 16,-4 5 2-16,-5-2 0 0,-1 0-4 15,-3-1 4-15,-1 0-3 16,1 0-2-16,-1-6-3 16,5-14-66-16,7-10-231 15</inkml:trace>
  <inkml:trace contextRef="#ctx0" brushRef="#br0" timeOffset="196604.0929">17410 4622 298 0,'0'0'10'0,"0"0"-21"0,9-2-9 16,8-1 31-16,8-1-11 15,6 1-3-15,8-4 4 16,7 3 3-16,2-3-1 16,6 1-3-1,1-1 1-15,1 0-6 0,-3 2 9 0,-4 2-4 16,-5 1 4-1,-5 1-6-15,-8 1 4 16,-3 0-1-16,-10 0 0 0,-3 3-3 16,-9 2 2-16,-4-2-14 15,-4 3-15-15,-13-3 34 16,-7 2 5-16,-8 1-8 16,-5-2 1-16,-9 3-1 15,-5-1 0-15,-2-2 5 0,-3 3 3 16,-2-3 2-16,1 2-1 0,3 1-3 15,3 0-1-15,7-2-3 16,5 0-2-16,7-2 0 16,8 0-1-16,6 0 1 15,7-2-1-15,7-1-1 0,2 0-3 16,6 0-17-16,12 0 11 16,7 0 11-16,9 0 2 15,8-5 2 1,5 0-4-16,7 0 5 0,2-2-6 0,2 2 3 31,-1-2-7-31,0 3 11 0,-4 0-4 16,-5 0-6-16,-3 1 3 15,-7 3 2-15,-4-2-2 16,-4 2-1-16,-8 0 0 0,-4 0 0 16,-8 0 0-16,-4 0 0 15,-6 0-4-15,-3 0-4 0,-14 2 15 16,-7 1 0-16,-10 2-5 15,-6 2 2-15,-5-4-3 16,-4 3 2-16,-1-3-1 0,2 2 7 16,2-2-3-16,4 3-5 15,6-2 0-15,6-2-4 16,12-2-69-16</inkml:trace>
  <inkml:trace contextRef="#ctx0" brushRef="#br0" timeOffset="201503.7304">17386 3515 103 0,'-4'-2'29'0,"3"-1"0"16,-2 3 6-16,3 0-17 15,0 0-7-15,0 0-10 0,0 0-1 0,3 5 8 16,2 4 19-16,3 2 4 15,4 5-12-15,1 1-8 16,2 3-8-16,1 1 3 16,1-4-1-16,-5 7-3 15,4-4-1-15,-4 1 0 0,0-2 0 16,-1 1-1 0,-4-3 1-16,4-3-21 0,-7-4-37 15,2-5-60-15</inkml:trace>
  <inkml:trace contextRef="#ctx0" brushRef="#br0" timeOffset="201770.4646">17591 3420 352 0,'0'0'-3'0,"-29"22"1"16,15-1 2-16,-4 6 6 16,0 0-2-16,-2 7 0 15,4 0-2-15,0-1-2 16,3-4 2-16,3 0-2 0,2-6 0 16,2-2-1-16,2-6-3 0,2 0-10 15,1-4-5-15,1-3-15 16,0-6-17-16,1-2-64 15</inkml:trace>
  <inkml:trace contextRef="#ctx0" brushRef="#br0" timeOffset="202324.2132">17848 3367 74 0,'0'0'9'15,"0"0"36"-15,0 0-2 0,0 0-13 16,-38-32-15-16,27 32-9 16,-2 10-3-16,0 7 7 0,0 5 9 15,2 4 7-15,3 3-12 16,1-1-9-16,7 2-1 16,0-5-3-16,0-1-2 15,7-5 1 1,2-4-2-16,2-3 0 15,1-5 5-15,1-1 1 16,1-5-1-16,3-1 3 0,1-1-4 16,-2-12 2-16,1 1-2 15,0-8-1-15,-3-2 0 16,0-4 0-16,-5-2 0 0,-2-4 2 16,-5 2 0-16,-2 0-1 15,0 3 7-15,-4 3 15 0,-6 4 2 16,-1 8-18-16,-3-2-9 15,0 7-1-15,1 4 2 16,1 2-19-16,2 1-14 16,4 0-22-16,-1 1-32 0,7 1-99 31</inkml:trace>
  <inkml:trace contextRef="#ctx0" brushRef="#br0" timeOffset="202771.2442">18128 3217 317 0,'0'0'5'0,"0"0"5"16,0 0-18-16,-37 10 7 15,16 7 2-15,1 7 1 0,-2 5-1 16,4 3 2-16,1 4-2 15,6 0-1-15,4-3 1 16,3-4-1-16,4-2 1 16,0-6-2-16,4-5 2 15,6-6-1-15,2-5 1 16,4-3 1-16,4-2 6 0,1-2-1 31,4-11-5-31,1-3-1 16,-3-6-1-16,1-5-1 0,-3-2 1 15,-3-4 0-15,-2 0 1 16,-4-1-1-16,-3 4 2 16,-6 5 1-16,0 3 6 0,-3 4 15 15,0 2-10-15,-4 6-9 16,-5 1-4-16,-2 1-4 16,2 1 1-16,-2 4-7 0,2 1-13 15,0 1-13-15,5 0-18 16,3 1-34-16,1-1-54 15</inkml:trace>
  <inkml:trace contextRef="#ctx0" brushRef="#br0" timeOffset="203287.5154">18502 3099 312 0,'0'0'4'0,"0"0"15"0,-34 4-27 16,15 8 14-16,-4 5-5 16,-4 4-1-16,1 3 3 15,0 6-2-15,2 2 2 16,6 1 0-16,4-2-3 0,5 1 1 15,6-4-2-15,3-3-2 16,3-4 3-16,4-4 0 0,7-3 1 16,1-7 1-16,4 0 3 15,0-5 5-15,3-2-5 16,-1 0-4-16,0-12 2 16,0-2-1-16,0-3 0 15,-1-3 0 1,-1-4-1-16,-3 3 0 0,-2-1 0 15,-2 4 0-15,-6 2 0 16,-1 4 5-16,-5 3 22 16,0 3-3-16,-5 4-17 15,-7 2-12-15,-5 0 1 16,-2 0 7-16,-3 2-8 0,0 5 6 16,-2 2-4-16,1 4 4 0,1 5-2 15,2 4-2-15,2-1-41 16,2 0-55-16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2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3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7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3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6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2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7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1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13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6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E9D0-7D65-4A84-9AD5-2742DD385DBF}" type="datetime1">
              <a:rPr lang="en-US" altLang="zh-CN" smtClean="0"/>
              <a:t>2/26/2024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Kyawt Kyawt Htay, Faculty of Computer Science, MIIT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C64C-A735-437C-9C79-EACF68BC3EE4}" type="datetime1">
              <a:rPr lang="en-US" altLang="zh-CN" smtClean="0"/>
              <a:t>2/26/2024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Kyawt Kyawt Htay, Faculty of Computer Science, MIIT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E679-B8C2-4F73-A167-F948206E7D4F}" type="datetime1">
              <a:rPr lang="en-US" altLang="zh-CN" smtClean="0"/>
              <a:t>2/26/2024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Dr. Kyawt Kyawt Htay, Faculty of Computer Science, MIIT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4">
            <a:extLst>
              <a:ext uri="{FF2B5EF4-FFF2-40B4-BE49-F238E27FC236}">
                <a16:creationId xmlns:a16="http://schemas.microsoft.com/office/drawing/2014/main" id="{58E242B7-5C54-4A7E-AC24-C41D69A2F5FD}"/>
              </a:ext>
            </a:extLst>
          </p:cNvPr>
          <p:cNvSpPr>
            <a:spLocks/>
          </p:cNvSpPr>
          <p:nvPr/>
        </p:nvSpPr>
        <p:spPr bwMode="auto">
          <a:xfrm>
            <a:off x="98294" y="1151489"/>
            <a:ext cx="2526416" cy="252641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noFill/>
          <a:ln w="76200">
            <a:solidFill>
              <a:srgbClr val="0B3EA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1EBEAAF1-5C54-4E8A-9622-51CE82A198CA}"/>
              </a:ext>
            </a:extLst>
          </p:cNvPr>
          <p:cNvSpPr>
            <a:spLocks/>
          </p:cNvSpPr>
          <p:nvPr/>
        </p:nvSpPr>
        <p:spPr bwMode="auto">
          <a:xfrm>
            <a:off x="559257" y="847450"/>
            <a:ext cx="3164460" cy="3164460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6F7775F6-2BC8-4A83-9256-8AB8E2C5E380}"/>
              </a:ext>
            </a:extLst>
          </p:cNvPr>
          <p:cNvSpPr>
            <a:spLocks/>
          </p:cNvSpPr>
          <p:nvPr/>
        </p:nvSpPr>
        <p:spPr bwMode="auto">
          <a:xfrm>
            <a:off x="4139952" y="-2539898"/>
            <a:ext cx="5158673" cy="4910728"/>
          </a:xfrm>
          <a:custGeom>
            <a:avLst/>
            <a:gdLst>
              <a:gd name="T0" fmla="*/ 702 w 1404"/>
              <a:gd name="T1" fmla="*/ 1404 h 1404"/>
              <a:gd name="T2" fmla="*/ 625 w 1404"/>
              <a:gd name="T3" fmla="*/ 1372 h 1404"/>
              <a:gd name="T4" fmla="*/ 31 w 1404"/>
              <a:gd name="T5" fmla="*/ 778 h 1404"/>
              <a:gd name="T6" fmla="*/ 0 w 1404"/>
              <a:gd name="T7" fmla="*/ 702 h 1404"/>
              <a:gd name="T8" fmla="*/ 31 w 1404"/>
              <a:gd name="T9" fmla="*/ 625 h 1404"/>
              <a:gd name="T10" fmla="*/ 625 w 1404"/>
              <a:gd name="T11" fmla="*/ 31 h 1404"/>
              <a:gd name="T12" fmla="*/ 702 w 1404"/>
              <a:gd name="T13" fmla="*/ 0 h 1404"/>
              <a:gd name="T14" fmla="*/ 778 w 1404"/>
              <a:gd name="T15" fmla="*/ 31 h 1404"/>
              <a:gd name="T16" fmla="*/ 1372 w 1404"/>
              <a:gd name="T17" fmla="*/ 626 h 1404"/>
              <a:gd name="T18" fmla="*/ 1404 w 1404"/>
              <a:gd name="T19" fmla="*/ 702 h 1404"/>
              <a:gd name="T20" fmla="*/ 1372 w 1404"/>
              <a:gd name="T21" fmla="*/ 778 h 1404"/>
              <a:gd name="T22" fmla="*/ 778 w 1404"/>
              <a:gd name="T23" fmla="*/ 1372 h 1404"/>
              <a:gd name="T24" fmla="*/ 702 w 1404"/>
              <a:gd name="T25" fmla="*/ 1404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04" h="1404">
                <a:moveTo>
                  <a:pt x="702" y="1404"/>
                </a:moveTo>
                <a:cubicBezTo>
                  <a:pt x="673" y="1404"/>
                  <a:pt x="646" y="1393"/>
                  <a:pt x="625" y="1372"/>
                </a:cubicBezTo>
                <a:cubicBezTo>
                  <a:pt x="31" y="778"/>
                  <a:pt x="31" y="778"/>
                  <a:pt x="31" y="778"/>
                </a:cubicBezTo>
                <a:cubicBezTo>
                  <a:pt x="11" y="758"/>
                  <a:pt x="0" y="731"/>
                  <a:pt x="0" y="702"/>
                </a:cubicBezTo>
                <a:cubicBezTo>
                  <a:pt x="0" y="673"/>
                  <a:pt x="11" y="646"/>
                  <a:pt x="31" y="625"/>
                </a:cubicBezTo>
                <a:cubicBezTo>
                  <a:pt x="625" y="31"/>
                  <a:pt x="625" y="31"/>
                  <a:pt x="625" y="31"/>
                </a:cubicBezTo>
                <a:cubicBezTo>
                  <a:pt x="646" y="11"/>
                  <a:pt x="673" y="0"/>
                  <a:pt x="702" y="0"/>
                </a:cubicBezTo>
                <a:cubicBezTo>
                  <a:pt x="731" y="0"/>
                  <a:pt x="758" y="11"/>
                  <a:pt x="778" y="31"/>
                </a:cubicBezTo>
                <a:cubicBezTo>
                  <a:pt x="1372" y="626"/>
                  <a:pt x="1372" y="626"/>
                  <a:pt x="1372" y="626"/>
                </a:cubicBezTo>
                <a:cubicBezTo>
                  <a:pt x="1393" y="646"/>
                  <a:pt x="1404" y="673"/>
                  <a:pt x="1404" y="702"/>
                </a:cubicBezTo>
                <a:cubicBezTo>
                  <a:pt x="1404" y="731"/>
                  <a:pt x="1393" y="758"/>
                  <a:pt x="1372" y="778"/>
                </a:cubicBezTo>
                <a:cubicBezTo>
                  <a:pt x="778" y="1372"/>
                  <a:pt x="778" y="1372"/>
                  <a:pt x="778" y="1372"/>
                </a:cubicBezTo>
                <a:cubicBezTo>
                  <a:pt x="758" y="1393"/>
                  <a:pt x="731" y="1404"/>
                  <a:pt x="702" y="1404"/>
                </a:cubicBezTo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E2E9F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55EC4C5B-5F50-4717-89D6-B725B59B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9" y="1275606"/>
            <a:ext cx="6137945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lvl="0" algn="ctr"/>
            <a:r>
              <a:rPr lang="en-US" sz="4500" b="1" i="0" u="none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CSE 2040</a:t>
            </a:r>
          </a:p>
          <a:p>
            <a:pPr marL="0" lvl="0" algn="ctr"/>
            <a:r>
              <a:rPr lang="en-US" sz="4500" b="1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Programming IV</a:t>
            </a:r>
          </a:p>
          <a:p>
            <a:pPr algn="ctr"/>
            <a:r>
              <a:rPr lang="en-US" sz="4500" dirty="0">
                <a:solidFill>
                  <a:srgbClr val="0B3EA2"/>
                </a:solidFill>
                <a:latin typeface="Montserrat SemiBold" panose="00000700000000000000" pitchFamily="2" charset="0"/>
              </a:rPr>
              <a:t>Lecture </a:t>
            </a:r>
            <a:r>
              <a:rPr lang="en-US" sz="45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#28</a:t>
            </a:r>
            <a:endParaRPr lang="en-US" sz="4500" b="1" i="0" u="none" dirty="0">
              <a:solidFill>
                <a:srgbClr val="0B3EA2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6B3CE461-D61E-4A52-ABE0-65C57910B443}"/>
              </a:ext>
            </a:extLst>
          </p:cNvPr>
          <p:cNvSpPr>
            <a:spLocks/>
          </p:cNvSpPr>
          <p:nvPr/>
        </p:nvSpPr>
        <p:spPr bwMode="auto">
          <a:xfrm>
            <a:off x="6874534" y="1585779"/>
            <a:ext cx="2269466" cy="226946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B3E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D32BCD48-9DD4-4E36-A80D-725607AC7A4E}"/>
              </a:ext>
            </a:extLst>
          </p:cNvPr>
          <p:cNvSpPr>
            <a:spLocks/>
          </p:cNvSpPr>
          <p:nvPr/>
        </p:nvSpPr>
        <p:spPr bwMode="auto">
          <a:xfrm>
            <a:off x="8118545" y="330164"/>
            <a:ext cx="2269466" cy="226946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A1401077-3E2B-4BD0-A324-016AE7E1885C}"/>
              </a:ext>
            </a:extLst>
          </p:cNvPr>
          <p:cNvSpPr>
            <a:spLocks/>
          </p:cNvSpPr>
          <p:nvPr/>
        </p:nvSpPr>
        <p:spPr bwMode="auto">
          <a:xfrm>
            <a:off x="7668344" y="4011910"/>
            <a:ext cx="739476" cy="73947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022-FD19-4D3B-99C2-DD19A8A7D719}" type="datetime1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2/26/2024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99792" y="4767263"/>
            <a:ext cx="3960440" cy="273844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Kyawt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Kyawt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Htay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Faculty of Computer Science, MIIT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-92546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23478"/>
            <a:ext cx="75766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Object construction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561" t="16532" r="15687" b="12594"/>
          <a:stretch/>
        </p:blipFill>
        <p:spPr>
          <a:xfrm>
            <a:off x="827584" y="646187"/>
            <a:ext cx="7920880" cy="44973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61320" y="9720"/>
              <a:ext cx="8386560" cy="4687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00" y="3600"/>
                <a:ext cx="8404920" cy="46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1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-92546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23478"/>
            <a:ext cx="75766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Object construction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222" t="25391" r="19008" b="9641"/>
          <a:stretch/>
        </p:blipFill>
        <p:spPr>
          <a:xfrm>
            <a:off x="1019901" y="679619"/>
            <a:ext cx="7776864" cy="44396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10400" y="492840"/>
              <a:ext cx="6959160" cy="4586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360" y="486000"/>
                <a:ext cx="6974640" cy="46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2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-92546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51470"/>
            <a:ext cx="75766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Understanding use of underscores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561" t="24406" r="20668" b="8657"/>
          <a:stretch/>
        </p:blipFill>
        <p:spPr>
          <a:xfrm>
            <a:off x="899592" y="699542"/>
            <a:ext cx="8064896" cy="43156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18760" y="386640"/>
              <a:ext cx="7945560" cy="3666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280" y="376200"/>
                <a:ext cx="7961040" cy="36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9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-92546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23478"/>
            <a:ext cx="75766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Testing out somethings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561" t="16532" r="21221" b="17516"/>
          <a:stretch/>
        </p:blipFill>
        <p:spPr>
          <a:xfrm>
            <a:off x="827584" y="699542"/>
            <a:ext cx="7848872" cy="44028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144800" y="-206280"/>
              <a:ext cx="7119000" cy="5256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8320" y="-213480"/>
                <a:ext cx="7133400" cy="52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21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51007"/>
            <a:ext cx="6768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 smtClean="0">
                <a:solidFill>
                  <a:srgbClr val="014CB7"/>
                </a:solidFill>
                <a:latin typeface="Montserrat SemiBold" panose="00000700000000000000" pitchFamily="2" charset="0"/>
              </a:rPr>
              <a:t>References</a:t>
            </a:r>
            <a:endParaRPr lang="en-US" sz="3000" b="0" i="0" u="none" dirty="0">
              <a:solidFill>
                <a:srgbClr val="014CB7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1318865"/>
            <a:ext cx="7128792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Professor </a:t>
            </a:r>
            <a:r>
              <a:rPr lang="en-US" sz="1400" dirty="0" err="1" smtClean="0">
                <a:solidFill>
                  <a:srgbClr val="0B3EA2"/>
                </a:solidFill>
                <a:latin typeface="Montserrat SemiBold" panose="00000700000000000000" pitchFamily="2" charset="0"/>
              </a:rPr>
              <a:t>Usha</a:t>
            </a:r>
            <a:r>
              <a:rPr lang="en-US" sz="14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 lecture slides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Dr</a:t>
            </a:r>
            <a:r>
              <a:rPr lang="en-US" sz="1400" dirty="0">
                <a:solidFill>
                  <a:srgbClr val="0B3EA2"/>
                </a:solidFill>
                <a:latin typeface="Montserrat SemiBold" panose="00000700000000000000" pitchFamily="2" charset="0"/>
              </a:rPr>
              <a:t>. R. </a:t>
            </a:r>
            <a:r>
              <a:rPr lang="en-US" sz="1400" dirty="0" err="1">
                <a:solidFill>
                  <a:srgbClr val="0B3EA2"/>
                </a:solidFill>
                <a:latin typeface="Montserrat SemiBold" panose="00000700000000000000" pitchFamily="2" charset="0"/>
              </a:rPr>
              <a:t>Nageswara</a:t>
            </a:r>
            <a:r>
              <a:rPr lang="en-US" sz="1400" dirty="0">
                <a:solidFill>
                  <a:srgbClr val="0B3EA2"/>
                </a:solidFill>
                <a:latin typeface="Montserrat SemiBold" panose="00000700000000000000" pitchFamily="2" charset="0"/>
              </a:rPr>
              <a:t> Rao, Core Python Programming, Second Edition, </a:t>
            </a:r>
            <a:r>
              <a:rPr lang="en-US" sz="14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2018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1400" dirty="0" smtClean="0">
              <a:solidFill>
                <a:srgbClr val="0B3EA2"/>
              </a:solidFill>
              <a:latin typeface="Montserrat SemiBold" panose="00000700000000000000" pitchFamily="2" charset="0"/>
            </a:endParaRPr>
          </a:p>
        </p:txBody>
      </p:sp>
      <p:grpSp>
        <p:nvGrpSpPr>
          <p:cNvPr id="8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827584" y="195486"/>
            <a:ext cx="864562" cy="772165"/>
            <a:chOff x="0" y="112514"/>
            <a:chExt cx="864562" cy="77216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0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71393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10" y="257800"/>
            <a:ext cx="69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What will we learn </a:t>
            </a:r>
            <a:r>
              <a:rPr lang="en-US" sz="3000" dirty="0" smtClean="0">
                <a:solidFill>
                  <a:srgbClr val="014CB7"/>
                </a:solidFill>
                <a:latin typeface="Montserrat SemiBold" panose="00000700000000000000" pitchFamily="2" charset="0"/>
              </a:rPr>
              <a:t>today</a:t>
            </a:r>
            <a:endParaRPr lang="en-US" sz="3000" dirty="0">
              <a:solidFill>
                <a:srgbClr val="014CB7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1059582"/>
            <a:ext cx="7128792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Difference between function and method in Python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Class definitions in Python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Creating objects of classes in Python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71393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10" y="51470"/>
            <a:ext cx="69651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Difference between functions and methods </a:t>
            </a:r>
            <a:r>
              <a:rPr lang="en-US" sz="3000" dirty="0" smtClean="0">
                <a:solidFill>
                  <a:srgbClr val="014CB7"/>
                </a:solidFill>
                <a:latin typeface="Montserrat SemiBold" panose="00000700000000000000" pitchFamily="2" charset="0"/>
              </a:rPr>
              <a:t>in Python</a:t>
            </a:r>
            <a:endParaRPr lang="en-US" sz="3000" dirty="0">
              <a:solidFill>
                <a:srgbClr val="014CB7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008" t="26376" r="20668" b="10625"/>
          <a:stretch/>
        </p:blipFill>
        <p:spPr>
          <a:xfrm>
            <a:off x="827584" y="1059582"/>
            <a:ext cx="7920880" cy="40137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55400" y="419400"/>
              <a:ext cx="4947120" cy="510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080" y="414720"/>
                <a:ext cx="495900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637720" y="1540440"/>
              <a:ext cx="6213960" cy="3229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0880" y="1530000"/>
                <a:ext cx="6230160" cy="32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1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71393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10" y="257800"/>
            <a:ext cx="69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 smtClean="0">
                <a:solidFill>
                  <a:srgbClr val="014CB7"/>
                </a:solidFill>
                <a:latin typeface="Montserrat SemiBold" panose="00000700000000000000" pitchFamily="2" charset="0"/>
              </a:rPr>
              <a:t>Function Decorators</a:t>
            </a:r>
            <a:endParaRPr lang="en-US" sz="3000" dirty="0">
              <a:solidFill>
                <a:srgbClr val="014CB7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775" t="14564" r="23435" b="11609"/>
          <a:stretch/>
        </p:blipFill>
        <p:spPr>
          <a:xfrm>
            <a:off x="1473782" y="257800"/>
            <a:ext cx="7346690" cy="47622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375920" y="484200"/>
              <a:ext cx="7226640" cy="3382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9800" y="474480"/>
                <a:ext cx="7238160" cy="33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0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71393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10" y="257800"/>
            <a:ext cx="69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Defining a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561" t="18501" r="24542" b="25391"/>
          <a:stretch/>
        </p:blipFill>
        <p:spPr>
          <a:xfrm>
            <a:off x="1013916" y="843558"/>
            <a:ext cx="7374508" cy="40324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306160" y="1367640"/>
              <a:ext cx="4248720" cy="3205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1120" y="1361160"/>
                <a:ext cx="4263120" cy="32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36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71393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10" y="257800"/>
            <a:ext cx="69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Defining constructor for a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008" t="16531" r="30077" b="26375"/>
          <a:stretch/>
        </p:blipFill>
        <p:spPr>
          <a:xfrm>
            <a:off x="1013916" y="866946"/>
            <a:ext cx="7230492" cy="41764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082680" y="625320"/>
              <a:ext cx="4532760" cy="4416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5120" y="619920"/>
                <a:ext cx="4548600" cy="44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4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71393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10" y="257800"/>
            <a:ext cx="69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Defining method for a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008" t="15547" r="19561" b="18500"/>
          <a:stretch/>
        </p:blipFill>
        <p:spPr>
          <a:xfrm>
            <a:off x="827584" y="942149"/>
            <a:ext cx="7992888" cy="41565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011680" y="671400"/>
              <a:ext cx="6069240" cy="4527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5560" y="667080"/>
                <a:ext cx="6080040" cy="45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18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71393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10" y="257800"/>
            <a:ext cx="73971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Putting class and methods together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561" t="16531" r="21221" b="19485"/>
          <a:stretch/>
        </p:blipFill>
        <p:spPr>
          <a:xfrm>
            <a:off x="1245018" y="843558"/>
            <a:ext cx="7143405" cy="4211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445400" y="906480"/>
              <a:ext cx="5219640" cy="4318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1800" y="901800"/>
                <a:ext cx="52300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27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71393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10" y="257800"/>
            <a:ext cx="69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Creating an object of class Fraction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561" t="20469" r="21775" b="21454"/>
          <a:stretch/>
        </p:blipFill>
        <p:spPr>
          <a:xfrm>
            <a:off x="1384738" y="1131590"/>
            <a:ext cx="7147702" cy="38188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52640" y="624960"/>
              <a:ext cx="7785720" cy="292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160" y="618840"/>
                <a:ext cx="7799400" cy="29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2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商务风公司工作总结项目汇报PPT模板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779"/>
      </a:accent1>
      <a:accent2>
        <a:srgbClr val="061A21"/>
      </a:accent2>
      <a:accent3>
        <a:srgbClr val="007779"/>
      </a:accent3>
      <a:accent4>
        <a:srgbClr val="061A21"/>
      </a:accent4>
      <a:accent5>
        <a:srgbClr val="007779"/>
      </a:accent5>
      <a:accent6>
        <a:srgbClr val="061A21"/>
      </a:accent6>
      <a:hlink>
        <a:srgbClr val="407356"/>
      </a:hlink>
      <a:folHlink>
        <a:srgbClr val="EB9B9D"/>
      </a:folHlink>
    </a:clrScheme>
    <a:fontScheme name="uwtz3tvz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8310</TotalTime>
  <Words>244</Words>
  <Application>Microsoft Office PowerPoint</Application>
  <PresentationFormat>On-screen Show (16:9)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Arial</vt:lpstr>
      <vt:lpstr>Montserrat SemiBold</vt:lpstr>
      <vt:lpstr>SimSun</vt:lpstr>
      <vt:lpstr>Calibri</vt:lpstr>
      <vt:lpstr>字魂59号-创粗黑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蓝色商务风公司工作总结项目汇报PPT模板</dc:title>
  <dc:creator>user</dc:creator>
  <cp:keywords>第一PPT模板网-WWW.1PPT.COM</cp:keywords>
  <cp:lastModifiedBy>MIIT</cp:lastModifiedBy>
  <cp:revision>954</cp:revision>
  <dcterms:created xsi:type="dcterms:W3CDTF">2015-12-11T17:46:17Z</dcterms:created>
  <dcterms:modified xsi:type="dcterms:W3CDTF">2024-02-26T08:33:28Z</dcterms:modified>
</cp:coreProperties>
</file>