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4EF64-D03B-42EA-861C-32BA60D98BE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164F5CB-CB57-4E51-BAF9-CC0F5B2BA719}">
      <dgm:prSet phldrT="[文本]"/>
      <dgm:spPr/>
      <dgm:t>
        <a:bodyPr/>
        <a:lstStyle/>
        <a:p>
          <a:r>
            <a:rPr lang="en-US" altLang="zh-CN" dirty="0" smtClean="0"/>
            <a:t>Camera</a:t>
          </a:r>
          <a:endParaRPr lang="zh-CN" altLang="en-US" dirty="0"/>
        </a:p>
      </dgm:t>
    </dgm:pt>
    <dgm:pt modelId="{A944C798-C1BC-4C28-988D-D28922436DB3}" type="parTrans" cxnId="{E64EEF0F-B7E5-4BA1-B111-939BA036A1A9}">
      <dgm:prSet/>
      <dgm:spPr/>
      <dgm:t>
        <a:bodyPr/>
        <a:lstStyle/>
        <a:p>
          <a:endParaRPr lang="zh-CN" altLang="en-US"/>
        </a:p>
      </dgm:t>
    </dgm:pt>
    <dgm:pt modelId="{14653A1D-E286-462B-8F1C-AF73EECB6586}" type="sibTrans" cxnId="{E64EEF0F-B7E5-4BA1-B111-939BA036A1A9}">
      <dgm:prSet/>
      <dgm:spPr/>
      <dgm:t>
        <a:bodyPr/>
        <a:lstStyle/>
        <a:p>
          <a:endParaRPr lang="zh-CN" altLang="en-US"/>
        </a:p>
      </dgm:t>
    </dgm:pt>
    <dgm:pt modelId="{3171CC10-921B-4B84-BD80-1E40231F8A4D}">
      <dgm:prSet phldrT="[文本]"/>
      <dgm:spPr/>
      <dgm:t>
        <a:bodyPr/>
        <a:lstStyle/>
        <a:p>
          <a:r>
            <a:rPr lang="en-US" altLang="zh-CN" dirty="0" smtClean="0"/>
            <a:t>OV7670</a:t>
          </a:r>
          <a:endParaRPr lang="zh-CN" altLang="en-US" dirty="0"/>
        </a:p>
      </dgm:t>
    </dgm:pt>
    <dgm:pt modelId="{BAC02528-5BF5-4104-A88D-62666886B0D9}" type="parTrans" cxnId="{28A74883-8C06-42C9-B3F1-8408B570A179}">
      <dgm:prSet/>
      <dgm:spPr/>
      <dgm:t>
        <a:bodyPr/>
        <a:lstStyle/>
        <a:p>
          <a:endParaRPr lang="zh-CN" altLang="en-US"/>
        </a:p>
      </dgm:t>
    </dgm:pt>
    <dgm:pt modelId="{732ABE54-2E21-4765-8DCD-5DB262B0FCB9}" type="sibTrans" cxnId="{28A74883-8C06-42C9-B3F1-8408B570A179}">
      <dgm:prSet/>
      <dgm:spPr/>
      <dgm:t>
        <a:bodyPr/>
        <a:lstStyle/>
        <a:p>
          <a:endParaRPr lang="zh-CN" altLang="en-US"/>
        </a:p>
      </dgm:t>
    </dgm:pt>
    <dgm:pt modelId="{B7EA3F45-F3D8-46BF-B4FA-90C25B3133C4}">
      <dgm:prSet phldrT="[文本]"/>
      <dgm:spPr/>
      <dgm:t>
        <a:bodyPr/>
        <a:lstStyle/>
        <a:p>
          <a:r>
            <a:rPr lang="en-US" altLang="zh-CN" dirty="0" smtClean="0"/>
            <a:t>DCMI</a:t>
          </a:r>
          <a:endParaRPr lang="zh-CN" altLang="en-US" dirty="0"/>
        </a:p>
      </dgm:t>
    </dgm:pt>
    <dgm:pt modelId="{096A9F6A-3EA7-407C-AA18-D040C0A4C70E}" type="parTrans" cxnId="{7501A156-FF49-409D-AADD-CCA5CD600492}">
      <dgm:prSet/>
      <dgm:spPr/>
      <dgm:t>
        <a:bodyPr/>
        <a:lstStyle/>
        <a:p>
          <a:endParaRPr lang="zh-CN" altLang="en-US"/>
        </a:p>
      </dgm:t>
    </dgm:pt>
    <dgm:pt modelId="{B262B790-0EE4-44D3-9086-17E817E9BF31}" type="sibTrans" cxnId="{7501A156-FF49-409D-AADD-CCA5CD600492}">
      <dgm:prSet/>
      <dgm:spPr/>
      <dgm:t>
        <a:bodyPr/>
        <a:lstStyle/>
        <a:p>
          <a:endParaRPr lang="zh-CN" altLang="en-US"/>
        </a:p>
      </dgm:t>
    </dgm:pt>
    <dgm:pt modelId="{BEBF114C-946B-4A8A-8FEB-C8F8F39D2DDB}">
      <dgm:prSet phldrT="[文本]"/>
      <dgm:spPr/>
      <dgm:t>
        <a:bodyPr/>
        <a:lstStyle/>
        <a:p>
          <a:r>
            <a:rPr lang="en-US" altLang="zh-CN" dirty="0" smtClean="0"/>
            <a:t>SCCB</a:t>
          </a:r>
          <a:endParaRPr lang="zh-CN" altLang="en-US" dirty="0"/>
        </a:p>
      </dgm:t>
    </dgm:pt>
    <dgm:pt modelId="{35A22A72-5B65-483D-9607-65162F54359A}" type="parTrans" cxnId="{24F90B85-4D8F-4A2B-8B47-724FEAB69B94}">
      <dgm:prSet/>
      <dgm:spPr/>
      <dgm:t>
        <a:bodyPr/>
        <a:lstStyle/>
        <a:p>
          <a:endParaRPr lang="zh-CN" altLang="en-US"/>
        </a:p>
      </dgm:t>
    </dgm:pt>
    <dgm:pt modelId="{6E31257E-D4A7-44E3-9A30-488BEECF81E7}" type="sibTrans" cxnId="{24F90B85-4D8F-4A2B-8B47-724FEAB69B94}">
      <dgm:prSet/>
      <dgm:spPr/>
      <dgm:t>
        <a:bodyPr/>
        <a:lstStyle/>
        <a:p>
          <a:endParaRPr lang="zh-CN" altLang="en-US"/>
        </a:p>
      </dgm:t>
    </dgm:pt>
    <dgm:pt modelId="{7FF5A122-8551-459A-89D6-393C385B2798}">
      <dgm:prSet phldrT="[文本]"/>
      <dgm:spPr/>
      <dgm:t>
        <a:bodyPr/>
        <a:lstStyle/>
        <a:p>
          <a:r>
            <a:rPr lang="en-US" altLang="zh-CN" dirty="0" smtClean="0"/>
            <a:t>Aural</a:t>
          </a:r>
          <a:endParaRPr lang="zh-CN" altLang="en-US" dirty="0"/>
        </a:p>
      </dgm:t>
    </dgm:pt>
    <dgm:pt modelId="{06BCFDCF-F4EE-4C07-A063-0D5866AEB65E}" type="parTrans" cxnId="{80578ED2-B781-4359-8E41-85BE0360617A}">
      <dgm:prSet/>
      <dgm:spPr/>
      <dgm:t>
        <a:bodyPr/>
        <a:lstStyle/>
        <a:p>
          <a:endParaRPr lang="zh-CN" altLang="en-US"/>
        </a:p>
      </dgm:t>
    </dgm:pt>
    <dgm:pt modelId="{44DE0282-F1EE-4926-BE7C-9D6FFACDC06B}" type="sibTrans" cxnId="{80578ED2-B781-4359-8E41-85BE0360617A}">
      <dgm:prSet/>
      <dgm:spPr/>
      <dgm:t>
        <a:bodyPr/>
        <a:lstStyle/>
        <a:p>
          <a:endParaRPr lang="zh-CN" altLang="en-US"/>
        </a:p>
      </dgm:t>
    </dgm:pt>
    <dgm:pt modelId="{2123BD15-4F46-4DD8-9F7B-9CC56A64D031}">
      <dgm:prSet phldrT="[文本]"/>
      <dgm:spPr/>
      <dgm:t>
        <a:bodyPr/>
        <a:lstStyle/>
        <a:p>
          <a:r>
            <a:rPr lang="en-US" altLang="zh-CN" dirty="0" smtClean="0"/>
            <a:t>ADMP441</a:t>
          </a:r>
          <a:endParaRPr lang="zh-CN" altLang="en-US" dirty="0"/>
        </a:p>
      </dgm:t>
    </dgm:pt>
    <dgm:pt modelId="{25142A98-77CE-47A8-B78C-7678FF39BFCF}" type="parTrans" cxnId="{C76904F4-5AC7-41F7-9D80-8586DA6A6F3C}">
      <dgm:prSet/>
      <dgm:spPr/>
      <dgm:t>
        <a:bodyPr/>
        <a:lstStyle/>
        <a:p>
          <a:endParaRPr lang="zh-CN" altLang="en-US"/>
        </a:p>
      </dgm:t>
    </dgm:pt>
    <dgm:pt modelId="{A25435F4-B0CC-4C52-98D4-B3DBE52AE68F}" type="sibTrans" cxnId="{C76904F4-5AC7-41F7-9D80-8586DA6A6F3C}">
      <dgm:prSet/>
      <dgm:spPr/>
      <dgm:t>
        <a:bodyPr/>
        <a:lstStyle/>
        <a:p>
          <a:endParaRPr lang="zh-CN" altLang="en-US"/>
        </a:p>
      </dgm:t>
    </dgm:pt>
    <dgm:pt modelId="{DEAD1E50-3829-40F3-8C4F-808BD12F35A4}">
      <dgm:prSet phldrT="[文本]"/>
      <dgm:spPr/>
      <dgm:t>
        <a:bodyPr/>
        <a:lstStyle/>
        <a:p>
          <a:r>
            <a:rPr lang="en-US" altLang="zh-CN" dirty="0" smtClean="0"/>
            <a:t>IMU</a:t>
          </a:r>
          <a:endParaRPr lang="zh-CN" altLang="en-US" dirty="0"/>
        </a:p>
      </dgm:t>
    </dgm:pt>
    <dgm:pt modelId="{78AC4E10-26D7-40F3-864A-10ECADADE786}" type="parTrans" cxnId="{3C4BF91D-FE71-4238-8A89-DDD3692A1EA6}">
      <dgm:prSet/>
      <dgm:spPr/>
      <dgm:t>
        <a:bodyPr/>
        <a:lstStyle/>
        <a:p>
          <a:endParaRPr lang="zh-CN" altLang="en-US"/>
        </a:p>
      </dgm:t>
    </dgm:pt>
    <dgm:pt modelId="{A369CBFE-D50E-4035-A17B-4AA5A91E3BB7}" type="sibTrans" cxnId="{3C4BF91D-FE71-4238-8A89-DDD3692A1EA6}">
      <dgm:prSet/>
      <dgm:spPr/>
      <dgm:t>
        <a:bodyPr/>
        <a:lstStyle/>
        <a:p>
          <a:endParaRPr lang="zh-CN" altLang="en-US"/>
        </a:p>
      </dgm:t>
    </dgm:pt>
    <dgm:pt modelId="{CF072727-7687-4C47-87D8-7F4D65F6B0AE}">
      <dgm:prSet phldrT="[文本]"/>
      <dgm:spPr/>
      <dgm:t>
        <a:bodyPr/>
        <a:lstStyle/>
        <a:p>
          <a:r>
            <a:rPr lang="en-US" altLang="zh-CN" dirty="0" smtClean="0"/>
            <a:t>I2S</a:t>
          </a:r>
          <a:endParaRPr lang="zh-CN" altLang="en-US" dirty="0"/>
        </a:p>
      </dgm:t>
    </dgm:pt>
    <dgm:pt modelId="{4EAC0E84-4728-4377-B666-05D8E9C0FBE9}" type="parTrans" cxnId="{70B81AF9-35B4-4E49-B015-3961E5EBE97D}">
      <dgm:prSet/>
      <dgm:spPr/>
      <dgm:t>
        <a:bodyPr/>
        <a:lstStyle/>
        <a:p>
          <a:endParaRPr lang="zh-CN" altLang="en-US"/>
        </a:p>
      </dgm:t>
    </dgm:pt>
    <dgm:pt modelId="{5960A6F2-75D1-4221-95CD-C409BDB5232E}" type="sibTrans" cxnId="{70B81AF9-35B4-4E49-B015-3961E5EBE97D}">
      <dgm:prSet/>
      <dgm:spPr/>
      <dgm:t>
        <a:bodyPr/>
        <a:lstStyle/>
        <a:p>
          <a:endParaRPr lang="zh-CN" altLang="en-US"/>
        </a:p>
      </dgm:t>
    </dgm:pt>
    <dgm:pt modelId="{B2570B39-0F76-4ECE-A634-5BA619BA1D3E}">
      <dgm:prSet phldrT="[文本]"/>
      <dgm:spPr/>
      <dgm:t>
        <a:bodyPr/>
        <a:lstStyle/>
        <a:p>
          <a:r>
            <a:rPr lang="en-US" altLang="zh-CN" dirty="0" smtClean="0"/>
            <a:t>MPU9250</a:t>
          </a:r>
          <a:endParaRPr lang="zh-CN" altLang="en-US" dirty="0"/>
        </a:p>
      </dgm:t>
    </dgm:pt>
    <dgm:pt modelId="{CF386D4E-4B24-4ACC-8E7E-2B7B076E2DC5}" type="parTrans" cxnId="{EC21E5EB-285E-42BB-AAD3-2805A13AA73E}">
      <dgm:prSet/>
      <dgm:spPr/>
      <dgm:t>
        <a:bodyPr/>
        <a:lstStyle/>
        <a:p>
          <a:endParaRPr lang="zh-CN" altLang="en-US"/>
        </a:p>
      </dgm:t>
    </dgm:pt>
    <dgm:pt modelId="{73A7D476-0516-4B8C-97A5-63E88D576CE4}" type="sibTrans" cxnId="{EC21E5EB-285E-42BB-AAD3-2805A13AA73E}">
      <dgm:prSet/>
      <dgm:spPr/>
      <dgm:t>
        <a:bodyPr/>
        <a:lstStyle/>
        <a:p>
          <a:endParaRPr lang="zh-CN" altLang="en-US"/>
        </a:p>
      </dgm:t>
    </dgm:pt>
    <dgm:pt modelId="{F2517271-64AD-445F-BCDC-D7E970CF57A9}">
      <dgm:prSet phldrT="[文本]"/>
      <dgm:spPr/>
      <dgm:t>
        <a:bodyPr/>
        <a:lstStyle/>
        <a:p>
          <a:r>
            <a:rPr lang="en-US" altLang="zh-CN" dirty="0" smtClean="0"/>
            <a:t>sI2C</a:t>
          </a:r>
          <a:endParaRPr lang="zh-CN" altLang="en-US" dirty="0"/>
        </a:p>
      </dgm:t>
    </dgm:pt>
    <dgm:pt modelId="{B4413484-EF2C-432A-A0AB-CB603F9A810F}" type="parTrans" cxnId="{8AD704C7-918F-48D1-81F3-61B2566BA5C4}">
      <dgm:prSet/>
      <dgm:spPr/>
      <dgm:t>
        <a:bodyPr/>
        <a:lstStyle/>
        <a:p>
          <a:endParaRPr lang="zh-CN" altLang="en-US"/>
        </a:p>
      </dgm:t>
    </dgm:pt>
    <dgm:pt modelId="{5F8F3620-64BA-47F6-828A-329F3AB6DD3D}" type="sibTrans" cxnId="{8AD704C7-918F-48D1-81F3-61B2566BA5C4}">
      <dgm:prSet/>
      <dgm:spPr/>
      <dgm:t>
        <a:bodyPr/>
        <a:lstStyle/>
        <a:p>
          <a:endParaRPr lang="zh-CN" altLang="en-US"/>
        </a:p>
      </dgm:t>
    </dgm:pt>
    <dgm:pt modelId="{E169EBA6-112D-4110-A8E0-09066B2A0935}">
      <dgm:prSet phldrT="[文本]"/>
      <dgm:spPr/>
      <dgm:t>
        <a:bodyPr/>
        <a:lstStyle/>
        <a:p>
          <a:r>
            <a:rPr lang="en-US" altLang="zh-CN" dirty="0" smtClean="0"/>
            <a:t>SPI</a:t>
          </a:r>
          <a:endParaRPr lang="zh-CN" altLang="en-US" dirty="0"/>
        </a:p>
      </dgm:t>
    </dgm:pt>
    <dgm:pt modelId="{3D0A7AF5-5327-497C-9B2E-ED56E60ACBDA}" type="parTrans" cxnId="{649451EB-260A-483E-8500-607ECD9B36FE}">
      <dgm:prSet/>
      <dgm:spPr/>
      <dgm:t>
        <a:bodyPr/>
        <a:lstStyle/>
        <a:p>
          <a:endParaRPr lang="zh-CN" altLang="en-US"/>
        </a:p>
      </dgm:t>
    </dgm:pt>
    <dgm:pt modelId="{4378D8B8-382F-4C22-9BFE-66FF4450E663}" type="sibTrans" cxnId="{649451EB-260A-483E-8500-607ECD9B36FE}">
      <dgm:prSet/>
      <dgm:spPr/>
      <dgm:t>
        <a:bodyPr/>
        <a:lstStyle/>
        <a:p>
          <a:endParaRPr lang="zh-CN" altLang="en-US"/>
        </a:p>
      </dgm:t>
    </dgm:pt>
    <dgm:pt modelId="{E73D62C8-1040-4922-8759-C327B0984734}">
      <dgm:prSet phldrT="[文本]"/>
      <dgm:spPr/>
      <dgm:t>
        <a:bodyPr/>
        <a:lstStyle/>
        <a:p>
          <a:r>
            <a:rPr lang="en-US" altLang="zh-CN" dirty="0" smtClean="0"/>
            <a:t>USR</a:t>
          </a:r>
          <a:endParaRPr lang="zh-CN" altLang="en-US" dirty="0"/>
        </a:p>
      </dgm:t>
    </dgm:pt>
    <dgm:pt modelId="{706EFB73-FADE-442E-85ED-8FDF2A8B81AE}" type="parTrans" cxnId="{7661BB3A-621A-4770-BD93-91904A83A1E5}">
      <dgm:prSet/>
      <dgm:spPr/>
      <dgm:t>
        <a:bodyPr/>
        <a:lstStyle/>
        <a:p>
          <a:endParaRPr lang="zh-CN" altLang="en-US"/>
        </a:p>
      </dgm:t>
    </dgm:pt>
    <dgm:pt modelId="{72C5B1A3-9039-4E45-B7CE-BDF77F6EE081}" type="sibTrans" cxnId="{7661BB3A-621A-4770-BD93-91904A83A1E5}">
      <dgm:prSet/>
      <dgm:spPr/>
      <dgm:t>
        <a:bodyPr/>
        <a:lstStyle/>
        <a:p>
          <a:endParaRPr lang="zh-CN" altLang="en-US"/>
        </a:p>
      </dgm:t>
    </dgm:pt>
    <dgm:pt modelId="{B65076A9-E46C-4FC3-AFBE-6D4BEBAC75F3}">
      <dgm:prSet phldrT="[文本]"/>
      <dgm:spPr/>
      <dgm:t>
        <a:bodyPr/>
        <a:lstStyle/>
        <a:p>
          <a:r>
            <a:rPr lang="en-US" altLang="zh-CN" dirty="0" smtClean="0"/>
            <a:t>GPIO</a:t>
          </a:r>
          <a:endParaRPr lang="zh-CN" altLang="en-US" dirty="0"/>
        </a:p>
      </dgm:t>
    </dgm:pt>
    <dgm:pt modelId="{837E0B06-252A-4718-917F-939AD6AE5FC6}" type="parTrans" cxnId="{59D4A26E-258D-482F-9189-C246E851240B}">
      <dgm:prSet/>
      <dgm:spPr/>
      <dgm:t>
        <a:bodyPr/>
        <a:lstStyle/>
        <a:p>
          <a:endParaRPr lang="zh-CN" altLang="en-US"/>
        </a:p>
      </dgm:t>
    </dgm:pt>
    <dgm:pt modelId="{20DDD853-8C5B-4B0E-911A-A832A5F9236E}" type="sibTrans" cxnId="{59D4A26E-258D-482F-9189-C246E851240B}">
      <dgm:prSet/>
      <dgm:spPr/>
      <dgm:t>
        <a:bodyPr/>
        <a:lstStyle/>
        <a:p>
          <a:endParaRPr lang="zh-CN" altLang="en-US"/>
        </a:p>
      </dgm:t>
    </dgm:pt>
    <dgm:pt modelId="{B888085D-E677-4FFD-8341-F8EF7C1EB3C2}">
      <dgm:prSet phldrT="[文本]"/>
      <dgm:spPr/>
      <dgm:t>
        <a:bodyPr/>
        <a:lstStyle/>
        <a:p>
          <a:r>
            <a:rPr lang="en-US" altLang="zh-CN" dirty="0" smtClean="0"/>
            <a:t>DEBUG</a:t>
          </a:r>
          <a:endParaRPr lang="zh-CN" altLang="en-US" dirty="0"/>
        </a:p>
      </dgm:t>
    </dgm:pt>
    <dgm:pt modelId="{2047E411-24FD-46FC-84A8-FC70175DED13}" type="parTrans" cxnId="{02E5394F-FC3C-4D84-A251-9146B043747F}">
      <dgm:prSet/>
      <dgm:spPr/>
      <dgm:t>
        <a:bodyPr/>
        <a:lstStyle/>
        <a:p>
          <a:endParaRPr lang="zh-CN" altLang="en-US"/>
        </a:p>
      </dgm:t>
    </dgm:pt>
    <dgm:pt modelId="{0B35DF57-B953-485D-BB99-6409CA859379}" type="sibTrans" cxnId="{02E5394F-FC3C-4D84-A251-9146B043747F}">
      <dgm:prSet/>
      <dgm:spPr/>
      <dgm:t>
        <a:bodyPr/>
        <a:lstStyle/>
        <a:p>
          <a:endParaRPr lang="zh-CN" altLang="en-US"/>
        </a:p>
      </dgm:t>
    </dgm:pt>
    <dgm:pt modelId="{400AA2CF-EA61-4152-81E3-7E1983BCEAAE}">
      <dgm:prSet phldrT="[文本]"/>
      <dgm:spPr/>
      <dgm:t>
        <a:bodyPr/>
        <a:lstStyle/>
        <a:p>
          <a:r>
            <a:rPr lang="en-US" altLang="zh-CN" dirty="0" smtClean="0"/>
            <a:t>USART1</a:t>
          </a:r>
          <a:endParaRPr lang="zh-CN" altLang="en-US" dirty="0"/>
        </a:p>
      </dgm:t>
    </dgm:pt>
    <dgm:pt modelId="{CD0720C2-20FD-4318-835D-7C659F319302}" type="parTrans" cxnId="{22E1E8CD-9E4E-442D-A898-EABCAFA687CE}">
      <dgm:prSet/>
      <dgm:spPr/>
      <dgm:t>
        <a:bodyPr/>
        <a:lstStyle/>
        <a:p>
          <a:endParaRPr lang="zh-CN" altLang="en-US"/>
        </a:p>
      </dgm:t>
    </dgm:pt>
    <dgm:pt modelId="{CEF09A43-0056-4739-8078-F9A0EC6FEF99}" type="sibTrans" cxnId="{22E1E8CD-9E4E-442D-A898-EABCAFA687CE}">
      <dgm:prSet/>
      <dgm:spPr/>
      <dgm:t>
        <a:bodyPr/>
        <a:lstStyle/>
        <a:p>
          <a:endParaRPr lang="zh-CN" altLang="en-US"/>
        </a:p>
      </dgm:t>
    </dgm:pt>
    <dgm:pt modelId="{53534C9A-3AA8-4856-AE3C-EB908C14F817}">
      <dgm:prSet phldrT="[文本]"/>
      <dgm:spPr/>
      <dgm:t>
        <a:bodyPr/>
        <a:lstStyle/>
        <a:p>
          <a:endParaRPr lang="zh-CN" altLang="en-US" dirty="0"/>
        </a:p>
      </dgm:t>
    </dgm:pt>
    <dgm:pt modelId="{6058278E-A3C8-4F73-9670-771F21FC80DE}" type="parTrans" cxnId="{839FF7D2-EB88-4FE8-ACC7-1C9C6149CB0A}">
      <dgm:prSet/>
      <dgm:spPr/>
      <dgm:t>
        <a:bodyPr/>
        <a:lstStyle/>
        <a:p>
          <a:endParaRPr lang="zh-CN" altLang="en-US"/>
        </a:p>
      </dgm:t>
    </dgm:pt>
    <dgm:pt modelId="{B457CDF7-CB38-4DF3-9DAD-1479486B6ABC}" type="sibTrans" cxnId="{839FF7D2-EB88-4FE8-ACC7-1C9C6149CB0A}">
      <dgm:prSet/>
      <dgm:spPr/>
      <dgm:t>
        <a:bodyPr/>
        <a:lstStyle/>
        <a:p>
          <a:endParaRPr lang="zh-CN" altLang="en-US"/>
        </a:p>
      </dgm:t>
    </dgm:pt>
    <dgm:pt modelId="{3B1EF574-E781-4251-9BB5-64E35828C3BB}">
      <dgm:prSet phldrT="[文本]"/>
      <dgm:spPr/>
      <dgm:t>
        <a:bodyPr/>
        <a:lstStyle/>
        <a:p>
          <a:r>
            <a:rPr lang="en-US" altLang="zh-CN" dirty="0" smtClean="0"/>
            <a:t>Motion</a:t>
          </a:r>
          <a:endParaRPr lang="zh-CN" altLang="en-US" dirty="0"/>
        </a:p>
      </dgm:t>
    </dgm:pt>
    <dgm:pt modelId="{D44E4BDA-A4B5-45DA-80F4-DDB32320C574}" type="parTrans" cxnId="{C2D0C8B8-AC92-4B8C-9DE9-C63649C96C0F}">
      <dgm:prSet/>
      <dgm:spPr/>
      <dgm:t>
        <a:bodyPr/>
        <a:lstStyle/>
        <a:p>
          <a:endParaRPr lang="zh-CN" altLang="en-US"/>
        </a:p>
      </dgm:t>
    </dgm:pt>
    <dgm:pt modelId="{4D061531-2069-4161-B9C8-88AEF524CF08}" type="sibTrans" cxnId="{C2D0C8B8-AC92-4B8C-9DE9-C63649C96C0F}">
      <dgm:prSet/>
      <dgm:spPr/>
      <dgm:t>
        <a:bodyPr/>
        <a:lstStyle/>
        <a:p>
          <a:endParaRPr lang="zh-CN" altLang="en-US"/>
        </a:p>
      </dgm:t>
    </dgm:pt>
    <dgm:pt modelId="{46A944BF-5526-426C-A376-1DC00796D681}">
      <dgm:prSet phldrT="[文本]"/>
      <dgm:spPr/>
      <dgm:t>
        <a:bodyPr/>
        <a:lstStyle/>
        <a:p>
          <a:r>
            <a:rPr lang="en-US" altLang="zh-CN" dirty="0" smtClean="0"/>
            <a:t>UART4</a:t>
          </a:r>
          <a:endParaRPr lang="zh-CN" altLang="en-US" dirty="0"/>
        </a:p>
      </dgm:t>
    </dgm:pt>
    <dgm:pt modelId="{3A8F1DE5-231C-4C9E-B9BD-A74F3F6143C1}" type="parTrans" cxnId="{5ED01507-AB69-4C56-BCED-619B65960E62}">
      <dgm:prSet/>
      <dgm:spPr/>
      <dgm:t>
        <a:bodyPr/>
        <a:lstStyle/>
        <a:p>
          <a:endParaRPr lang="zh-CN" altLang="en-US"/>
        </a:p>
      </dgm:t>
    </dgm:pt>
    <dgm:pt modelId="{BE8C3873-72F4-482D-B8C3-15466FDAC4ED}" type="sibTrans" cxnId="{5ED01507-AB69-4C56-BCED-619B65960E62}">
      <dgm:prSet/>
      <dgm:spPr/>
      <dgm:t>
        <a:bodyPr/>
        <a:lstStyle/>
        <a:p>
          <a:endParaRPr lang="zh-CN" altLang="en-US"/>
        </a:p>
      </dgm:t>
    </dgm:pt>
    <dgm:pt modelId="{838B7499-D709-4A26-8CEB-A5F7DFBFDE3F}">
      <dgm:prSet phldrT="[文本]"/>
      <dgm:spPr/>
      <dgm:t>
        <a:bodyPr/>
        <a:lstStyle/>
        <a:p>
          <a:endParaRPr lang="zh-CN" altLang="en-US" dirty="0"/>
        </a:p>
      </dgm:t>
    </dgm:pt>
    <dgm:pt modelId="{3B64515F-1707-4CDF-AC3F-14EB20C9F143}" type="parTrans" cxnId="{C1A9FAB1-3A3C-4CB3-A406-801DA2C23574}">
      <dgm:prSet/>
      <dgm:spPr/>
      <dgm:t>
        <a:bodyPr/>
        <a:lstStyle/>
        <a:p>
          <a:endParaRPr lang="zh-CN" altLang="en-US"/>
        </a:p>
      </dgm:t>
    </dgm:pt>
    <dgm:pt modelId="{90B7BA90-12F7-486C-AF6C-7885D94AF875}" type="sibTrans" cxnId="{C1A9FAB1-3A3C-4CB3-A406-801DA2C23574}">
      <dgm:prSet/>
      <dgm:spPr/>
      <dgm:t>
        <a:bodyPr/>
        <a:lstStyle/>
        <a:p>
          <a:endParaRPr lang="zh-CN" altLang="en-US"/>
        </a:p>
      </dgm:t>
    </dgm:pt>
    <dgm:pt modelId="{AC4DDC28-BFCF-4E29-8A90-82CC4E6B9954}">
      <dgm:prSet phldrT="[文本]"/>
      <dgm:spPr/>
      <dgm:t>
        <a:bodyPr/>
        <a:lstStyle/>
        <a:p>
          <a:r>
            <a:rPr lang="en-US" altLang="zh-CN" dirty="0" smtClean="0"/>
            <a:t>GPIO</a:t>
          </a:r>
          <a:endParaRPr lang="zh-CN" altLang="en-US" dirty="0"/>
        </a:p>
      </dgm:t>
    </dgm:pt>
    <dgm:pt modelId="{6C3E97DF-8568-4823-B042-2801A4641101}" type="parTrans" cxnId="{709595AF-8545-484B-9AFA-16D27182E336}">
      <dgm:prSet/>
      <dgm:spPr/>
      <dgm:t>
        <a:bodyPr/>
        <a:lstStyle/>
        <a:p>
          <a:endParaRPr lang="zh-CN" altLang="en-US"/>
        </a:p>
      </dgm:t>
    </dgm:pt>
    <dgm:pt modelId="{9A1E26EB-7FC4-4839-B290-FB17629B47B7}" type="sibTrans" cxnId="{709595AF-8545-484B-9AFA-16D27182E336}">
      <dgm:prSet/>
      <dgm:spPr/>
      <dgm:t>
        <a:bodyPr/>
        <a:lstStyle/>
        <a:p>
          <a:endParaRPr lang="zh-CN" altLang="en-US"/>
        </a:p>
      </dgm:t>
    </dgm:pt>
    <dgm:pt modelId="{F524453D-7519-49B3-A6F9-DFEE130DC736}">
      <dgm:prSet phldrT="[文本]"/>
      <dgm:spPr/>
      <dgm:t>
        <a:bodyPr/>
        <a:lstStyle/>
        <a:p>
          <a:endParaRPr lang="zh-CN" altLang="en-US" dirty="0"/>
        </a:p>
      </dgm:t>
    </dgm:pt>
    <dgm:pt modelId="{9250565A-C610-4581-B1DA-6A8A4A302263}" type="sibTrans" cxnId="{47FC5AE1-3E0D-491E-90FD-182549DD7503}">
      <dgm:prSet/>
      <dgm:spPr/>
      <dgm:t>
        <a:bodyPr/>
        <a:lstStyle/>
        <a:p>
          <a:endParaRPr lang="zh-CN" altLang="en-US"/>
        </a:p>
      </dgm:t>
    </dgm:pt>
    <dgm:pt modelId="{69A6FBCA-5AAE-4BC8-9EF5-A0B2460BDD83}" type="parTrans" cxnId="{47FC5AE1-3E0D-491E-90FD-182549DD7503}">
      <dgm:prSet/>
      <dgm:spPr/>
      <dgm:t>
        <a:bodyPr/>
        <a:lstStyle/>
        <a:p>
          <a:endParaRPr lang="zh-CN" altLang="en-US"/>
        </a:p>
      </dgm:t>
    </dgm:pt>
    <dgm:pt modelId="{8F5B0BD2-09C2-4527-98E1-CF1EA37C2166}" type="pres">
      <dgm:prSet presAssocID="{0664EF64-D03B-42EA-861C-32BA60D98B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9FB2A45-950B-4F86-BF02-24FF6E154184}" type="pres">
      <dgm:prSet presAssocID="{6164F5CB-CB57-4E51-BAF9-CC0F5B2BA719}" presName="hierRoot1" presStyleCnt="0">
        <dgm:presLayoutVars>
          <dgm:hierBranch val="init"/>
        </dgm:presLayoutVars>
      </dgm:prSet>
      <dgm:spPr/>
    </dgm:pt>
    <dgm:pt modelId="{B919A4F6-C5EB-4797-9524-3B20272B00BF}" type="pres">
      <dgm:prSet presAssocID="{6164F5CB-CB57-4E51-BAF9-CC0F5B2BA719}" presName="rootComposite1" presStyleCnt="0"/>
      <dgm:spPr/>
    </dgm:pt>
    <dgm:pt modelId="{FC3252C8-B228-41A5-ADBC-E499F7BA33FE}" type="pres">
      <dgm:prSet presAssocID="{6164F5CB-CB57-4E51-BAF9-CC0F5B2BA719}" presName="rootText1" presStyleLbl="node0" presStyleIdx="0" presStyleCnt="6">
        <dgm:presLayoutVars>
          <dgm:chPref val="3"/>
        </dgm:presLayoutVars>
      </dgm:prSet>
      <dgm:spPr/>
    </dgm:pt>
    <dgm:pt modelId="{7F4938FB-6B44-4D3F-BFB6-F1B439E63B9D}" type="pres">
      <dgm:prSet presAssocID="{6164F5CB-CB57-4E51-BAF9-CC0F5B2BA719}" presName="rootConnector1" presStyleLbl="node1" presStyleIdx="0" presStyleCnt="0"/>
      <dgm:spPr/>
    </dgm:pt>
    <dgm:pt modelId="{0CD1774C-AC92-46EB-9FBA-5614207C682F}" type="pres">
      <dgm:prSet presAssocID="{6164F5CB-CB57-4E51-BAF9-CC0F5B2BA719}" presName="hierChild2" presStyleCnt="0"/>
      <dgm:spPr/>
    </dgm:pt>
    <dgm:pt modelId="{1AD37FD7-CB5D-4A86-9344-6A4FE1BFF9EC}" type="pres">
      <dgm:prSet presAssocID="{BAC02528-5BF5-4104-A88D-62666886B0D9}" presName="Name64" presStyleLbl="parChTrans1D2" presStyleIdx="0" presStyleCnt="6"/>
      <dgm:spPr/>
    </dgm:pt>
    <dgm:pt modelId="{A83B3A02-266E-4992-8500-FE40AA2B29E9}" type="pres">
      <dgm:prSet presAssocID="{3171CC10-921B-4B84-BD80-1E40231F8A4D}" presName="hierRoot2" presStyleCnt="0">
        <dgm:presLayoutVars>
          <dgm:hierBranch val="init"/>
        </dgm:presLayoutVars>
      </dgm:prSet>
      <dgm:spPr/>
    </dgm:pt>
    <dgm:pt modelId="{8B0AC531-8E63-40C6-8A84-E899E8293F9F}" type="pres">
      <dgm:prSet presAssocID="{3171CC10-921B-4B84-BD80-1E40231F8A4D}" presName="rootComposite" presStyleCnt="0"/>
      <dgm:spPr/>
    </dgm:pt>
    <dgm:pt modelId="{C8457248-F1C5-419E-BFEF-871B6FFE7A7E}" type="pres">
      <dgm:prSet presAssocID="{3171CC10-921B-4B84-BD80-1E40231F8A4D}" presName="rootText" presStyleLbl="node2" presStyleIdx="0" presStyleCnt="6">
        <dgm:presLayoutVars>
          <dgm:chPref val="3"/>
        </dgm:presLayoutVars>
      </dgm:prSet>
      <dgm:spPr/>
    </dgm:pt>
    <dgm:pt modelId="{7BDAFDC3-02BF-4BC6-B4E9-3C3A56725F69}" type="pres">
      <dgm:prSet presAssocID="{3171CC10-921B-4B84-BD80-1E40231F8A4D}" presName="rootConnector" presStyleLbl="node2" presStyleIdx="0" presStyleCnt="6"/>
      <dgm:spPr/>
    </dgm:pt>
    <dgm:pt modelId="{937C97D3-28BE-40CA-8181-62ABA96B31B5}" type="pres">
      <dgm:prSet presAssocID="{3171CC10-921B-4B84-BD80-1E40231F8A4D}" presName="hierChild4" presStyleCnt="0"/>
      <dgm:spPr/>
    </dgm:pt>
    <dgm:pt modelId="{344B5668-6F6B-44AE-8889-025D4445E533}" type="pres">
      <dgm:prSet presAssocID="{096A9F6A-3EA7-407C-AA18-D040C0A4C70E}" presName="Name64" presStyleLbl="parChTrans1D3" presStyleIdx="0" presStyleCnt="9"/>
      <dgm:spPr/>
    </dgm:pt>
    <dgm:pt modelId="{61011791-7884-449E-B0F2-E5E92DD959D5}" type="pres">
      <dgm:prSet presAssocID="{B7EA3F45-F3D8-46BF-B4FA-90C25B3133C4}" presName="hierRoot2" presStyleCnt="0">
        <dgm:presLayoutVars>
          <dgm:hierBranch val="init"/>
        </dgm:presLayoutVars>
      </dgm:prSet>
      <dgm:spPr/>
    </dgm:pt>
    <dgm:pt modelId="{C7303FAD-48E6-4E0C-8D65-EF36E8EBA7EC}" type="pres">
      <dgm:prSet presAssocID="{B7EA3F45-F3D8-46BF-B4FA-90C25B3133C4}" presName="rootComposite" presStyleCnt="0"/>
      <dgm:spPr/>
    </dgm:pt>
    <dgm:pt modelId="{8852F5EB-1C6A-460B-8CF0-F59076C0D268}" type="pres">
      <dgm:prSet presAssocID="{B7EA3F45-F3D8-46BF-B4FA-90C25B3133C4}" presName="rootText" presStyleLbl="node3" presStyleIdx="0" presStyleCnt="9">
        <dgm:presLayoutVars>
          <dgm:chPref val="3"/>
        </dgm:presLayoutVars>
      </dgm:prSet>
      <dgm:spPr/>
    </dgm:pt>
    <dgm:pt modelId="{2651BB83-2E82-453C-8F06-7662FAD9A3B5}" type="pres">
      <dgm:prSet presAssocID="{B7EA3F45-F3D8-46BF-B4FA-90C25B3133C4}" presName="rootConnector" presStyleLbl="node3" presStyleIdx="0" presStyleCnt="9"/>
      <dgm:spPr/>
    </dgm:pt>
    <dgm:pt modelId="{65741ADB-DA25-462B-AC9D-BD041876187B}" type="pres">
      <dgm:prSet presAssocID="{B7EA3F45-F3D8-46BF-B4FA-90C25B3133C4}" presName="hierChild4" presStyleCnt="0"/>
      <dgm:spPr/>
    </dgm:pt>
    <dgm:pt modelId="{25AFC3D2-1D25-45AE-8DCA-2F44670896F4}" type="pres">
      <dgm:prSet presAssocID="{B7EA3F45-F3D8-46BF-B4FA-90C25B3133C4}" presName="hierChild5" presStyleCnt="0"/>
      <dgm:spPr/>
    </dgm:pt>
    <dgm:pt modelId="{244E7073-2EF7-4AC6-A8BA-40DD048611A5}" type="pres">
      <dgm:prSet presAssocID="{35A22A72-5B65-483D-9607-65162F54359A}" presName="Name64" presStyleLbl="parChTrans1D3" presStyleIdx="1" presStyleCnt="9"/>
      <dgm:spPr/>
    </dgm:pt>
    <dgm:pt modelId="{17C8793A-02CB-4D24-8457-A9E7B589EC59}" type="pres">
      <dgm:prSet presAssocID="{BEBF114C-946B-4A8A-8FEB-C8F8F39D2DDB}" presName="hierRoot2" presStyleCnt="0">
        <dgm:presLayoutVars>
          <dgm:hierBranch val="init"/>
        </dgm:presLayoutVars>
      </dgm:prSet>
      <dgm:spPr/>
    </dgm:pt>
    <dgm:pt modelId="{92FCB77A-5714-4B80-806F-66346E488B6A}" type="pres">
      <dgm:prSet presAssocID="{BEBF114C-946B-4A8A-8FEB-C8F8F39D2DDB}" presName="rootComposite" presStyleCnt="0"/>
      <dgm:spPr/>
    </dgm:pt>
    <dgm:pt modelId="{E0D6ED0B-E4E8-4CF4-86AF-30BB6C0069AF}" type="pres">
      <dgm:prSet presAssocID="{BEBF114C-946B-4A8A-8FEB-C8F8F39D2DDB}" presName="rootText" presStyleLbl="node3" presStyleIdx="1" presStyleCnt="9">
        <dgm:presLayoutVars>
          <dgm:chPref val="3"/>
        </dgm:presLayoutVars>
      </dgm:prSet>
      <dgm:spPr/>
    </dgm:pt>
    <dgm:pt modelId="{01790E91-1B25-4504-854B-B0602885788C}" type="pres">
      <dgm:prSet presAssocID="{BEBF114C-946B-4A8A-8FEB-C8F8F39D2DDB}" presName="rootConnector" presStyleLbl="node3" presStyleIdx="1" presStyleCnt="9"/>
      <dgm:spPr/>
    </dgm:pt>
    <dgm:pt modelId="{DD74F713-39E6-4E41-860D-ECB8FCA4D135}" type="pres">
      <dgm:prSet presAssocID="{BEBF114C-946B-4A8A-8FEB-C8F8F39D2DDB}" presName="hierChild4" presStyleCnt="0"/>
      <dgm:spPr/>
    </dgm:pt>
    <dgm:pt modelId="{6DB2703B-13C7-4448-AA50-782FBF2BF9EB}" type="pres">
      <dgm:prSet presAssocID="{BEBF114C-946B-4A8A-8FEB-C8F8F39D2DDB}" presName="hierChild5" presStyleCnt="0"/>
      <dgm:spPr/>
    </dgm:pt>
    <dgm:pt modelId="{E63BBB8B-A570-4808-8CB0-96D46F0B87EC}" type="pres">
      <dgm:prSet presAssocID="{3171CC10-921B-4B84-BD80-1E40231F8A4D}" presName="hierChild5" presStyleCnt="0"/>
      <dgm:spPr/>
    </dgm:pt>
    <dgm:pt modelId="{3C591B23-A54F-400C-BA5D-3D4804C6D47F}" type="pres">
      <dgm:prSet presAssocID="{6164F5CB-CB57-4E51-BAF9-CC0F5B2BA719}" presName="hierChild3" presStyleCnt="0"/>
      <dgm:spPr/>
    </dgm:pt>
    <dgm:pt modelId="{DD17F8E4-61EC-46A0-83F2-82517C53FB13}" type="pres">
      <dgm:prSet presAssocID="{7FF5A122-8551-459A-89D6-393C385B2798}" presName="hierRoot1" presStyleCnt="0">
        <dgm:presLayoutVars>
          <dgm:hierBranch val="init"/>
        </dgm:presLayoutVars>
      </dgm:prSet>
      <dgm:spPr/>
    </dgm:pt>
    <dgm:pt modelId="{E3E21E81-32BE-4352-BE87-9DC4AFB71056}" type="pres">
      <dgm:prSet presAssocID="{7FF5A122-8551-459A-89D6-393C385B2798}" presName="rootComposite1" presStyleCnt="0"/>
      <dgm:spPr/>
    </dgm:pt>
    <dgm:pt modelId="{B781EC80-EB46-4E5A-814E-DDEAB436489B}" type="pres">
      <dgm:prSet presAssocID="{7FF5A122-8551-459A-89D6-393C385B2798}" presName="rootText1" presStyleLbl="node0" presStyleIdx="1" presStyleCnt="6">
        <dgm:presLayoutVars>
          <dgm:chPref val="3"/>
        </dgm:presLayoutVars>
      </dgm:prSet>
      <dgm:spPr/>
    </dgm:pt>
    <dgm:pt modelId="{9D6EAB64-9D0F-4EA9-BCF1-8C0E87CBA23D}" type="pres">
      <dgm:prSet presAssocID="{7FF5A122-8551-459A-89D6-393C385B2798}" presName="rootConnector1" presStyleLbl="node1" presStyleIdx="0" presStyleCnt="0"/>
      <dgm:spPr/>
    </dgm:pt>
    <dgm:pt modelId="{0AF621DB-66D2-4D15-9888-B0E49234E0DF}" type="pres">
      <dgm:prSet presAssocID="{7FF5A122-8551-459A-89D6-393C385B2798}" presName="hierChild2" presStyleCnt="0"/>
      <dgm:spPr/>
    </dgm:pt>
    <dgm:pt modelId="{7EFDD0DB-78AD-48D8-B633-576117F78305}" type="pres">
      <dgm:prSet presAssocID="{25142A98-77CE-47A8-B78C-7678FF39BFCF}" presName="Name64" presStyleLbl="parChTrans1D2" presStyleIdx="1" presStyleCnt="6"/>
      <dgm:spPr/>
    </dgm:pt>
    <dgm:pt modelId="{037282F7-6BA3-467E-82D6-275CDF121DB0}" type="pres">
      <dgm:prSet presAssocID="{2123BD15-4F46-4DD8-9F7B-9CC56A64D031}" presName="hierRoot2" presStyleCnt="0">
        <dgm:presLayoutVars>
          <dgm:hierBranch val="init"/>
        </dgm:presLayoutVars>
      </dgm:prSet>
      <dgm:spPr/>
    </dgm:pt>
    <dgm:pt modelId="{2E376DDA-5FDB-470B-86B0-4EAAEAE35D70}" type="pres">
      <dgm:prSet presAssocID="{2123BD15-4F46-4DD8-9F7B-9CC56A64D031}" presName="rootComposite" presStyleCnt="0"/>
      <dgm:spPr/>
    </dgm:pt>
    <dgm:pt modelId="{76BC1687-DCB2-4BAB-815F-903F05EB267B}" type="pres">
      <dgm:prSet presAssocID="{2123BD15-4F46-4DD8-9F7B-9CC56A64D031}" presName="rootText" presStyleLbl="node2" presStyleIdx="1" presStyleCnt="6">
        <dgm:presLayoutVars>
          <dgm:chPref val="3"/>
        </dgm:presLayoutVars>
      </dgm:prSet>
      <dgm:spPr/>
    </dgm:pt>
    <dgm:pt modelId="{3DECA42A-9880-49D5-8D6A-EF9E8DA2137C}" type="pres">
      <dgm:prSet presAssocID="{2123BD15-4F46-4DD8-9F7B-9CC56A64D031}" presName="rootConnector" presStyleLbl="node2" presStyleIdx="1" presStyleCnt="6"/>
      <dgm:spPr/>
    </dgm:pt>
    <dgm:pt modelId="{A5D29029-8A29-4906-825E-5DCB79BAFD96}" type="pres">
      <dgm:prSet presAssocID="{2123BD15-4F46-4DD8-9F7B-9CC56A64D031}" presName="hierChild4" presStyleCnt="0"/>
      <dgm:spPr/>
    </dgm:pt>
    <dgm:pt modelId="{3FCB309F-C159-4696-845F-0F5837B23643}" type="pres">
      <dgm:prSet presAssocID="{4EAC0E84-4728-4377-B666-05D8E9C0FBE9}" presName="Name64" presStyleLbl="parChTrans1D3" presStyleIdx="2" presStyleCnt="9"/>
      <dgm:spPr/>
    </dgm:pt>
    <dgm:pt modelId="{E082746D-52CA-4278-8B50-E380FB1509DF}" type="pres">
      <dgm:prSet presAssocID="{CF072727-7687-4C47-87D8-7F4D65F6B0AE}" presName="hierRoot2" presStyleCnt="0">
        <dgm:presLayoutVars>
          <dgm:hierBranch val="init"/>
        </dgm:presLayoutVars>
      </dgm:prSet>
      <dgm:spPr/>
    </dgm:pt>
    <dgm:pt modelId="{6BCCFDB9-9202-4609-B951-55BFF3E4495E}" type="pres">
      <dgm:prSet presAssocID="{CF072727-7687-4C47-87D8-7F4D65F6B0AE}" presName="rootComposite" presStyleCnt="0"/>
      <dgm:spPr/>
    </dgm:pt>
    <dgm:pt modelId="{037F2ABA-0C77-4E74-86CF-E05BB3855AB7}" type="pres">
      <dgm:prSet presAssocID="{CF072727-7687-4C47-87D8-7F4D65F6B0AE}" presName="rootText" presStyleLbl="node3" presStyleIdx="2" presStyleCnt="9">
        <dgm:presLayoutVars>
          <dgm:chPref val="3"/>
        </dgm:presLayoutVars>
      </dgm:prSet>
      <dgm:spPr/>
    </dgm:pt>
    <dgm:pt modelId="{4F9445E3-F0B9-4076-9325-2CD90C810652}" type="pres">
      <dgm:prSet presAssocID="{CF072727-7687-4C47-87D8-7F4D65F6B0AE}" presName="rootConnector" presStyleLbl="node3" presStyleIdx="2" presStyleCnt="9"/>
      <dgm:spPr/>
    </dgm:pt>
    <dgm:pt modelId="{294EDE7B-CB18-429E-8D6F-803EDD35E766}" type="pres">
      <dgm:prSet presAssocID="{CF072727-7687-4C47-87D8-7F4D65F6B0AE}" presName="hierChild4" presStyleCnt="0"/>
      <dgm:spPr/>
    </dgm:pt>
    <dgm:pt modelId="{90DB3C7D-0E0C-4E8F-A351-E6316B317845}" type="pres">
      <dgm:prSet presAssocID="{CF072727-7687-4C47-87D8-7F4D65F6B0AE}" presName="hierChild5" presStyleCnt="0"/>
      <dgm:spPr/>
    </dgm:pt>
    <dgm:pt modelId="{9CDB7AD3-31C4-4888-A25E-233DA3A70777}" type="pres">
      <dgm:prSet presAssocID="{2123BD15-4F46-4DD8-9F7B-9CC56A64D031}" presName="hierChild5" presStyleCnt="0"/>
      <dgm:spPr/>
    </dgm:pt>
    <dgm:pt modelId="{FECC13B6-359A-409F-AA61-36C1A1E0627D}" type="pres">
      <dgm:prSet presAssocID="{7FF5A122-8551-459A-89D6-393C385B2798}" presName="hierChild3" presStyleCnt="0"/>
      <dgm:spPr/>
    </dgm:pt>
    <dgm:pt modelId="{EA089A62-AAD5-49B7-A118-ABE736333C6C}" type="pres">
      <dgm:prSet presAssocID="{DEAD1E50-3829-40F3-8C4F-808BD12F35A4}" presName="hierRoot1" presStyleCnt="0">
        <dgm:presLayoutVars>
          <dgm:hierBranch val="init"/>
        </dgm:presLayoutVars>
      </dgm:prSet>
      <dgm:spPr/>
    </dgm:pt>
    <dgm:pt modelId="{A007155F-E056-4341-857B-C6ABC02A2837}" type="pres">
      <dgm:prSet presAssocID="{DEAD1E50-3829-40F3-8C4F-808BD12F35A4}" presName="rootComposite1" presStyleCnt="0"/>
      <dgm:spPr/>
    </dgm:pt>
    <dgm:pt modelId="{59555E74-8A31-4A26-9F7F-B7DA8FF781D4}" type="pres">
      <dgm:prSet presAssocID="{DEAD1E50-3829-40F3-8C4F-808BD12F35A4}" presName="rootText1" presStyleLbl="node0" presStyleIdx="2" presStyleCnt="6">
        <dgm:presLayoutVars>
          <dgm:chPref val="3"/>
        </dgm:presLayoutVars>
      </dgm:prSet>
      <dgm:spPr/>
    </dgm:pt>
    <dgm:pt modelId="{1ED98CB3-EC4E-4236-999B-5EF7E95982CC}" type="pres">
      <dgm:prSet presAssocID="{DEAD1E50-3829-40F3-8C4F-808BD12F35A4}" presName="rootConnector1" presStyleLbl="node1" presStyleIdx="0" presStyleCnt="0"/>
      <dgm:spPr/>
    </dgm:pt>
    <dgm:pt modelId="{1FB995AC-5E62-4368-8038-1BB9DB07A233}" type="pres">
      <dgm:prSet presAssocID="{DEAD1E50-3829-40F3-8C4F-808BD12F35A4}" presName="hierChild2" presStyleCnt="0"/>
      <dgm:spPr/>
    </dgm:pt>
    <dgm:pt modelId="{7CA3319C-7480-4D96-AE9F-F58A246892A3}" type="pres">
      <dgm:prSet presAssocID="{CF386D4E-4B24-4ACC-8E7E-2B7B076E2DC5}" presName="Name64" presStyleLbl="parChTrans1D2" presStyleIdx="2" presStyleCnt="6"/>
      <dgm:spPr/>
    </dgm:pt>
    <dgm:pt modelId="{09E5B796-1552-432D-BC6A-C40D22E8E5B6}" type="pres">
      <dgm:prSet presAssocID="{B2570B39-0F76-4ECE-A634-5BA619BA1D3E}" presName="hierRoot2" presStyleCnt="0">
        <dgm:presLayoutVars>
          <dgm:hierBranch val="init"/>
        </dgm:presLayoutVars>
      </dgm:prSet>
      <dgm:spPr/>
    </dgm:pt>
    <dgm:pt modelId="{BF7860FD-0972-4505-91CD-8B9B3863393D}" type="pres">
      <dgm:prSet presAssocID="{B2570B39-0F76-4ECE-A634-5BA619BA1D3E}" presName="rootComposite" presStyleCnt="0"/>
      <dgm:spPr/>
    </dgm:pt>
    <dgm:pt modelId="{7BC24C95-CA82-485A-A457-7E0EA2A0E860}" type="pres">
      <dgm:prSet presAssocID="{B2570B39-0F76-4ECE-A634-5BA619BA1D3E}" presName="rootText" presStyleLbl="node2" presStyleIdx="2" presStyleCnt="6">
        <dgm:presLayoutVars>
          <dgm:chPref val="3"/>
        </dgm:presLayoutVars>
      </dgm:prSet>
      <dgm:spPr/>
    </dgm:pt>
    <dgm:pt modelId="{F262B4D6-A635-4F3B-B609-F351CE5D3577}" type="pres">
      <dgm:prSet presAssocID="{B2570B39-0F76-4ECE-A634-5BA619BA1D3E}" presName="rootConnector" presStyleLbl="node2" presStyleIdx="2" presStyleCnt="6"/>
      <dgm:spPr/>
    </dgm:pt>
    <dgm:pt modelId="{322AFF31-295B-49C3-93C9-5E02D3C77A71}" type="pres">
      <dgm:prSet presAssocID="{B2570B39-0F76-4ECE-A634-5BA619BA1D3E}" presName="hierChild4" presStyleCnt="0"/>
      <dgm:spPr/>
    </dgm:pt>
    <dgm:pt modelId="{E7DE1476-D9AF-41DB-A05A-0333D8278539}" type="pres">
      <dgm:prSet presAssocID="{B4413484-EF2C-432A-A0AB-CB603F9A810F}" presName="Name64" presStyleLbl="parChTrans1D3" presStyleIdx="3" presStyleCnt="9"/>
      <dgm:spPr/>
    </dgm:pt>
    <dgm:pt modelId="{6732FF96-AA48-48E5-BA3E-DED3BB9ACEAE}" type="pres">
      <dgm:prSet presAssocID="{F2517271-64AD-445F-BCDC-D7E970CF57A9}" presName="hierRoot2" presStyleCnt="0">
        <dgm:presLayoutVars>
          <dgm:hierBranch val="init"/>
        </dgm:presLayoutVars>
      </dgm:prSet>
      <dgm:spPr/>
    </dgm:pt>
    <dgm:pt modelId="{0B250EFE-4C3D-463A-B670-0C0729FF04A3}" type="pres">
      <dgm:prSet presAssocID="{F2517271-64AD-445F-BCDC-D7E970CF57A9}" presName="rootComposite" presStyleCnt="0"/>
      <dgm:spPr/>
    </dgm:pt>
    <dgm:pt modelId="{35B9E4F7-A7F6-498E-BD36-2E0C57358031}" type="pres">
      <dgm:prSet presAssocID="{F2517271-64AD-445F-BCDC-D7E970CF57A9}" presName="rootText" presStyleLbl="node3" presStyleIdx="3" presStyleCnt="9">
        <dgm:presLayoutVars>
          <dgm:chPref val="3"/>
        </dgm:presLayoutVars>
      </dgm:prSet>
      <dgm:spPr/>
    </dgm:pt>
    <dgm:pt modelId="{558D54B9-CD88-4836-8EA9-93CD88525F29}" type="pres">
      <dgm:prSet presAssocID="{F2517271-64AD-445F-BCDC-D7E970CF57A9}" presName="rootConnector" presStyleLbl="node3" presStyleIdx="3" presStyleCnt="9"/>
      <dgm:spPr/>
    </dgm:pt>
    <dgm:pt modelId="{7300468E-732B-4434-B34E-F9B3271AA043}" type="pres">
      <dgm:prSet presAssocID="{F2517271-64AD-445F-BCDC-D7E970CF57A9}" presName="hierChild4" presStyleCnt="0"/>
      <dgm:spPr/>
    </dgm:pt>
    <dgm:pt modelId="{3FAF12A4-D064-4560-B3F5-30C47B0DDA37}" type="pres">
      <dgm:prSet presAssocID="{F2517271-64AD-445F-BCDC-D7E970CF57A9}" presName="hierChild5" presStyleCnt="0"/>
      <dgm:spPr/>
    </dgm:pt>
    <dgm:pt modelId="{D283886D-3CE8-4A62-81AC-55F3A10D9007}" type="pres">
      <dgm:prSet presAssocID="{3D0A7AF5-5327-497C-9B2E-ED56E60ACBDA}" presName="Name64" presStyleLbl="parChTrans1D3" presStyleIdx="4" presStyleCnt="9"/>
      <dgm:spPr/>
    </dgm:pt>
    <dgm:pt modelId="{9CE87820-47E3-4FF9-AD09-DEE97193FF38}" type="pres">
      <dgm:prSet presAssocID="{E169EBA6-112D-4110-A8E0-09066B2A0935}" presName="hierRoot2" presStyleCnt="0">
        <dgm:presLayoutVars>
          <dgm:hierBranch val="init"/>
        </dgm:presLayoutVars>
      </dgm:prSet>
      <dgm:spPr/>
    </dgm:pt>
    <dgm:pt modelId="{B5B6CF59-4554-4FB9-A12D-40DEBAAE8C4B}" type="pres">
      <dgm:prSet presAssocID="{E169EBA6-112D-4110-A8E0-09066B2A0935}" presName="rootComposite" presStyleCnt="0"/>
      <dgm:spPr/>
    </dgm:pt>
    <dgm:pt modelId="{5C88A788-8C83-4558-8E27-997B37F6538B}" type="pres">
      <dgm:prSet presAssocID="{E169EBA6-112D-4110-A8E0-09066B2A0935}" presName="rootText" presStyleLbl="node3" presStyleIdx="4" presStyleCnt="9">
        <dgm:presLayoutVars>
          <dgm:chPref val="3"/>
        </dgm:presLayoutVars>
      </dgm:prSet>
      <dgm:spPr/>
    </dgm:pt>
    <dgm:pt modelId="{33FC850A-1765-4561-832C-DB9CE7C5C693}" type="pres">
      <dgm:prSet presAssocID="{E169EBA6-112D-4110-A8E0-09066B2A0935}" presName="rootConnector" presStyleLbl="node3" presStyleIdx="4" presStyleCnt="9"/>
      <dgm:spPr/>
    </dgm:pt>
    <dgm:pt modelId="{26C0A1C2-5478-4361-B526-85B5AF0077CE}" type="pres">
      <dgm:prSet presAssocID="{E169EBA6-112D-4110-A8E0-09066B2A0935}" presName="hierChild4" presStyleCnt="0"/>
      <dgm:spPr/>
    </dgm:pt>
    <dgm:pt modelId="{15889344-B249-44AF-A40F-7F23770D315D}" type="pres">
      <dgm:prSet presAssocID="{E169EBA6-112D-4110-A8E0-09066B2A0935}" presName="hierChild5" presStyleCnt="0"/>
      <dgm:spPr/>
    </dgm:pt>
    <dgm:pt modelId="{59712ECE-66B3-484F-9F47-4D3D674C9DA2}" type="pres">
      <dgm:prSet presAssocID="{B2570B39-0F76-4ECE-A634-5BA619BA1D3E}" presName="hierChild5" presStyleCnt="0"/>
      <dgm:spPr/>
    </dgm:pt>
    <dgm:pt modelId="{0FFF8FEF-2618-4963-ACD3-F2B6B0546F84}" type="pres">
      <dgm:prSet presAssocID="{DEAD1E50-3829-40F3-8C4F-808BD12F35A4}" presName="hierChild3" presStyleCnt="0"/>
      <dgm:spPr/>
    </dgm:pt>
    <dgm:pt modelId="{0A54A08E-13DE-43B5-BA66-2A140152DE13}" type="pres">
      <dgm:prSet presAssocID="{E73D62C8-1040-4922-8759-C327B0984734}" presName="hierRoot1" presStyleCnt="0">
        <dgm:presLayoutVars>
          <dgm:hierBranch val="init"/>
        </dgm:presLayoutVars>
      </dgm:prSet>
      <dgm:spPr/>
    </dgm:pt>
    <dgm:pt modelId="{41F2179C-9449-4341-A132-53915A62E268}" type="pres">
      <dgm:prSet presAssocID="{E73D62C8-1040-4922-8759-C327B0984734}" presName="rootComposite1" presStyleCnt="0"/>
      <dgm:spPr/>
    </dgm:pt>
    <dgm:pt modelId="{7C737015-E746-4AF4-8C5A-57D098493C5F}" type="pres">
      <dgm:prSet presAssocID="{E73D62C8-1040-4922-8759-C327B0984734}" presName="rootText1" presStyleLbl="node0" presStyleIdx="3" presStyleCnt="6">
        <dgm:presLayoutVars>
          <dgm:chPref val="3"/>
        </dgm:presLayoutVars>
      </dgm:prSet>
      <dgm:spPr/>
    </dgm:pt>
    <dgm:pt modelId="{A8019E93-96E1-4349-8A34-D80CD90CDAD6}" type="pres">
      <dgm:prSet presAssocID="{E73D62C8-1040-4922-8759-C327B0984734}" presName="rootConnector1" presStyleLbl="node1" presStyleIdx="0" presStyleCnt="0"/>
      <dgm:spPr/>
    </dgm:pt>
    <dgm:pt modelId="{D1721FE8-2D8A-46B7-93C4-4820CA78EFAD}" type="pres">
      <dgm:prSet presAssocID="{E73D62C8-1040-4922-8759-C327B0984734}" presName="hierChild2" presStyleCnt="0"/>
      <dgm:spPr/>
    </dgm:pt>
    <dgm:pt modelId="{4CEF999F-847D-4BEC-A504-2E97C61191EF}" type="pres">
      <dgm:prSet presAssocID="{69A6FBCA-5AAE-4BC8-9EF5-A0B2460BDD83}" presName="Name64" presStyleLbl="parChTrans1D2" presStyleIdx="3" presStyleCnt="6"/>
      <dgm:spPr/>
    </dgm:pt>
    <dgm:pt modelId="{AF4B0532-6D7C-43CD-B0E5-8445CD12961D}" type="pres">
      <dgm:prSet presAssocID="{F524453D-7519-49B3-A6F9-DFEE130DC736}" presName="hierRoot2" presStyleCnt="0">
        <dgm:presLayoutVars>
          <dgm:hierBranch val="init"/>
        </dgm:presLayoutVars>
      </dgm:prSet>
      <dgm:spPr/>
    </dgm:pt>
    <dgm:pt modelId="{E0845F90-4907-470B-8632-2C9DA5D6F49B}" type="pres">
      <dgm:prSet presAssocID="{F524453D-7519-49B3-A6F9-DFEE130DC736}" presName="rootComposite" presStyleCnt="0"/>
      <dgm:spPr/>
    </dgm:pt>
    <dgm:pt modelId="{4206F0C0-82C4-40D6-98E3-3E1B202875DB}" type="pres">
      <dgm:prSet presAssocID="{F524453D-7519-49B3-A6F9-DFEE130DC736}" presName="rootText" presStyleLbl="node2" presStyleIdx="3" presStyleCnt="6">
        <dgm:presLayoutVars>
          <dgm:chPref val="3"/>
        </dgm:presLayoutVars>
      </dgm:prSet>
      <dgm:spPr/>
    </dgm:pt>
    <dgm:pt modelId="{C47F8426-4671-49D1-8973-77A40FDAE7FB}" type="pres">
      <dgm:prSet presAssocID="{F524453D-7519-49B3-A6F9-DFEE130DC736}" presName="rootConnector" presStyleLbl="node2" presStyleIdx="3" presStyleCnt="6"/>
      <dgm:spPr/>
    </dgm:pt>
    <dgm:pt modelId="{4FBA509E-CC8E-462C-BC3D-7DE85E0D24D0}" type="pres">
      <dgm:prSet presAssocID="{F524453D-7519-49B3-A6F9-DFEE130DC736}" presName="hierChild4" presStyleCnt="0"/>
      <dgm:spPr/>
    </dgm:pt>
    <dgm:pt modelId="{DF679FC7-D5D0-493E-8372-986833422682}" type="pres">
      <dgm:prSet presAssocID="{837E0B06-252A-4718-917F-939AD6AE5FC6}" presName="Name64" presStyleLbl="parChTrans1D3" presStyleIdx="5" presStyleCnt="9"/>
      <dgm:spPr/>
    </dgm:pt>
    <dgm:pt modelId="{D84C61B0-6767-4527-9E0A-126788AAA440}" type="pres">
      <dgm:prSet presAssocID="{B65076A9-E46C-4FC3-AFBE-6D4BEBAC75F3}" presName="hierRoot2" presStyleCnt="0">
        <dgm:presLayoutVars>
          <dgm:hierBranch val="init"/>
        </dgm:presLayoutVars>
      </dgm:prSet>
      <dgm:spPr/>
    </dgm:pt>
    <dgm:pt modelId="{3651D683-87ED-4867-87E4-FFF9F6860E99}" type="pres">
      <dgm:prSet presAssocID="{B65076A9-E46C-4FC3-AFBE-6D4BEBAC75F3}" presName="rootComposite" presStyleCnt="0"/>
      <dgm:spPr/>
    </dgm:pt>
    <dgm:pt modelId="{9EBD1BC6-57A7-4BA3-9007-21114B9A920B}" type="pres">
      <dgm:prSet presAssocID="{B65076A9-E46C-4FC3-AFBE-6D4BEBAC75F3}" presName="rootText" presStyleLbl="node3" presStyleIdx="5" presStyleCnt="9">
        <dgm:presLayoutVars>
          <dgm:chPref val="3"/>
        </dgm:presLayoutVars>
      </dgm:prSet>
      <dgm:spPr/>
    </dgm:pt>
    <dgm:pt modelId="{B05ABD33-C1C4-4EBE-A252-D33E3DDABB37}" type="pres">
      <dgm:prSet presAssocID="{B65076A9-E46C-4FC3-AFBE-6D4BEBAC75F3}" presName="rootConnector" presStyleLbl="node3" presStyleIdx="5" presStyleCnt="9"/>
      <dgm:spPr/>
    </dgm:pt>
    <dgm:pt modelId="{28342C1A-1749-4EDD-A4B4-59F4121BC658}" type="pres">
      <dgm:prSet presAssocID="{B65076A9-E46C-4FC3-AFBE-6D4BEBAC75F3}" presName="hierChild4" presStyleCnt="0"/>
      <dgm:spPr/>
    </dgm:pt>
    <dgm:pt modelId="{5A13E1E0-BFB7-4EE2-8CB4-C2E9EF4D747D}" type="pres">
      <dgm:prSet presAssocID="{B65076A9-E46C-4FC3-AFBE-6D4BEBAC75F3}" presName="hierChild5" presStyleCnt="0"/>
      <dgm:spPr/>
    </dgm:pt>
    <dgm:pt modelId="{BE818AC3-C0B1-4775-B613-6E53B1E74791}" type="pres">
      <dgm:prSet presAssocID="{F524453D-7519-49B3-A6F9-DFEE130DC736}" presName="hierChild5" presStyleCnt="0"/>
      <dgm:spPr/>
    </dgm:pt>
    <dgm:pt modelId="{3C0D8DA1-A981-4DB6-9BB0-603E400B1925}" type="pres">
      <dgm:prSet presAssocID="{E73D62C8-1040-4922-8759-C327B0984734}" presName="hierChild3" presStyleCnt="0"/>
      <dgm:spPr/>
    </dgm:pt>
    <dgm:pt modelId="{12F6F7E7-9511-4A96-A3AB-4BBFDD5683BB}" type="pres">
      <dgm:prSet presAssocID="{B888085D-E677-4FFD-8341-F8EF7C1EB3C2}" presName="hierRoot1" presStyleCnt="0">
        <dgm:presLayoutVars>
          <dgm:hierBranch val="init"/>
        </dgm:presLayoutVars>
      </dgm:prSet>
      <dgm:spPr/>
    </dgm:pt>
    <dgm:pt modelId="{75F4671F-B0A7-4267-915B-10B145C81C8E}" type="pres">
      <dgm:prSet presAssocID="{B888085D-E677-4FFD-8341-F8EF7C1EB3C2}" presName="rootComposite1" presStyleCnt="0"/>
      <dgm:spPr/>
    </dgm:pt>
    <dgm:pt modelId="{80574976-D5D3-447A-BADE-8D7342CC72A1}" type="pres">
      <dgm:prSet presAssocID="{B888085D-E677-4FFD-8341-F8EF7C1EB3C2}" presName="rootText1" presStyleLbl="node0" presStyleIdx="4" presStyleCnt="6">
        <dgm:presLayoutVars>
          <dgm:chPref val="3"/>
        </dgm:presLayoutVars>
      </dgm:prSet>
      <dgm:spPr/>
    </dgm:pt>
    <dgm:pt modelId="{F6A72F2A-1DDD-4167-9631-4AB0F9BCE40B}" type="pres">
      <dgm:prSet presAssocID="{B888085D-E677-4FFD-8341-F8EF7C1EB3C2}" presName="rootConnector1" presStyleLbl="node1" presStyleIdx="0" presStyleCnt="0"/>
      <dgm:spPr/>
    </dgm:pt>
    <dgm:pt modelId="{8340D4E0-F903-43D1-8586-4FABB27CB89D}" type="pres">
      <dgm:prSet presAssocID="{B888085D-E677-4FFD-8341-F8EF7C1EB3C2}" presName="hierChild2" presStyleCnt="0"/>
      <dgm:spPr/>
    </dgm:pt>
    <dgm:pt modelId="{289DC514-E3FE-474E-AA82-57A5700AC7DC}" type="pres">
      <dgm:prSet presAssocID="{6058278E-A3C8-4F73-9670-771F21FC80DE}" presName="Name64" presStyleLbl="parChTrans1D2" presStyleIdx="4" presStyleCnt="6"/>
      <dgm:spPr/>
    </dgm:pt>
    <dgm:pt modelId="{8E45FB85-B057-4771-B495-40C1CAD6E1A5}" type="pres">
      <dgm:prSet presAssocID="{53534C9A-3AA8-4856-AE3C-EB908C14F817}" presName="hierRoot2" presStyleCnt="0">
        <dgm:presLayoutVars>
          <dgm:hierBranch val="init"/>
        </dgm:presLayoutVars>
      </dgm:prSet>
      <dgm:spPr/>
    </dgm:pt>
    <dgm:pt modelId="{B72E9603-7972-45F6-B80E-0F2382D4BF92}" type="pres">
      <dgm:prSet presAssocID="{53534C9A-3AA8-4856-AE3C-EB908C14F817}" presName="rootComposite" presStyleCnt="0"/>
      <dgm:spPr/>
    </dgm:pt>
    <dgm:pt modelId="{C9E886D8-DEEB-46C1-B955-412FCE2785AE}" type="pres">
      <dgm:prSet presAssocID="{53534C9A-3AA8-4856-AE3C-EB908C14F817}" presName="rootText" presStyleLbl="node2" presStyleIdx="4" presStyleCnt="6">
        <dgm:presLayoutVars>
          <dgm:chPref val="3"/>
        </dgm:presLayoutVars>
      </dgm:prSet>
      <dgm:spPr/>
    </dgm:pt>
    <dgm:pt modelId="{DD0611D9-0142-4BCC-91C4-30ABC05614FE}" type="pres">
      <dgm:prSet presAssocID="{53534C9A-3AA8-4856-AE3C-EB908C14F817}" presName="rootConnector" presStyleLbl="node2" presStyleIdx="4" presStyleCnt="6"/>
      <dgm:spPr/>
    </dgm:pt>
    <dgm:pt modelId="{66B0F98F-83BD-4240-ABEE-5CF86A9C355C}" type="pres">
      <dgm:prSet presAssocID="{53534C9A-3AA8-4856-AE3C-EB908C14F817}" presName="hierChild4" presStyleCnt="0"/>
      <dgm:spPr/>
    </dgm:pt>
    <dgm:pt modelId="{D2423AED-4EEA-4895-AA26-958717DEB4EC}" type="pres">
      <dgm:prSet presAssocID="{CD0720C2-20FD-4318-835D-7C659F319302}" presName="Name64" presStyleLbl="parChTrans1D3" presStyleIdx="6" presStyleCnt="9"/>
      <dgm:spPr/>
    </dgm:pt>
    <dgm:pt modelId="{7168DF78-F8B4-4F93-AD5F-0887C4FD4F92}" type="pres">
      <dgm:prSet presAssocID="{400AA2CF-EA61-4152-81E3-7E1983BCEAAE}" presName="hierRoot2" presStyleCnt="0">
        <dgm:presLayoutVars>
          <dgm:hierBranch val="init"/>
        </dgm:presLayoutVars>
      </dgm:prSet>
      <dgm:spPr/>
    </dgm:pt>
    <dgm:pt modelId="{4106696C-4B8B-4D71-829A-5AC0C898C422}" type="pres">
      <dgm:prSet presAssocID="{400AA2CF-EA61-4152-81E3-7E1983BCEAAE}" presName="rootComposite" presStyleCnt="0"/>
      <dgm:spPr/>
    </dgm:pt>
    <dgm:pt modelId="{6E148297-69D4-4A15-B545-C6D07C6A5917}" type="pres">
      <dgm:prSet presAssocID="{400AA2CF-EA61-4152-81E3-7E1983BCEAAE}" presName="rootText" presStyleLbl="node3" presStyleIdx="6" presStyleCnt="9">
        <dgm:presLayoutVars>
          <dgm:chPref val="3"/>
        </dgm:presLayoutVars>
      </dgm:prSet>
      <dgm:spPr/>
    </dgm:pt>
    <dgm:pt modelId="{D871CFCA-D7AD-4F1D-8937-A735B5A1BE37}" type="pres">
      <dgm:prSet presAssocID="{400AA2CF-EA61-4152-81E3-7E1983BCEAAE}" presName="rootConnector" presStyleLbl="node3" presStyleIdx="6" presStyleCnt="9"/>
      <dgm:spPr/>
    </dgm:pt>
    <dgm:pt modelId="{B8267150-6CD0-4AA1-BD9D-8054CA796502}" type="pres">
      <dgm:prSet presAssocID="{400AA2CF-EA61-4152-81E3-7E1983BCEAAE}" presName="hierChild4" presStyleCnt="0"/>
      <dgm:spPr/>
    </dgm:pt>
    <dgm:pt modelId="{451A823F-47D7-4E9D-952C-DBA47262CE4B}" type="pres">
      <dgm:prSet presAssocID="{400AA2CF-EA61-4152-81E3-7E1983BCEAAE}" presName="hierChild5" presStyleCnt="0"/>
      <dgm:spPr/>
    </dgm:pt>
    <dgm:pt modelId="{1DEFDC0E-436B-4410-85CC-E7CCFE9AED4F}" type="pres">
      <dgm:prSet presAssocID="{53534C9A-3AA8-4856-AE3C-EB908C14F817}" presName="hierChild5" presStyleCnt="0"/>
      <dgm:spPr/>
    </dgm:pt>
    <dgm:pt modelId="{21816FC0-BE7A-4CAF-AA74-11575EBB5829}" type="pres">
      <dgm:prSet presAssocID="{B888085D-E677-4FFD-8341-F8EF7C1EB3C2}" presName="hierChild3" presStyleCnt="0"/>
      <dgm:spPr/>
    </dgm:pt>
    <dgm:pt modelId="{54FE6B0D-1587-4D9A-956E-AE6C8A2AA1B6}" type="pres">
      <dgm:prSet presAssocID="{3B1EF574-E781-4251-9BB5-64E35828C3BB}" presName="hierRoot1" presStyleCnt="0">
        <dgm:presLayoutVars>
          <dgm:hierBranch val="init"/>
        </dgm:presLayoutVars>
      </dgm:prSet>
      <dgm:spPr/>
    </dgm:pt>
    <dgm:pt modelId="{6AB25C56-FC63-4424-A11F-8EB087D738F2}" type="pres">
      <dgm:prSet presAssocID="{3B1EF574-E781-4251-9BB5-64E35828C3BB}" presName="rootComposite1" presStyleCnt="0"/>
      <dgm:spPr/>
    </dgm:pt>
    <dgm:pt modelId="{AAE8F523-0F5F-494E-BBD7-AAE93BF43D15}" type="pres">
      <dgm:prSet presAssocID="{3B1EF574-E781-4251-9BB5-64E35828C3BB}" presName="rootText1" presStyleLbl="node0" presStyleIdx="5" presStyleCnt="6">
        <dgm:presLayoutVars>
          <dgm:chPref val="3"/>
        </dgm:presLayoutVars>
      </dgm:prSet>
      <dgm:spPr/>
    </dgm:pt>
    <dgm:pt modelId="{54CDB5C2-49F1-42C4-A14E-B61CC04EBD82}" type="pres">
      <dgm:prSet presAssocID="{3B1EF574-E781-4251-9BB5-64E35828C3BB}" presName="rootConnector1" presStyleLbl="node1" presStyleIdx="0" presStyleCnt="0"/>
      <dgm:spPr/>
    </dgm:pt>
    <dgm:pt modelId="{C674CC5D-2121-4812-92A2-4EF48D5A5AA5}" type="pres">
      <dgm:prSet presAssocID="{3B1EF574-E781-4251-9BB5-64E35828C3BB}" presName="hierChild2" presStyleCnt="0"/>
      <dgm:spPr/>
    </dgm:pt>
    <dgm:pt modelId="{4038FBB6-CA1C-4A2F-9AEA-D4BE99862B2B}" type="pres">
      <dgm:prSet presAssocID="{3B64515F-1707-4CDF-AC3F-14EB20C9F143}" presName="Name64" presStyleLbl="parChTrans1D2" presStyleIdx="5" presStyleCnt="6"/>
      <dgm:spPr/>
    </dgm:pt>
    <dgm:pt modelId="{6AA1AACA-327B-4DA2-80A9-1AE1E74FF87B}" type="pres">
      <dgm:prSet presAssocID="{838B7499-D709-4A26-8CEB-A5F7DFBFDE3F}" presName="hierRoot2" presStyleCnt="0">
        <dgm:presLayoutVars>
          <dgm:hierBranch val="init"/>
        </dgm:presLayoutVars>
      </dgm:prSet>
      <dgm:spPr/>
    </dgm:pt>
    <dgm:pt modelId="{0BB90AA8-CDEE-482C-A445-BFA3BCC592D4}" type="pres">
      <dgm:prSet presAssocID="{838B7499-D709-4A26-8CEB-A5F7DFBFDE3F}" presName="rootComposite" presStyleCnt="0"/>
      <dgm:spPr/>
    </dgm:pt>
    <dgm:pt modelId="{845B0971-4FF4-4AD7-9FB1-45A7318575B7}" type="pres">
      <dgm:prSet presAssocID="{838B7499-D709-4A26-8CEB-A5F7DFBFDE3F}" presName="rootText" presStyleLbl="node2" presStyleIdx="5" presStyleCnt="6">
        <dgm:presLayoutVars>
          <dgm:chPref val="3"/>
        </dgm:presLayoutVars>
      </dgm:prSet>
      <dgm:spPr/>
    </dgm:pt>
    <dgm:pt modelId="{2775C984-002E-413C-8271-EC7760726DB7}" type="pres">
      <dgm:prSet presAssocID="{838B7499-D709-4A26-8CEB-A5F7DFBFDE3F}" presName="rootConnector" presStyleLbl="node2" presStyleIdx="5" presStyleCnt="6"/>
      <dgm:spPr/>
    </dgm:pt>
    <dgm:pt modelId="{F9A70640-7E0B-4C1B-BB53-FD9F2D526938}" type="pres">
      <dgm:prSet presAssocID="{838B7499-D709-4A26-8CEB-A5F7DFBFDE3F}" presName="hierChild4" presStyleCnt="0"/>
      <dgm:spPr/>
    </dgm:pt>
    <dgm:pt modelId="{90C81EAB-4972-4ABF-A3FF-420ABFDA5BA1}" type="pres">
      <dgm:prSet presAssocID="{3A8F1DE5-231C-4C9E-B9BD-A74F3F6143C1}" presName="Name64" presStyleLbl="parChTrans1D3" presStyleIdx="7" presStyleCnt="9"/>
      <dgm:spPr/>
    </dgm:pt>
    <dgm:pt modelId="{3AB3D833-C31D-4778-BCA2-681AAA95F08F}" type="pres">
      <dgm:prSet presAssocID="{46A944BF-5526-426C-A376-1DC00796D681}" presName="hierRoot2" presStyleCnt="0">
        <dgm:presLayoutVars>
          <dgm:hierBranch val="init"/>
        </dgm:presLayoutVars>
      </dgm:prSet>
      <dgm:spPr/>
    </dgm:pt>
    <dgm:pt modelId="{3D817DC5-59B2-444F-AFE4-C9C13CE704C6}" type="pres">
      <dgm:prSet presAssocID="{46A944BF-5526-426C-A376-1DC00796D681}" presName="rootComposite" presStyleCnt="0"/>
      <dgm:spPr/>
    </dgm:pt>
    <dgm:pt modelId="{EFA49A1A-9049-4D6F-8D30-3BA402C04CCE}" type="pres">
      <dgm:prSet presAssocID="{46A944BF-5526-426C-A376-1DC00796D681}" presName="rootText" presStyleLbl="node3" presStyleIdx="7" presStyleCnt="9">
        <dgm:presLayoutVars>
          <dgm:chPref val="3"/>
        </dgm:presLayoutVars>
      </dgm:prSet>
      <dgm:spPr/>
    </dgm:pt>
    <dgm:pt modelId="{906996BF-C1A3-4D2B-9D3E-600902A8AA23}" type="pres">
      <dgm:prSet presAssocID="{46A944BF-5526-426C-A376-1DC00796D681}" presName="rootConnector" presStyleLbl="node3" presStyleIdx="7" presStyleCnt="9"/>
      <dgm:spPr/>
    </dgm:pt>
    <dgm:pt modelId="{130A2D96-2337-4F17-9944-39C9F04D849B}" type="pres">
      <dgm:prSet presAssocID="{46A944BF-5526-426C-A376-1DC00796D681}" presName="hierChild4" presStyleCnt="0"/>
      <dgm:spPr/>
    </dgm:pt>
    <dgm:pt modelId="{0E2BC7F4-6624-44CB-9B3B-FC22FB3577C0}" type="pres">
      <dgm:prSet presAssocID="{46A944BF-5526-426C-A376-1DC00796D681}" presName="hierChild5" presStyleCnt="0"/>
      <dgm:spPr/>
    </dgm:pt>
    <dgm:pt modelId="{B5FAF611-BA71-4012-B48E-BF5B7EDC9B52}" type="pres">
      <dgm:prSet presAssocID="{6C3E97DF-8568-4823-B042-2801A4641101}" presName="Name64" presStyleLbl="parChTrans1D3" presStyleIdx="8" presStyleCnt="9"/>
      <dgm:spPr/>
    </dgm:pt>
    <dgm:pt modelId="{92288D1F-AEE3-4E9E-AFC4-4AC344F7C0DD}" type="pres">
      <dgm:prSet presAssocID="{AC4DDC28-BFCF-4E29-8A90-82CC4E6B9954}" presName="hierRoot2" presStyleCnt="0">
        <dgm:presLayoutVars>
          <dgm:hierBranch val="init"/>
        </dgm:presLayoutVars>
      </dgm:prSet>
      <dgm:spPr/>
    </dgm:pt>
    <dgm:pt modelId="{C18CF2D0-6C6C-4C4D-87C7-F847136121A3}" type="pres">
      <dgm:prSet presAssocID="{AC4DDC28-BFCF-4E29-8A90-82CC4E6B9954}" presName="rootComposite" presStyleCnt="0"/>
      <dgm:spPr/>
    </dgm:pt>
    <dgm:pt modelId="{349E1383-D6C3-4A67-B14D-5CF0A50417DB}" type="pres">
      <dgm:prSet presAssocID="{AC4DDC28-BFCF-4E29-8A90-82CC4E6B9954}" presName="rootText" presStyleLbl="node3" presStyleIdx="8" presStyleCnt="9">
        <dgm:presLayoutVars>
          <dgm:chPref val="3"/>
        </dgm:presLayoutVars>
      </dgm:prSet>
      <dgm:spPr/>
    </dgm:pt>
    <dgm:pt modelId="{06827E49-DF08-4E49-BC6E-664EB5293833}" type="pres">
      <dgm:prSet presAssocID="{AC4DDC28-BFCF-4E29-8A90-82CC4E6B9954}" presName="rootConnector" presStyleLbl="node3" presStyleIdx="8" presStyleCnt="9"/>
      <dgm:spPr/>
    </dgm:pt>
    <dgm:pt modelId="{49FCEA9B-6794-499A-B173-6F3C8F8C3AA4}" type="pres">
      <dgm:prSet presAssocID="{AC4DDC28-BFCF-4E29-8A90-82CC4E6B9954}" presName="hierChild4" presStyleCnt="0"/>
      <dgm:spPr/>
    </dgm:pt>
    <dgm:pt modelId="{B9288E87-0698-419A-8DD8-FCB8F78F3E02}" type="pres">
      <dgm:prSet presAssocID="{AC4DDC28-BFCF-4E29-8A90-82CC4E6B9954}" presName="hierChild5" presStyleCnt="0"/>
      <dgm:spPr/>
    </dgm:pt>
    <dgm:pt modelId="{3055D9CA-A023-40E9-8D14-2A86FE57F919}" type="pres">
      <dgm:prSet presAssocID="{838B7499-D709-4A26-8CEB-A5F7DFBFDE3F}" presName="hierChild5" presStyleCnt="0"/>
      <dgm:spPr/>
    </dgm:pt>
    <dgm:pt modelId="{0D534E77-D570-4CD7-B9D8-0D4C9954FBCA}" type="pres">
      <dgm:prSet presAssocID="{3B1EF574-E781-4251-9BB5-64E35828C3BB}" presName="hierChild3" presStyleCnt="0"/>
      <dgm:spPr/>
    </dgm:pt>
  </dgm:ptLst>
  <dgm:cxnLst>
    <dgm:cxn modelId="{3218E187-387F-4278-A15C-F2EF50FA889C}" type="presOf" srcId="{BEBF114C-946B-4A8A-8FEB-C8F8F39D2DDB}" destId="{01790E91-1B25-4504-854B-B0602885788C}" srcOrd="1" destOrd="0" presId="urn:microsoft.com/office/officeart/2009/3/layout/HorizontalOrganizationChart"/>
    <dgm:cxn modelId="{B22A3361-920D-42A7-BDCC-D9FE22DBAA1B}" type="presOf" srcId="{3A8F1DE5-231C-4C9E-B9BD-A74F3F6143C1}" destId="{90C81EAB-4972-4ABF-A3FF-420ABFDA5BA1}" srcOrd="0" destOrd="0" presId="urn:microsoft.com/office/officeart/2009/3/layout/HorizontalOrganizationChart"/>
    <dgm:cxn modelId="{2A72982B-8DEA-488D-B746-E807F7737601}" type="presOf" srcId="{400AA2CF-EA61-4152-81E3-7E1983BCEAAE}" destId="{D871CFCA-D7AD-4F1D-8937-A735B5A1BE37}" srcOrd="1" destOrd="0" presId="urn:microsoft.com/office/officeart/2009/3/layout/HorizontalOrganizationChart"/>
    <dgm:cxn modelId="{24F90B85-4D8F-4A2B-8B47-724FEAB69B94}" srcId="{3171CC10-921B-4B84-BD80-1E40231F8A4D}" destId="{BEBF114C-946B-4A8A-8FEB-C8F8F39D2DDB}" srcOrd="1" destOrd="0" parTransId="{35A22A72-5B65-483D-9607-65162F54359A}" sibTransId="{6E31257E-D4A7-44E3-9A30-488BEECF81E7}"/>
    <dgm:cxn modelId="{E8F80062-150F-4276-9D80-02CA2FD2C2F9}" type="presOf" srcId="{3B64515F-1707-4CDF-AC3F-14EB20C9F143}" destId="{4038FBB6-CA1C-4A2F-9AEA-D4BE99862B2B}" srcOrd="0" destOrd="0" presId="urn:microsoft.com/office/officeart/2009/3/layout/HorizontalOrganizationChart"/>
    <dgm:cxn modelId="{FAD56A0F-5C15-44D2-9D54-6A60A1787C0A}" type="presOf" srcId="{7FF5A122-8551-459A-89D6-393C385B2798}" destId="{B781EC80-EB46-4E5A-814E-DDEAB436489B}" srcOrd="0" destOrd="0" presId="urn:microsoft.com/office/officeart/2009/3/layout/HorizontalOrganizationChart"/>
    <dgm:cxn modelId="{FF66D5D5-BADE-4797-9BF1-54A34687545E}" type="presOf" srcId="{B7EA3F45-F3D8-46BF-B4FA-90C25B3133C4}" destId="{2651BB83-2E82-453C-8F06-7662FAD9A3B5}" srcOrd="1" destOrd="0" presId="urn:microsoft.com/office/officeart/2009/3/layout/HorizontalOrganizationChart"/>
    <dgm:cxn modelId="{6C6FBA0A-AFF3-49F7-A925-1106AA0032FC}" type="presOf" srcId="{F2517271-64AD-445F-BCDC-D7E970CF57A9}" destId="{558D54B9-CD88-4836-8EA9-93CD88525F29}" srcOrd="1" destOrd="0" presId="urn:microsoft.com/office/officeart/2009/3/layout/HorizontalOrganizationChart"/>
    <dgm:cxn modelId="{396327F7-F61C-4054-9AB3-CDF23FA6F264}" type="presOf" srcId="{B7EA3F45-F3D8-46BF-B4FA-90C25B3133C4}" destId="{8852F5EB-1C6A-460B-8CF0-F59076C0D268}" srcOrd="0" destOrd="0" presId="urn:microsoft.com/office/officeart/2009/3/layout/HorizontalOrganizationChart"/>
    <dgm:cxn modelId="{DD3D5C00-E88D-4F03-ADC9-E7171F7C4A78}" type="presOf" srcId="{3B1EF574-E781-4251-9BB5-64E35828C3BB}" destId="{54CDB5C2-49F1-42C4-A14E-B61CC04EBD82}" srcOrd="1" destOrd="0" presId="urn:microsoft.com/office/officeart/2009/3/layout/HorizontalOrganizationChart"/>
    <dgm:cxn modelId="{3876471B-30C9-4795-995B-F7367549CDE3}" type="presOf" srcId="{46A944BF-5526-426C-A376-1DC00796D681}" destId="{EFA49A1A-9049-4D6F-8D30-3BA402C04CCE}" srcOrd="0" destOrd="0" presId="urn:microsoft.com/office/officeart/2009/3/layout/HorizontalOrganizationChart"/>
    <dgm:cxn modelId="{EF82500C-1D20-4344-B079-A78E97AE5C0E}" type="presOf" srcId="{F524453D-7519-49B3-A6F9-DFEE130DC736}" destId="{4206F0C0-82C4-40D6-98E3-3E1B202875DB}" srcOrd="0" destOrd="0" presId="urn:microsoft.com/office/officeart/2009/3/layout/HorizontalOrganizationChart"/>
    <dgm:cxn modelId="{585C713B-F15F-431F-9F7B-E9141242D424}" type="presOf" srcId="{B888085D-E677-4FFD-8341-F8EF7C1EB3C2}" destId="{80574976-D5D3-447A-BADE-8D7342CC72A1}" srcOrd="0" destOrd="0" presId="urn:microsoft.com/office/officeart/2009/3/layout/HorizontalOrganizationChart"/>
    <dgm:cxn modelId="{474A31BB-4D6C-4708-9840-8175759B94EC}" type="presOf" srcId="{2123BD15-4F46-4DD8-9F7B-9CC56A64D031}" destId="{3DECA42A-9880-49D5-8D6A-EF9E8DA2137C}" srcOrd="1" destOrd="0" presId="urn:microsoft.com/office/officeart/2009/3/layout/HorizontalOrganizationChart"/>
    <dgm:cxn modelId="{94118689-283A-499A-8668-D2B87690D3D8}" type="presOf" srcId="{096A9F6A-3EA7-407C-AA18-D040C0A4C70E}" destId="{344B5668-6F6B-44AE-8889-025D4445E533}" srcOrd="0" destOrd="0" presId="urn:microsoft.com/office/officeart/2009/3/layout/HorizontalOrganizationChart"/>
    <dgm:cxn modelId="{A648DA04-FCAD-48CC-AD67-2ABCE5089ED5}" type="presOf" srcId="{B65076A9-E46C-4FC3-AFBE-6D4BEBAC75F3}" destId="{9EBD1BC6-57A7-4BA3-9007-21114B9A920B}" srcOrd="0" destOrd="0" presId="urn:microsoft.com/office/officeart/2009/3/layout/HorizontalOrganizationChart"/>
    <dgm:cxn modelId="{A1A91FD5-DF36-450D-888C-9F5E83CC0781}" type="presOf" srcId="{AC4DDC28-BFCF-4E29-8A90-82CC4E6B9954}" destId="{349E1383-D6C3-4A67-B14D-5CF0A50417DB}" srcOrd="0" destOrd="0" presId="urn:microsoft.com/office/officeart/2009/3/layout/HorizontalOrganizationChart"/>
    <dgm:cxn modelId="{C3A8BB18-EE78-484A-8311-CD0817EC4793}" type="presOf" srcId="{E73D62C8-1040-4922-8759-C327B0984734}" destId="{7C737015-E746-4AF4-8C5A-57D098493C5F}" srcOrd="0" destOrd="0" presId="urn:microsoft.com/office/officeart/2009/3/layout/HorizontalOrganizationChart"/>
    <dgm:cxn modelId="{C76904F4-5AC7-41F7-9D80-8586DA6A6F3C}" srcId="{7FF5A122-8551-459A-89D6-393C385B2798}" destId="{2123BD15-4F46-4DD8-9F7B-9CC56A64D031}" srcOrd="0" destOrd="0" parTransId="{25142A98-77CE-47A8-B78C-7678FF39BFCF}" sibTransId="{A25435F4-B0CC-4C52-98D4-B3DBE52AE68F}"/>
    <dgm:cxn modelId="{839FF7D2-EB88-4FE8-ACC7-1C9C6149CB0A}" srcId="{B888085D-E677-4FFD-8341-F8EF7C1EB3C2}" destId="{53534C9A-3AA8-4856-AE3C-EB908C14F817}" srcOrd="0" destOrd="0" parTransId="{6058278E-A3C8-4F73-9670-771F21FC80DE}" sibTransId="{B457CDF7-CB38-4DF3-9DAD-1479486B6ABC}"/>
    <dgm:cxn modelId="{A2DEB4A9-6126-4DD5-B815-0BF3BFA8F691}" type="presOf" srcId="{69A6FBCA-5AAE-4BC8-9EF5-A0B2460BDD83}" destId="{4CEF999F-847D-4BEC-A504-2E97C61191EF}" srcOrd="0" destOrd="0" presId="urn:microsoft.com/office/officeart/2009/3/layout/HorizontalOrganizationChart"/>
    <dgm:cxn modelId="{6CEC6517-9248-479B-A99D-AC963AA8AADD}" type="presOf" srcId="{CF072727-7687-4C47-87D8-7F4D65F6B0AE}" destId="{037F2ABA-0C77-4E74-86CF-E05BB3855AB7}" srcOrd="0" destOrd="0" presId="urn:microsoft.com/office/officeart/2009/3/layout/HorizontalOrganizationChart"/>
    <dgm:cxn modelId="{AB3AF493-F9DF-40F2-AF45-DBB20814E909}" type="presOf" srcId="{E169EBA6-112D-4110-A8E0-09066B2A0935}" destId="{5C88A788-8C83-4558-8E27-997B37F6538B}" srcOrd="0" destOrd="0" presId="urn:microsoft.com/office/officeart/2009/3/layout/HorizontalOrganizationChart"/>
    <dgm:cxn modelId="{29F8CF34-6E9E-47E7-99C5-D2E880C7490F}" type="presOf" srcId="{25142A98-77CE-47A8-B78C-7678FF39BFCF}" destId="{7EFDD0DB-78AD-48D8-B633-576117F78305}" srcOrd="0" destOrd="0" presId="urn:microsoft.com/office/officeart/2009/3/layout/HorizontalOrganizationChart"/>
    <dgm:cxn modelId="{639C7D21-DEAA-481A-8BE8-EE3A7F1F6ED8}" type="presOf" srcId="{B4413484-EF2C-432A-A0AB-CB603F9A810F}" destId="{E7DE1476-D9AF-41DB-A05A-0333D8278539}" srcOrd="0" destOrd="0" presId="urn:microsoft.com/office/officeart/2009/3/layout/HorizontalOrganizationChart"/>
    <dgm:cxn modelId="{BB0FCDE2-1E92-42BF-963A-A15AB24CB77E}" type="presOf" srcId="{DEAD1E50-3829-40F3-8C4F-808BD12F35A4}" destId="{59555E74-8A31-4A26-9F7F-B7DA8FF781D4}" srcOrd="0" destOrd="0" presId="urn:microsoft.com/office/officeart/2009/3/layout/HorizontalOrganizationChart"/>
    <dgm:cxn modelId="{7456037F-9FAD-4866-9404-4AC27C3DA1F3}" type="presOf" srcId="{B2570B39-0F76-4ECE-A634-5BA619BA1D3E}" destId="{7BC24C95-CA82-485A-A457-7E0EA2A0E860}" srcOrd="0" destOrd="0" presId="urn:microsoft.com/office/officeart/2009/3/layout/HorizontalOrganizationChart"/>
    <dgm:cxn modelId="{EBA94F5E-29AC-4A1C-9781-CD20B33ED802}" type="presOf" srcId="{838B7499-D709-4A26-8CEB-A5F7DFBFDE3F}" destId="{2775C984-002E-413C-8271-EC7760726DB7}" srcOrd="1" destOrd="0" presId="urn:microsoft.com/office/officeart/2009/3/layout/HorizontalOrganizationChart"/>
    <dgm:cxn modelId="{709595AF-8545-484B-9AFA-16D27182E336}" srcId="{838B7499-D709-4A26-8CEB-A5F7DFBFDE3F}" destId="{AC4DDC28-BFCF-4E29-8A90-82CC4E6B9954}" srcOrd="1" destOrd="0" parTransId="{6C3E97DF-8568-4823-B042-2801A4641101}" sibTransId="{9A1E26EB-7FC4-4839-B290-FB17629B47B7}"/>
    <dgm:cxn modelId="{B19EBA47-CD73-4891-A094-4F0C12244E7F}" type="presOf" srcId="{6C3E97DF-8568-4823-B042-2801A4641101}" destId="{B5FAF611-BA71-4012-B48E-BF5B7EDC9B52}" srcOrd="0" destOrd="0" presId="urn:microsoft.com/office/officeart/2009/3/layout/HorizontalOrganizationChart"/>
    <dgm:cxn modelId="{8AD704C7-918F-48D1-81F3-61B2566BA5C4}" srcId="{B2570B39-0F76-4ECE-A634-5BA619BA1D3E}" destId="{F2517271-64AD-445F-BCDC-D7E970CF57A9}" srcOrd="0" destOrd="0" parTransId="{B4413484-EF2C-432A-A0AB-CB603F9A810F}" sibTransId="{5F8F3620-64BA-47F6-828A-329F3AB6DD3D}"/>
    <dgm:cxn modelId="{187BF8BE-099C-48FA-B70B-48ABAD286485}" type="presOf" srcId="{837E0B06-252A-4718-917F-939AD6AE5FC6}" destId="{DF679FC7-D5D0-493E-8372-986833422682}" srcOrd="0" destOrd="0" presId="urn:microsoft.com/office/officeart/2009/3/layout/HorizontalOrganizationChart"/>
    <dgm:cxn modelId="{22E1E8CD-9E4E-442D-A898-EABCAFA687CE}" srcId="{53534C9A-3AA8-4856-AE3C-EB908C14F817}" destId="{400AA2CF-EA61-4152-81E3-7E1983BCEAAE}" srcOrd="0" destOrd="0" parTransId="{CD0720C2-20FD-4318-835D-7C659F319302}" sibTransId="{CEF09A43-0056-4739-8078-F9A0EC6FEF99}"/>
    <dgm:cxn modelId="{2B24BDB5-924A-498B-BF38-7893B67DA073}" type="presOf" srcId="{B888085D-E677-4FFD-8341-F8EF7C1EB3C2}" destId="{F6A72F2A-1DDD-4167-9631-4AB0F9BCE40B}" srcOrd="1" destOrd="0" presId="urn:microsoft.com/office/officeart/2009/3/layout/HorizontalOrganizationChart"/>
    <dgm:cxn modelId="{649451EB-260A-483E-8500-607ECD9B36FE}" srcId="{B2570B39-0F76-4ECE-A634-5BA619BA1D3E}" destId="{E169EBA6-112D-4110-A8E0-09066B2A0935}" srcOrd="1" destOrd="0" parTransId="{3D0A7AF5-5327-497C-9B2E-ED56E60ACBDA}" sibTransId="{4378D8B8-382F-4C22-9BFE-66FF4450E663}"/>
    <dgm:cxn modelId="{87B0E8DB-74FE-439E-A34A-5A6740381CFB}" type="presOf" srcId="{3B1EF574-E781-4251-9BB5-64E35828C3BB}" destId="{AAE8F523-0F5F-494E-BBD7-AAE93BF43D15}" srcOrd="0" destOrd="0" presId="urn:microsoft.com/office/officeart/2009/3/layout/HorizontalOrganizationChart"/>
    <dgm:cxn modelId="{0982E746-10CA-4599-B847-3AE394B441BD}" type="presOf" srcId="{838B7499-D709-4A26-8CEB-A5F7DFBFDE3F}" destId="{845B0971-4FF4-4AD7-9FB1-45A7318575B7}" srcOrd="0" destOrd="0" presId="urn:microsoft.com/office/officeart/2009/3/layout/HorizontalOrganizationChart"/>
    <dgm:cxn modelId="{0B987EB4-1E5B-46F7-BB35-7190B3BF2EDA}" type="presOf" srcId="{AC4DDC28-BFCF-4E29-8A90-82CC4E6B9954}" destId="{06827E49-DF08-4E49-BC6E-664EB5293833}" srcOrd="1" destOrd="0" presId="urn:microsoft.com/office/officeart/2009/3/layout/HorizontalOrganizationChart"/>
    <dgm:cxn modelId="{4C999CFC-3173-4566-B39B-509C58EF0CF5}" type="presOf" srcId="{B2570B39-0F76-4ECE-A634-5BA619BA1D3E}" destId="{F262B4D6-A635-4F3B-B609-F351CE5D3577}" srcOrd="1" destOrd="0" presId="urn:microsoft.com/office/officeart/2009/3/layout/HorizontalOrganizationChart"/>
    <dgm:cxn modelId="{5ED01507-AB69-4C56-BCED-619B65960E62}" srcId="{838B7499-D709-4A26-8CEB-A5F7DFBFDE3F}" destId="{46A944BF-5526-426C-A376-1DC00796D681}" srcOrd="0" destOrd="0" parTransId="{3A8F1DE5-231C-4C9E-B9BD-A74F3F6143C1}" sibTransId="{BE8C3873-72F4-482D-B8C3-15466FDAC4ED}"/>
    <dgm:cxn modelId="{F2C76950-7713-4C4C-BAFB-FA908A3DDCD2}" type="presOf" srcId="{53534C9A-3AA8-4856-AE3C-EB908C14F817}" destId="{DD0611D9-0142-4BCC-91C4-30ABC05614FE}" srcOrd="1" destOrd="0" presId="urn:microsoft.com/office/officeart/2009/3/layout/HorizontalOrganizationChart"/>
    <dgm:cxn modelId="{0E25677C-F40F-42DF-8888-68E340346D84}" type="presOf" srcId="{E169EBA6-112D-4110-A8E0-09066B2A0935}" destId="{33FC850A-1765-4561-832C-DB9CE7C5C693}" srcOrd="1" destOrd="0" presId="urn:microsoft.com/office/officeart/2009/3/layout/HorizontalOrganizationChart"/>
    <dgm:cxn modelId="{37905DFB-62E0-4A1E-9B5A-93972B35AB51}" type="presOf" srcId="{6164F5CB-CB57-4E51-BAF9-CC0F5B2BA719}" destId="{7F4938FB-6B44-4D3F-BFB6-F1B439E63B9D}" srcOrd="1" destOrd="0" presId="urn:microsoft.com/office/officeart/2009/3/layout/HorizontalOrganizationChart"/>
    <dgm:cxn modelId="{70B81AF9-35B4-4E49-B015-3961E5EBE97D}" srcId="{2123BD15-4F46-4DD8-9F7B-9CC56A64D031}" destId="{CF072727-7687-4C47-87D8-7F4D65F6B0AE}" srcOrd="0" destOrd="0" parTransId="{4EAC0E84-4728-4377-B666-05D8E9C0FBE9}" sibTransId="{5960A6F2-75D1-4221-95CD-C409BDB5232E}"/>
    <dgm:cxn modelId="{EC21E5EB-285E-42BB-AAD3-2805A13AA73E}" srcId="{DEAD1E50-3829-40F3-8C4F-808BD12F35A4}" destId="{B2570B39-0F76-4ECE-A634-5BA619BA1D3E}" srcOrd="0" destOrd="0" parTransId="{CF386D4E-4B24-4ACC-8E7E-2B7B076E2DC5}" sibTransId="{73A7D476-0516-4B8C-97A5-63E88D576CE4}"/>
    <dgm:cxn modelId="{C2E7FDA6-86C0-4C25-8A29-BDD05F6E18B0}" type="presOf" srcId="{DEAD1E50-3829-40F3-8C4F-808BD12F35A4}" destId="{1ED98CB3-EC4E-4236-999B-5EF7E95982CC}" srcOrd="1" destOrd="0" presId="urn:microsoft.com/office/officeart/2009/3/layout/HorizontalOrganizationChart"/>
    <dgm:cxn modelId="{C2D0C8B8-AC92-4B8C-9DE9-C63649C96C0F}" srcId="{0664EF64-D03B-42EA-861C-32BA60D98BE8}" destId="{3B1EF574-E781-4251-9BB5-64E35828C3BB}" srcOrd="5" destOrd="0" parTransId="{D44E4BDA-A4B5-45DA-80F4-DDB32320C574}" sibTransId="{4D061531-2069-4161-B9C8-88AEF524CF08}"/>
    <dgm:cxn modelId="{7661BB3A-621A-4770-BD93-91904A83A1E5}" srcId="{0664EF64-D03B-42EA-861C-32BA60D98BE8}" destId="{E73D62C8-1040-4922-8759-C327B0984734}" srcOrd="3" destOrd="0" parTransId="{706EFB73-FADE-442E-85ED-8FDF2A8B81AE}" sibTransId="{72C5B1A3-9039-4E45-B7CE-BDF77F6EE081}"/>
    <dgm:cxn modelId="{47FC5AE1-3E0D-491E-90FD-182549DD7503}" srcId="{E73D62C8-1040-4922-8759-C327B0984734}" destId="{F524453D-7519-49B3-A6F9-DFEE130DC736}" srcOrd="0" destOrd="0" parTransId="{69A6FBCA-5AAE-4BC8-9EF5-A0B2460BDD83}" sibTransId="{9250565A-C610-4581-B1DA-6A8A4A302263}"/>
    <dgm:cxn modelId="{FC55C30B-7938-4CE6-9597-375125CC847C}" type="presOf" srcId="{7FF5A122-8551-459A-89D6-393C385B2798}" destId="{9D6EAB64-9D0F-4EA9-BCF1-8C0E87CBA23D}" srcOrd="1" destOrd="0" presId="urn:microsoft.com/office/officeart/2009/3/layout/HorizontalOrganizationChart"/>
    <dgm:cxn modelId="{8C68F943-10FA-4174-8623-324EBE6FF4DC}" type="presOf" srcId="{3171CC10-921B-4B84-BD80-1E40231F8A4D}" destId="{7BDAFDC3-02BF-4BC6-B4E9-3C3A56725F69}" srcOrd="1" destOrd="0" presId="urn:microsoft.com/office/officeart/2009/3/layout/HorizontalOrganizationChart"/>
    <dgm:cxn modelId="{32D6DF09-B651-4E45-A084-6E635BDE5B4F}" type="presOf" srcId="{6058278E-A3C8-4F73-9670-771F21FC80DE}" destId="{289DC514-E3FE-474E-AA82-57A5700AC7DC}" srcOrd="0" destOrd="0" presId="urn:microsoft.com/office/officeart/2009/3/layout/HorizontalOrganizationChart"/>
    <dgm:cxn modelId="{6544CEC8-4D0D-4FB8-A3F2-38619A01A65D}" type="presOf" srcId="{CD0720C2-20FD-4318-835D-7C659F319302}" destId="{D2423AED-4EEA-4895-AA26-958717DEB4EC}" srcOrd="0" destOrd="0" presId="urn:microsoft.com/office/officeart/2009/3/layout/HorizontalOrganizationChart"/>
    <dgm:cxn modelId="{98581FBE-0D32-4FA7-9622-7601BEAB7337}" type="presOf" srcId="{35A22A72-5B65-483D-9607-65162F54359A}" destId="{244E7073-2EF7-4AC6-A8BA-40DD048611A5}" srcOrd="0" destOrd="0" presId="urn:microsoft.com/office/officeart/2009/3/layout/HorizontalOrganizationChart"/>
    <dgm:cxn modelId="{7113418D-55D5-4F9F-B712-07E602A67739}" type="presOf" srcId="{BAC02528-5BF5-4104-A88D-62666886B0D9}" destId="{1AD37FD7-CB5D-4A86-9344-6A4FE1BFF9EC}" srcOrd="0" destOrd="0" presId="urn:microsoft.com/office/officeart/2009/3/layout/HorizontalOrganizationChart"/>
    <dgm:cxn modelId="{29EED424-2091-4FDC-91D0-6D1C8AD926EF}" type="presOf" srcId="{0664EF64-D03B-42EA-861C-32BA60D98BE8}" destId="{8F5B0BD2-09C2-4527-98E1-CF1EA37C2166}" srcOrd="0" destOrd="0" presId="urn:microsoft.com/office/officeart/2009/3/layout/HorizontalOrganizationChart"/>
    <dgm:cxn modelId="{7501A156-FF49-409D-AADD-CCA5CD600492}" srcId="{3171CC10-921B-4B84-BD80-1E40231F8A4D}" destId="{B7EA3F45-F3D8-46BF-B4FA-90C25B3133C4}" srcOrd="0" destOrd="0" parTransId="{096A9F6A-3EA7-407C-AA18-D040C0A4C70E}" sibTransId="{B262B790-0EE4-44D3-9086-17E817E9BF31}"/>
    <dgm:cxn modelId="{2A3333FB-14EE-4F50-9DC8-E33BA1046D97}" type="presOf" srcId="{F524453D-7519-49B3-A6F9-DFEE130DC736}" destId="{C47F8426-4671-49D1-8973-77A40FDAE7FB}" srcOrd="1" destOrd="0" presId="urn:microsoft.com/office/officeart/2009/3/layout/HorizontalOrganizationChart"/>
    <dgm:cxn modelId="{59D4A26E-258D-482F-9189-C246E851240B}" srcId="{F524453D-7519-49B3-A6F9-DFEE130DC736}" destId="{B65076A9-E46C-4FC3-AFBE-6D4BEBAC75F3}" srcOrd="0" destOrd="0" parTransId="{837E0B06-252A-4718-917F-939AD6AE5FC6}" sibTransId="{20DDD853-8C5B-4B0E-911A-A832A5F9236E}"/>
    <dgm:cxn modelId="{73ADE075-F0E9-492A-B2F7-58019ACADF3E}" type="presOf" srcId="{CF072727-7687-4C47-87D8-7F4D65F6B0AE}" destId="{4F9445E3-F0B9-4076-9325-2CD90C810652}" srcOrd="1" destOrd="0" presId="urn:microsoft.com/office/officeart/2009/3/layout/HorizontalOrganizationChart"/>
    <dgm:cxn modelId="{02E5394F-FC3C-4D84-A251-9146B043747F}" srcId="{0664EF64-D03B-42EA-861C-32BA60D98BE8}" destId="{B888085D-E677-4FFD-8341-F8EF7C1EB3C2}" srcOrd="4" destOrd="0" parTransId="{2047E411-24FD-46FC-84A8-FC70175DED13}" sibTransId="{0B35DF57-B953-485D-BB99-6409CA859379}"/>
    <dgm:cxn modelId="{C542131B-8F9D-4411-9D3E-2CA5431EF924}" type="presOf" srcId="{46A944BF-5526-426C-A376-1DC00796D681}" destId="{906996BF-C1A3-4D2B-9D3E-600902A8AA23}" srcOrd="1" destOrd="0" presId="urn:microsoft.com/office/officeart/2009/3/layout/HorizontalOrganizationChart"/>
    <dgm:cxn modelId="{50D9066C-59D1-4B49-9078-EE5343845142}" type="presOf" srcId="{B65076A9-E46C-4FC3-AFBE-6D4BEBAC75F3}" destId="{B05ABD33-C1C4-4EBE-A252-D33E3DDABB37}" srcOrd="1" destOrd="0" presId="urn:microsoft.com/office/officeart/2009/3/layout/HorizontalOrganizationChart"/>
    <dgm:cxn modelId="{28A74883-8C06-42C9-B3F1-8408B570A179}" srcId="{6164F5CB-CB57-4E51-BAF9-CC0F5B2BA719}" destId="{3171CC10-921B-4B84-BD80-1E40231F8A4D}" srcOrd="0" destOrd="0" parTransId="{BAC02528-5BF5-4104-A88D-62666886B0D9}" sibTransId="{732ABE54-2E21-4765-8DCD-5DB262B0FCB9}"/>
    <dgm:cxn modelId="{E496818E-10F6-4384-8718-916AE442A983}" type="presOf" srcId="{CF386D4E-4B24-4ACC-8E7E-2B7B076E2DC5}" destId="{7CA3319C-7480-4D96-AE9F-F58A246892A3}" srcOrd="0" destOrd="0" presId="urn:microsoft.com/office/officeart/2009/3/layout/HorizontalOrganizationChart"/>
    <dgm:cxn modelId="{63E01081-8333-4EE9-8C4E-899D1AA859A5}" type="presOf" srcId="{4EAC0E84-4728-4377-B666-05D8E9C0FBE9}" destId="{3FCB309F-C159-4696-845F-0F5837B23643}" srcOrd="0" destOrd="0" presId="urn:microsoft.com/office/officeart/2009/3/layout/HorizontalOrganizationChart"/>
    <dgm:cxn modelId="{F34953A5-A214-4B06-9626-71CD1AFA374E}" type="presOf" srcId="{3D0A7AF5-5327-497C-9B2E-ED56E60ACBDA}" destId="{D283886D-3CE8-4A62-81AC-55F3A10D9007}" srcOrd="0" destOrd="0" presId="urn:microsoft.com/office/officeart/2009/3/layout/HorizontalOrganizationChart"/>
    <dgm:cxn modelId="{617A5149-4511-4422-BF7C-1FDF143CF4F8}" type="presOf" srcId="{2123BD15-4F46-4DD8-9F7B-9CC56A64D031}" destId="{76BC1687-DCB2-4BAB-815F-903F05EB267B}" srcOrd="0" destOrd="0" presId="urn:microsoft.com/office/officeart/2009/3/layout/HorizontalOrganizationChart"/>
    <dgm:cxn modelId="{3C4BF91D-FE71-4238-8A89-DDD3692A1EA6}" srcId="{0664EF64-D03B-42EA-861C-32BA60D98BE8}" destId="{DEAD1E50-3829-40F3-8C4F-808BD12F35A4}" srcOrd="2" destOrd="0" parTransId="{78AC4E10-26D7-40F3-864A-10ECADADE786}" sibTransId="{A369CBFE-D50E-4035-A17B-4AA5A91E3BB7}"/>
    <dgm:cxn modelId="{B726998B-5FB9-4598-A8A6-C77803A59294}" type="presOf" srcId="{BEBF114C-946B-4A8A-8FEB-C8F8F39D2DDB}" destId="{E0D6ED0B-E4E8-4CF4-86AF-30BB6C0069AF}" srcOrd="0" destOrd="0" presId="urn:microsoft.com/office/officeart/2009/3/layout/HorizontalOrganizationChart"/>
    <dgm:cxn modelId="{C1A9FAB1-3A3C-4CB3-A406-801DA2C23574}" srcId="{3B1EF574-E781-4251-9BB5-64E35828C3BB}" destId="{838B7499-D709-4A26-8CEB-A5F7DFBFDE3F}" srcOrd="0" destOrd="0" parTransId="{3B64515F-1707-4CDF-AC3F-14EB20C9F143}" sibTransId="{90B7BA90-12F7-486C-AF6C-7885D94AF875}"/>
    <dgm:cxn modelId="{4EC2B2DE-5020-488F-B393-A64CD5B13E8F}" type="presOf" srcId="{53534C9A-3AA8-4856-AE3C-EB908C14F817}" destId="{C9E886D8-DEEB-46C1-B955-412FCE2785AE}" srcOrd="0" destOrd="0" presId="urn:microsoft.com/office/officeart/2009/3/layout/HorizontalOrganizationChart"/>
    <dgm:cxn modelId="{80578ED2-B781-4359-8E41-85BE0360617A}" srcId="{0664EF64-D03B-42EA-861C-32BA60D98BE8}" destId="{7FF5A122-8551-459A-89D6-393C385B2798}" srcOrd="1" destOrd="0" parTransId="{06BCFDCF-F4EE-4C07-A063-0D5866AEB65E}" sibTransId="{44DE0282-F1EE-4926-BE7C-9D6FFACDC06B}"/>
    <dgm:cxn modelId="{FE8F06E2-CAE4-4E95-AD06-2457D9991654}" type="presOf" srcId="{F2517271-64AD-445F-BCDC-D7E970CF57A9}" destId="{35B9E4F7-A7F6-498E-BD36-2E0C57358031}" srcOrd="0" destOrd="0" presId="urn:microsoft.com/office/officeart/2009/3/layout/HorizontalOrganizationChart"/>
    <dgm:cxn modelId="{E64EEF0F-B7E5-4BA1-B111-939BA036A1A9}" srcId="{0664EF64-D03B-42EA-861C-32BA60D98BE8}" destId="{6164F5CB-CB57-4E51-BAF9-CC0F5B2BA719}" srcOrd="0" destOrd="0" parTransId="{A944C798-C1BC-4C28-988D-D28922436DB3}" sibTransId="{14653A1D-E286-462B-8F1C-AF73EECB6586}"/>
    <dgm:cxn modelId="{B14B387F-9809-434A-BB8E-9251E49FC815}" type="presOf" srcId="{3171CC10-921B-4B84-BD80-1E40231F8A4D}" destId="{C8457248-F1C5-419E-BFEF-871B6FFE7A7E}" srcOrd="0" destOrd="0" presId="urn:microsoft.com/office/officeart/2009/3/layout/HorizontalOrganizationChart"/>
    <dgm:cxn modelId="{BAD6D22D-EFD7-4B2A-AE2F-389434B6F4A0}" type="presOf" srcId="{6164F5CB-CB57-4E51-BAF9-CC0F5B2BA719}" destId="{FC3252C8-B228-41A5-ADBC-E499F7BA33FE}" srcOrd="0" destOrd="0" presId="urn:microsoft.com/office/officeart/2009/3/layout/HorizontalOrganizationChart"/>
    <dgm:cxn modelId="{4E840300-1917-4E20-A3D7-995B4184E2A8}" type="presOf" srcId="{E73D62C8-1040-4922-8759-C327B0984734}" destId="{A8019E93-96E1-4349-8A34-D80CD90CDAD6}" srcOrd="1" destOrd="0" presId="urn:microsoft.com/office/officeart/2009/3/layout/HorizontalOrganizationChart"/>
    <dgm:cxn modelId="{977B568E-4603-44E3-90FB-36F6D88C60AB}" type="presOf" srcId="{400AA2CF-EA61-4152-81E3-7E1983BCEAAE}" destId="{6E148297-69D4-4A15-B545-C6D07C6A5917}" srcOrd="0" destOrd="0" presId="urn:microsoft.com/office/officeart/2009/3/layout/HorizontalOrganizationChart"/>
    <dgm:cxn modelId="{2484FDE1-1C20-479C-BEF6-DB5E53658817}" type="presParOf" srcId="{8F5B0BD2-09C2-4527-98E1-CF1EA37C2166}" destId="{39FB2A45-950B-4F86-BF02-24FF6E154184}" srcOrd="0" destOrd="0" presId="urn:microsoft.com/office/officeart/2009/3/layout/HorizontalOrganizationChart"/>
    <dgm:cxn modelId="{63D6D4D0-BFAB-4DB0-8C94-1D116C5ABE96}" type="presParOf" srcId="{39FB2A45-950B-4F86-BF02-24FF6E154184}" destId="{B919A4F6-C5EB-4797-9524-3B20272B00BF}" srcOrd="0" destOrd="0" presId="urn:microsoft.com/office/officeart/2009/3/layout/HorizontalOrganizationChart"/>
    <dgm:cxn modelId="{A56F448D-68E0-4319-A488-A01DA581965C}" type="presParOf" srcId="{B919A4F6-C5EB-4797-9524-3B20272B00BF}" destId="{FC3252C8-B228-41A5-ADBC-E499F7BA33FE}" srcOrd="0" destOrd="0" presId="urn:microsoft.com/office/officeart/2009/3/layout/HorizontalOrganizationChart"/>
    <dgm:cxn modelId="{50466E50-8748-4B4B-AA76-919587144B11}" type="presParOf" srcId="{B919A4F6-C5EB-4797-9524-3B20272B00BF}" destId="{7F4938FB-6B44-4D3F-BFB6-F1B439E63B9D}" srcOrd="1" destOrd="0" presId="urn:microsoft.com/office/officeart/2009/3/layout/HorizontalOrganizationChart"/>
    <dgm:cxn modelId="{3885ECDF-F7F4-444F-B151-E2F86AF95923}" type="presParOf" srcId="{39FB2A45-950B-4F86-BF02-24FF6E154184}" destId="{0CD1774C-AC92-46EB-9FBA-5614207C682F}" srcOrd="1" destOrd="0" presId="urn:microsoft.com/office/officeart/2009/3/layout/HorizontalOrganizationChart"/>
    <dgm:cxn modelId="{43C31DDB-5D91-4883-A2A4-F5A83CC2F406}" type="presParOf" srcId="{0CD1774C-AC92-46EB-9FBA-5614207C682F}" destId="{1AD37FD7-CB5D-4A86-9344-6A4FE1BFF9EC}" srcOrd="0" destOrd="0" presId="urn:microsoft.com/office/officeart/2009/3/layout/HorizontalOrganizationChart"/>
    <dgm:cxn modelId="{E4D34D70-A970-4672-B435-334DC88E3B21}" type="presParOf" srcId="{0CD1774C-AC92-46EB-9FBA-5614207C682F}" destId="{A83B3A02-266E-4992-8500-FE40AA2B29E9}" srcOrd="1" destOrd="0" presId="urn:microsoft.com/office/officeart/2009/3/layout/HorizontalOrganizationChart"/>
    <dgm:cxn modelId="{9BA2C21C-A4D2-4F28-8B28-27031231DA54}" type="presParOf" srcId="{A83B3A02-266E-4992-8500-FE40AA2B29E9}" destId="{8B0AC531-8E63-40C6-8A84-E899E8293F9F}" srcOrd="0" destOrd="0" presId="urn:microsoft.com/office/officeart/2009/3/layout/HorizontalOrganizationChart"/>
    <dgm:cxn modelId="{C5A0C636-50C4-4B34-B726-70C8B107D7B4}" type="presParOf" srcId="{8B0AC531-8E63-40C6-8A84-E899E8293F9F}" destId="{C8457248-F1C5-419E-BFEF-871B6FFE7A7E}" srcOrd="0" destOrd="0" presId="urn:microsoft.com/office/officeart/2009/3/layout/HorizontalOrganizationChart"/>
    <dgm:cxn modelId="{3D6801C9-9673-4D9F-BBC0-E1E78CC5491A}" type="presParOf" srcId="{8B0AC531-8E63-40C6-8A84-E899E8293F9F}" destId="{7BDAFDC3-02BF-4BC6-B4E9-3C3A56725F69}" srcOrd="1" destOrd="0" presId="urn:microsoft.com/office/officeart/2009/3/layout/HorizontalOrganizationChart"/>
    <dgm:cxn modelId="{FF24037C-9CF3-459B-B0D7-EC89A204C80F}" type="presParOf" srcId="{A83B3A02-266E-4992-8500-FE40AA2B29E9}" destId="{937C97D3-28BE-40CA-8181-62ABA96B31B5}" srcOrd="1" destOrd="0" presId="urn:microsoft.com/office/officeart/2009/3/layout/HorizontalOrganizationChart"/>
    <dgm:cxn modelId="{09AE984F-95CD-43B2-A2F6-0C025C61B4F1}" type="presParOf" srcId="{937C97D3-28BE-40CA-8181-62ABA96B31B5}" destId="{344B5668-6F6B-44AE-8889-025D4445E533}" srcOrd="0" destOrd="0" presId="urn:microsoft.com/office/officeart/2009/3/layout/HorizontalOrganizationChart"/>
    <dgm:cxn modelId="{4FA13378-9986-420D-90DE-D4D3C58585DD}" type="presParOf" srcId="{937C97D3-28BE-40CA-8181-62ABA96B31B5}" destId="{61011791-7884-449E-B0F2-E5E92DD959D5}" srcOrd="1" destOrd="0" presId="urn:microsoft.com/office/officeart/2009/3/layout/HorizontalOrganizationChart"/>
    <dgm:cxn modelId="{E53CB1D8-9E4F-4371-98F2-C2C39C6F5E0A}" type="presParOf" srcId="{61011791-7884-449E-B0F2-E5E92DD959D5}" destId="{C7303FAD-48E6-4E0C-8D65-EF36E8EBA7EC}" srcOrd="0" destOrd="0" presId="urn:microsoft.com/office/officeart/2009/3/layout/HorizontalOrganizationChart"/>
    <dgm:cxn modelId="{BDCA9AA9-48E6-44D0-A443-165E819D11C0}" type="presParOf" srcId="{C7303FAD-48E6-4E0C-8D65-EF36E8EBA7EC}" destId="{8852F5EB-1C6A-460B-8CF0-F59076C0D268}" srcOrd="0" destOrd="0" presId="urn:microsoft.com/office/officeart/2009/3/layout/HorizontalOrganizationChart"/>
    <dgm:cxn modelId="{724E72C3-3C92-407B-9944-5D869FA0818A}" type="presParOf" srcId="{C7303FAD-48E6-4E0C-8D65-EF36E8EBA7EC}" destId="{2651BB83-2E82-453C-8F06-7662FAD9A3B5}" srcOrd="1" destOrd="0" presId="urn:microsoft.com/office/officeart/2009/3/layout/HorizontalOrganizationChart"/>
    <dgm:cxn modelId="{E1B5F0AE-DB4D-4A6C-A3A3-95C9C5E68899}" type="presParOf" srcId="{61011791-7884-449E-B0F2-E5E92DD959D5}" destId="{65741ADB-DA25-462B-AC9D-BD041876187B}" srcOrd="1" destOrd="0" presId="urn:microsoft.com/office/officeart/2009/3/layout/HorizontalOrganizationChart"/>
    <dgm:cxn modelId="{C2A9F400-E6AD-45B2-88D4-EFE53F1558DA}" type="presParOf" srcId="{61011791-7884-449E-B0F2-E5E92DD959D5}" destId="{25AFC3D2-1D25-45AE-8DCA-2F44670896F4}" srcOrd="2" destOrd="0" presId="urn:microsoft.com/office/officeart/2009/3/layout/HorizontalOrganizationChart"/>
    <dgm:cxn modelId="{F9CCFD0E-05A1-4E47-B530-9F60DD96A342}" type="presParOf" srcId="{937C97D3-28BE-40CA-8181-62ABA96B31B5}" destId="{244E7073-2EF7-4AC6-A8BA-40DD048611A5}" srcOrd="2" destOrd="0" presId="urn:microsoft.com/office/officeart/2009/3/layout/HorizontalOrganizationChart"/>
    <dgm:cxn modelId="{09C14EAF-463E-46A4-8BEC-86D732B721FC}" type="presParOf" srcId="{937C97D3-28BE-40CA-8181-62ABA96B31B5}" destId="{17C8793A-02CB-4D24-8457-A9E7B589EC59}" srcOrd="3" destOrd="0" presId="urn:microsoft.com/office/officeart/2009/3/layout/HorizontalOrganizationChart"/>
    <dgm:cxn modelId="{339EC994-E535-45A9-B0AB-E759F62123E9}" type="presParOf" srcId="{17C8793A-02CB-4D24-8457-A9E7B589EC59}" destId="{92FCB77A-5714-4B80-806F-66346E488B6A}" srcOrd="0" destOrd="0" presId="urn:microsoft.com/office/officeart/2009/3/layout/HorizontalOrganizationChart"/>
    <dgm:cxn modelId="{780C6E6B-259C-4635-9D43-A9C173A2F1AC}" type="presParOf" srcId="{92FCB77A-5714-4B80-806F-66346E488B6A}" destId="{E0D6ED0B-E4E8-4CF4-86AF-30BB6C0069AF}" srcOrd="0" destOrd="0" presId="urn:microsoft.com/office/officeart/2009/3/layout/HorizontalOrganizationChart"/>
    <dgm:cxn modelId="{868BB327-8368-43A1-81C4-C93A5E7ADFDA}" type="presParOf" srcId="{92FCB77A-5714-4B80-806F-66346E488B6A}" destId="{01790E91-1B25-4504-854B-B0602885788C}" srcOrd="1" destOrd="0" presId="urn:microsoft.com/office/officeart/2009/3/layout/HorizontalOrganizationChart"/>
    <dgm:cxn modelId="{29E8EA12-2895-4AA0-A147-4794F9C06FD7}" type="presParOf" srcId="{17C8793A-02CB-4D24-8457-A9E7B589EC59}" destId="{DD74F713-39E6-4E41-860D-ECB8FCA4D135}" srcOrd="1" destOrd="0" presId="urn:microsoft.com/office/officeart/2009/3/layout/HorizontalOrganizationChart"/>
    <dgm:cxn modelId="{8AE53FCC-72DB-451B-B704-14EB786E8A2E}" type="presParOf" srcId="{17C8793A-02CB-4D24-8457-A9E7B589EC59}" destId="{6DB2703B-13C7-4448-AA50-782FBF2BF9EB}" srcOrd="2" destOrd="0" presId="urn:microsoft.com/office/officeart/2009/3/layout/HorizontalOrganizationChart"/>
    <dgm:cxn modelId="{F3645AFD-4CA3-4F7D-BDEF-310224350F75}" type="presParOf" srcId="{A83B3A02-266E-4992-8500-FE40AA2B29E9}" destId="{E63BBB8B-A570-4808-8CB0-96D46F0B87EC}" srcOrd="2" destOrd="0" presId="urn:microsoft.com/office/officeart/2009/3/layout/HorizontalOrganizationChart"/>
    <dgm:cxn modelId="{3CEA8BC8-E510-428F-9D6E-7A4FC048F605}" type="presParOf" srcId="{39FB2A45-950B-4F86-BF02-24FF6E154184}" destId="{3C591B23-A54F-400C-BA5D-3D4804C6D47F}" srcOrd="2" destOrd="0" presId="urn:microsoft.com/office/officeart/2009/3/layout/HorizontalOrganizationChart"/>
    <dgm:cxn modelId="{9E0B3FBA-B032-4EF3-940C-7A207012D25C}" type="presParOf" srcId="{8F5B0BD2-09C2-4527-98E1-CF1EA37C2166}" destId="{DD17F8E4-61EC-46A0-83F2-82517C53FB13}" srcOrd="1" destOrd="0" presId="urn:microsoft.com/office/officeart/2009/3/layout/HorizontalOrganizationChart"/>
    <dgm:cxn modelId="{20F3CE6B-F6F4-4E7C-A047-BF8F8E28F197}" type="presParOf" srcId="{DD17F8E4-61EC-46A0-83F2-82517C53FB13}" destId="{E3E21E81-32BE-4352-BE87-9DC4AFB71056}" srcOrd="0" destOrd="0" presId="urn:microsoft.com/office/officeart/2009/3/layout/HorizontalOrganizationChart"/>
    <dgm:cxn modelId="{A5F83957-2B82-4CB2-870A-2CB5DE65E43F}" type="presParOf" srcId="{E3E21E81-32BE-4352-BE87-9DC4AFB71056}" destId="{B781EC80-EB46-4E5A-814E-DDEAB436489B}" srcOrd="0" destOrd="0" presId="urn:microsoft.com/office/officeart/2009/3/layout/HorizontalOrganizationChart"/>
    <dgm:cxn modelId="{8AD7517A-CAE7-44FF-B254-B27CBE207FA2}" type="presParOf" srcId="{E3E21E81-32BE-4352-BE87-9DC4AFB71056}" destId="{9D6EAB64-9D0F-4EA9-BCF1-8C0E87CBA23D}" srcOrd="1" destOrd="0" presId="urn:microsoft.com/office/officeart/2009/3/layout/HorizontalOrganizationChart"/>
    <dgm:cxn modelId="{ED71EE45-EEB5-4C4B-9916-F9B606A8B711}" type="presParOf" srcId="{DD17F8E4-61EC-46A0-83F2-82517C53FB13}" destId="{0AF621DB-66D2-4D15-9888-B0E49234E0DF}" srcOrd="1" destOrd="0" presId="urn:microsoft.com/office/officeart/2009/3/layout/HorizontalOrganizationChart"/>
    <dgm:cxn modelId="{29603867-B886-4678-B6C4-1EA9DEF397CA}" type="presParOf" srcId="{0AF621DB-66D2-4D15-9888-B0E49234E0DF}" destId="{7EFDD0DB-78AD-48D8-B633-576117F78305}" srcOrd="0" destOrd="0" presId="urn:microsoft.com/office/officeart/2009/3/layout/HorizontalOrganizationChart"/>
    <dgm:cxn modelId="{C7C3AE56-B596-4C51-8696-415E55EC4025}" type="presParOf" srcId="{0AF621DB-66D2-4D15-9888-B0E49234E0DF}" destId="{037282F7-6BA3-467E-82D6-275CDF121DB0}" srcOrd="1" destOrd="0" presId="urn:microsoft.com/office/officeart/2009/3/layout/HorizontalOrganizationChart"/>
    <dgm:cxn modelId="{146DE23F-01FF-4EA8-94B5-001F80A166F4}" type="presParOf" srcId="{037282F7-6BA3-467E-82D6-275CDF121DB0}" destId="{2E376DDA-5FDB-470B-86B0-4EAAEAE35D70}" srcOrd="0" destOrd="0" presId="urn:microsoft.com/office/officeart/2009/3/layout/HorizontalOrganizationChart"/>
    <dgm:cxn modelId="{3090DD2B-3FAA-4C2F-B387-78E7834CB449}" type="presParOf" srcId="{2E376DDA-5FDB-470B-86B0-4EAAEAE35D70}" destId="{76BC1687-DCB2-4BAB-815F-903F05EB267B}" srcOrd="0" destOrd="0" presId="urn:microsoft.com/office/officeart/2009/3/layout/HorizontalOrganizationChart"/>
    <dgm:cxn modelId="{D6159ACE-C6E9-426C-9CF1-B922953248D5}" type="presParOf" srcId="{2E376DDA-5FDB-470B-86B0-4EAAEAE35D70}" destId="{3DECA42A-9880-49D5-8D6A-EF9E8DA2137C}" srcOrd="1" destOrd="0" presId="urn:microsoft.com/office/officeart/2009/3/layout/HorizontalOrganizationChart"/>
    <dgm:cxn modelId="{D1614C24-0BDC-41BB-B580-E73508C6EBDB}" type="presParOf" srcId="{037282F7-6BA3-467E-82D6-275CDF121DB0}" destId="{A5D29029-8A29-4906-825E-5DCB79BAFD96}" srcOrd="1" destOrd="0" presId="urn:microsoft.com/office/officeart/2009/3/layout/HorizontalOrganizationChart"/>
    <dgm:cxn modelId="{F54674D1-CD1A-4D9B-9432-F3DD0C1C43BF}" type="presParOf" srcId="{A5D29029-8A29-4906-825E-5DCB79BAFD96}" destId="{3FCB309F-C159-4696-845F-0F5837B23643}" srcOrd="0" destOrd="0" presId="urn:microsoft.com/office/officeart/2009/3/layout/HorizontalOrganizationChart"/>
    <dgm:cxn modelId="{F0D628FD-A82F-46E2-91C8-E95DBF56C285}" type="presParOf" srcId="{A5D29029-8A29-4906-825E-5DCB79BAFD96}" destId="{E082746D-52CA-4278-8B50-E380FB1509DF}" srcOrd="1" destOrd="0" presId="urn:microsoft.com/office/officeart/2009/3/layout/HorizontalOrganizationChart"/>
    <dgm:cxn modelId="{12B47A87-CAF2-474C-9C1F-9439B8AB28D4}" type="presParOf" srcId="{E082746D-52CA-4278-8B50-E380FB1509DF}" destId="{6BCCFDB9-9202-4609-B951-55BFF3E4495E}" srcOrd="0" destOrd="0" presId="urn:microsoft.com/office/officeart/2009/3/layout/HorizontalOrganizationChart"/>
    <dgm:cxn modelId="{055EF97E-6E31-458D-A2A2-65AE6E7E2363}" type="presParOf" srcId="{6BCCFDB9-9202-4609-B951-55BFF3E4495E}" destId="{037F2ABA-0C77-4E74-86CF-E05BB3855AB7}" srcOrd="0" destOrd="0" presId="urn:microsoft.com/office/officeart/2009/3/layout/HorizontalOrganizationChart"/>
    <dgm:cxn modelId="{3978E8CF-2BD2-431F-9354-BA9566B8F059}" type="presParOf" srcId="{6BCCFDB9-9202-4609-B951-55BFF3E4495E}" destId="{4F9445E3-F0B9-4076-9325-2CD90C810652}" srcOrd="1" destOrd="0" presId="urn:microsoft.com/office/officeart/2009/3/layout/HorizontalOrganizationChart"/>
    <dgm:cxn modelId="{05776466-888A-454B-AD90-6975246E5659}" type="presParOf" srcId="{E082746D-52CA-4278-8B50-E380FB1509DF}" destId="{294EDE7B-CB18-429E-8D6F-803EDD35E766}" srcOrd="1" destOrd="0" presId="urn:microsoft.com/office/officeart/2009/3/layout/HorizontalOrganizationChart"/>
    <dgm:cxn modelId="{60FA0DE7-DFA9-499C-92C6-5BDBF66F9714}" type="presParOf" srcId="{E082746D-52CA-4278-8B50-E380FB1509DF}" destId="{90DB3C7D-0E0C-4E8F-A351-E6316B317845}" srcOrd="2" destOrd="0" presId="urn:microsoft.com/office/officeart/2009/3/layout/HorizontalOrganizationChart"/>
    <dgm:cxn modelId="{C4CDB604-13D9-461F-8009-E9A9F97363AF}" type="presParOf" srcId="{037282F7-6BA3-467E-82D6-275CDF121DB0}" destId="{9CDB7AD3-31C4-4888-A25E-233DA3A70777}" srcOrd="2" destOrd="0" presId="urn:microsoft.com/office/officeart/2009/3/layout/HorizontalOrganizationChart"/>
    <dgm:cxn modelId="{01AE6FA7-A6B0-46CB-A2A7-40AB2B827844}" type="presParOf" srcId="{DD17F8E4-61EC-46A0-83F2-82517C53FB13}" destId="{FECC13B6-359A-409F-AA61-36C1A1E0627D}" srcOrd="2" destOrd="0" presId="urn:microsoft.com/office/officeart/2009/3/layout/HorizontalOrganizationChart"/>
    <dgm:cxn modelId="{412E7213-23A5-4DF7-BE74-422D06951187}" type="presParOf" srcId="{8F5B0BD2-09C2-4527-98E1-CF1EA37C2166}" destId="{EA089A62-AAD5-49B7-A118-ABE736333C6C}" srcOrd="2" destOrd="0" presId="urn:microsoft.com/office/officeart/2009/3/layout/HorizontalOrganizationChart"/>
    <dgm:cxn modelId="{08CCE9EB-829A-4370-A6A7-5B05AA3580A8}" type="presParOf" srcId="{EA089A62-AAD5-49B7-A118-ABE736333C6C}" destId="{A007155F-E056-4341-857B-C6ABC02A2837}" srcOrd="0" destOrd="0" presId="urn:microsoft.com/office/officeart/2009/3/layout/HorizontalOrganizationChart"/>
    <dgm:cxn modelId="{D9D93999-908C-430C-940B-6A4CC09FCB25}" type="presParOf" srcId="{A007155F-E056-4341-857B-C6ABC02A2837}" destId="{59555E74-8A31-4A26-9F7F-B7DA8FF781D4}" srcOrd="0" destOrd="0" presId="urn:microsoft.com/office/officeart/2009/3/layout/HorizontalOrganizationChart"/>
    <dgm:cxn modelId="{D7C5D442-D2CF-480B-A7F3-AEDD97040F5B}" type="presParOf" srcId="{A007155F-E056-4341-857B-C6ABC02A2837}" destId="{1ED98CB3-EC4E-4236-999B-5EF7E95982CC}" srcOrd="1" destOrd="0" presId="urn:microsoft.com/office/officeart/2009/3/layout/HorizontalOrganizationChart"/>
    <dgm:cxn modelId="{941619A0-7E4A-47BD-86B8-B55C853CFEE1}" type="presParOf" srcId="{EA089A62-AAD5-49B7-A118-ABE736333C6C}" destId="{1FB995AC-5E62-4368-8038-1BB9DB07A233}" srcOrd="1" destOrd="0" presId="urn:microsoft.com/office/officeart/2009/3/layout/HorizontalOrganizationChart"/>
    <dgm:cxn modelId="{A5D0FA20-9EBD-4F56-9D64-C866943949E9}" type="presParOf" srcId="{1FB995AC-5E62-4368-8038-1BB9DB07A233}" destId="{7CA3319C-7480-4D96-AE9F-F58A246892A3}" srcOrd="0" destOrd="0" presId="urn:microsoft.com/office/officeart/2009/3/layout/HorizontalOrganizationChart"/>
    <dgm:cxn modelId="{35D7BCBA-48DF-4A75-B905-D886E6BA0EA6}" type="presParOf" srcId="{1FB995AC-5E62-4368-8038-1BB9DB07A233}" destId="{09E5B796-1552-432D-BC6A-C40D22E8E5B6}" srcOrd="1" destOrd="0" presId="urn:microsoft.com/office/officeart/2009/3/layout/HorizontalOrganizationChart"/>
    <dgm:cxn modelId="{99F688E2-AC50-4C8E-99CB-E6849A8AA3E2}" type="presParOf" srcId="{09E5B796-1552-432D-BC6A-C40D22E8E5B6}" destId="{BF7860FD-0972-4505-91CD-8B9B3863393D}" srcOrd="0" destOrd="0" presId="urn:microsoft.com/office/officeart/2009/3/layout/HorizontalOrganizationChart"/>
    <dgm:cxn modelId="{ED6CEF28-B667-4B2D-9969-E5D9C8CED689}" type="presParOf" srcId="{BF7860FD-0972-4505-91CD-8B9B3863393D}" destId="{7BC24C95-CA82-485A-A457-7E0EA2A0E860}" srcOrd="0" destOrd="0" presId="urn:microsoft.com/office/officeart/2009/3/layout/HorizontalOrganizationChart"/>
    <dgm:cxn modelId="{64FF2823-FE43-4D3F-A8AF-617A024D2DBC}" type="presParOf" srcId="{BF7860FD-0972-4505-91CD-8B9B3863393D}" destId="{F262B4D6-A635-4F3B-B609-F351CE5D3577}" srcOrd="1" destOrd="0" presId="urn:microsoft.com/office/officeart/2009/3/layout/HorizontalOrganizationChart"/>
    <dgm:cxn modelId="{B72B673F-E466-4BAA-956E-578EC2D5B373}" type="presParOf" srcId="{09E5B796-1552-432D-BC6A-C40D22E8E5B6}" destId="{322AFF31-295B-49C3-93C9-5E02D3C77A71}" srcOrd="1" destOrd="0" presId="urn:microsoft.com/office/officeart/2009/3/layout/HorizontalOrganizationChart"/>
    <dgm:cxn modelId="{7708E387-3E50-42CD-BDFD-1F62945FDE95}" type="presParOf" srcId="{322AFF31-295B-49C3-93C9-5E02D3C77A71}" destId="{E7DE1476-D9AF-41DB-A05A-0333D8278539}" srcOrd="0" destOrd="0" presId="urn:microsoft.com/office/officeart/2009/3/layout/HorizontalOrganizationChart"/>
    <dgm:cxn modelId="{B3DC3BC1-C8E8-4F9E-A3E5-4830668B34EA}" type="presParOf" srcId="{322AFF31-295B-49C3-93C9-5E02D3C77A71}" destId="{6732FF96-AA48-48E5-BA3E-DED3BB9ACEAE}" srcOrd="1" destOrd="0" presId="urn:microsoft.com/office/officeart/2009/3/layout/HorizontalOrganizationChart"/>
    <dgm:cxn modelId="{4F28A49F-F21E-454E-9AD9-20F8CA2355B9}" type="presParOf" srcId="{6732FF96-AA48-48E5-BA3E-DED3BB9ACEAE}" destId="{0B250EFE-4C3D-463A-B670-0C0729FF04A3}" srcOrd="0" destOrd="0" presId="urn:microsoft.com/office/officeart/2009/3/layout/HorizontalOrganizationChart"/>
    <dgm:cxn modelId="{7744D327-A9EF-4A39-A4D7-A8AE71133F17}" type="presParOf" srcId="{0B250EFE-4C3D-463A-B670-0C0729FF04A3}" destId="{35B9E4F7-A7F6-498E-BD36-2E0C57358031}" srcOrd="0" destOrd="0" presId="urn:microsoft.com/office/officeart/2009/3/layout/HorizontalOrganizationChart"/>
    <dgm:cxn modelId="{65804245-D9D4-42D5-AB56-01A8782E530D}" type="presParOf" srcId="{0B250EFE-4C3D-463A-B670-0C0729FF04A3}" destId="{558D54B9-CD88-4836-8EA9-93CD88525F29}" srcOrd="1" destOrd="0" presId="urn:microsoft.com/office/officeart/2009/3/layout/HorizontalOrganizationChart"/>
    <dgm:cxn modelId="{2D538536-19CD-49F2-911D-470957777C95}" type="presParOf" srcId="{6732FF96-AA48-48E5-BA3E-DED3BB9ACEAE}" destId="{7300468E-732B-4434-B34E-F9B3271AA043}" srcOrd="1" destOrd="0" presId="urn:microsoft.com/office/officeart/2009/3/layout/HorizontalOrganizationChart"/>
    <dgm:cxn modelId="{0B3A4CFC-DA00-42D8-A724-21F0AF602F09}" type="presParOf" srcId="{6732FF96-AA48-48E5-BA3E-DED3BB9ACEAE}" destId="{3FAF12A4-D064-4560-B3F5-30C47B0DDA37}" srcOrd="2" destOrd="0" presId="urn:microsoft.com/office/officeart/2009/3/layout/HorizontalOrganizationChart"/>
    <dgm:cxn modelId="{BF922FCF-F42F-4EA7-BF37-9786AAC830CD}" type="presParOf" srcId="{322AFF31-295B-49C3-93C9-5E02D3C77A71}" destId="{D283886D-3CE8-4A62-81AC-55F3A10D9007}" srcOrd="2" destOrd="0" presId="urn:microsoft.com/office/officeart/2009/3/layout/HorizontalOrganizationChart"/>
    <dgm:cxn modelId="{006699B8-BC4A-42A3-B02C-7C3806E277B8}" type="presParOf" srcId="{322AFF31-295B-49C3-93C9-5E02D3C77A71}" destId="{9CE87820-47E3-4FF9-AD09-DEE97193FF38}" srcOrd="3" destOrd="0" presId="urn:microsoft.com/office/officeart/2009/3/layout/HorizontalOrganizationChart"/>
    <dgm:cxn modelId="{3B3A23B1-E0B2-4AA2-A7C8-E4BA4F78FD66}" type="presParOf" srcId="{9CE87820-47E3-4FF9-AD09-DEE97193FF38}" destId="{B5B6CF59-4554-4FB9-A12D-40DEBAAE8C4B}" srcOrd="0" destOrd="0" presId="urn:microsoft.com/office/officeart/2009/3/layout/HorizontalOrganizationChart"/>
    <dgm:cxn modelId="{69D0ACE5-CD38-47E9-8275-D4C893CBC82E}" type="presParOf" srcId="{B5B6CF59-4554-4FB9-A12D-40DEBAAE8C4B}" destId="{5C88A788-8C83-4558-8E27-997B37F6538B}" srcOrd="0" destOrd="0" presId="urn:microsoft.com/office/officeart/2009/3/layout/HorizontalOrganizationChart"/>
    <dgm:cxn modelId="{D29AF21E-0C8A-4D33-A48C-57AA4883AABE}" type="presParOf" srcId="{B5B6CF59-4554-4FB9-A12D-40DEBAAE8C4B}" destId="{33FC850A-1765-4561-832C-DB9CE7C5C693}" srcOrd="1" destOrd="0" presId="urn:microsoft.com/office/officeart/2009/3/layout/HorizontalOrganizationChart"/>
    <dgm:cxn modelId="{7AC72492-5329-4BEE-A323-365784B47180}" type="presParOf" srcId="{9CE87820-47E3-4FF9-AD09-DEE97193FF38}" destId="{26C0A1C2-5478-4361-B526-85B5AF0077CE}" srcOrd="1" destOrd="0" presId="urn:microsoft.com/office/officeart/2009/3/layout/HorizontalOrganizationChart"/>
    <dgm:cxn modelId="{A6A1F421-4F1D-4F77-B5E4-9DF548737990}" type="presParOf" srcId="{9CE87820-47E3-4FF9-AD09-DEE97193FF38}" destId="{15889344-B249-44AF-A40F-7F23770D315D}" srcOrd="2" destOrd="0" presId="urn:microsoft.com/office/officeart/2009/3/layout/HorizontalOrganizationChart"/>
    <dgm:cxn modelId="{894DCA73-3473-4D75-889F-7DA3F1248461}" type="presParOf" srcId="{09E5B796-1552-432D-BC6A-C40D22E8E5B6}" destId="{59712ECE-66B3-484F-9F47-4D3D674C9DA2}" srcOrd="2" destOrd="0" presId="urn:microsoft.com/office/officeart/2009/3/layout/HorizontalOrganizationChart"/>
    <dgm:cxn modelId="{3BB66D63-CFC2-4D18-A02D-DEDD603BEC05}" type="presParOf" srcId="{EA089A62-AAD5-49B7-A118-ABE736333C6C}" destId="{0FFF8FEF-2618-4963-ACD3-F2B6B0546F84}" srcOrd="2" destOrd="0" presId="urn:microsoft.com/office/officeart/2009/3/layout/HorizontalOrganizationChart"/>
    <dgm:cxn modelId="{94F512EE-BD1D-4C6D-95DC-C47695629BCB}" type="presParOf" srcId="{8F5B0BD2-09C2-4527-98E1-CF1EA37C2166}" destId="{0A54A08E-13DE-43B5-BA66-2A140152DE13}" srcOrd="3" destOrd="0" presId="urn:microsoft.com/office/officeart/2009/3/layout/HorizontalOrganizationChart"/>
    <dgm:cxn modelId="{3827B72F-ED4C-4144-BC42-D77C320715E9}" type="presParOf" srcId="{0A54A08E-13DE-43B5-BA66-2A140152DE13}" destId="{41F2179C-9449-4341-A132-53915A62E268}" srcOrd="0" destOrd="0" presId="urn:microsoft.com/office/officeart/2009/3/layout/HorizontalOrganizationChart"/>
    <dgm:cxn modelId="{B60A1B06-128F-42F8-ADC9-B43674B2B8D8}" type="presParOf" srcId="{41F2179C-9449-4341-A132-53915A62E268}" destId="{7C737015-E746-4AF4-8C5A-57D098493C5F}" srcOrd="0" destOrd="0" presId="urn:microsoft.com/office/officeart/2009/3/layout/HorizontalOrganizationChart"/>
    <dgm:cxn modelId="{8962795E-2664-4E30-9F16-5D6B9651342E}" type="presParOf" srcId="{41F2179C-9449-4341-A132-53915A62E268}" destId="{A8019E93-96E1-4349-8A34-D80CD90CDAD6}" srcOrd="1" destOrd="0" presId="urn:microsoft.com/office/officeart/2009/3/layout/HorizontalOrganizationChart"/>
    <dgm:cxn modelId="{458DE625-9074-47CC-80FE-A0F5A48AE3FD}" type="presParOf" srcId="{0A54A08E-13DE-43B5-BA66-2A140152DE13}" destId="{D1721FE8-2D8A-46B7-93C4-4820CA78EFAD}" srcOrd="1" destOrd="0" presId="urn:microsoft.com/office/officeart/2009/3/layout/HorizontalOrganizationChart"/>
    <dgm:cxn modelId="{61EBABFA-63D2-45CC-B6D5-D0C09BE55DE0}" type="presParOf" srcId="{D1721FE8-2D8A-46B7-93C4-4820CA78EFAD}" destId="{4CEF999F-847D-4BEC-A504-2E97C61191EF}" srcOrd="0" destOrd="0" presId="urn:microsoft.com/office/officeart/2009/3/layout/HorizontalOrganizationChart"/>
    <dgm:cxn modelId="{9D00875E-168D-4C95-B408-9C88A93EE6BA}" type="presParOf" srcId="{D1721FE8-2D8A-46B7-93C4-4820CA78EFAD}" destId="{AF4B0532-6D7C-43CD-B0E5-8445CD12961D}" srcOrd="1" destOrd="0" presId="urn:microsoft.com/office/officeart/2009/3/layout/HorizontalOrganizationChart"/>
    <dgm:cxn modelId="{F809C8D1-BFEE-4DA3-8451-01F0DE3188C6}" type="presParOf" srcId="{AF4B0532-6D7C-43CD-B0E5-8445CD12961D}" destId="{E0845F90-4907-470B-8632-2C9DA5D6F49B}" srcOrd="0" destOrd="0" presId="urn:microsoft.com/office/officeart/2009/3/layout/HorizontalOrganizationChart"/>
    <dgm:cxn modelId="{C31DE050-135F-4267-AA50-A056D26BA4E5}" type="presParOf" srcId="{E0845F90-4907-470B-8632-2C9DA5D6F49B}" destId="{4206F0C0-82C4-40D6-98E3-3E1B202875DB}" srcOrd="0" destOrd="0" presId="urn:microsoft.com/office/officeart/2009/3/layout/HorizontalOrganizationChart"/>
    <dgm:cxn modelId="{05C2A92D-5717-46D8-B56D-9B6C38AAC2BF}" type="presParOf" srcId="{E0845F90-4907-470B-8632-2C9DA5D6F49B}" destId="{C47F8426-4671-49D1-8973-77A40FDAE7FB}" srcOrd="1" destOrd="0" presId="urn:microsoft.com/office/officeart/2009/3/layout/HorizontalOrganizationChart"/>
    <dgm:cxn modelId="{A47D396B-9F36-474F-AABF-8C5FB632E837}" type="presParOf" srcId="{AF4B0532-6D7C-43CD-B0E5-8445CD12961D}" destId="{4FBA509E-CC8E-462C-BC3D-7DE85E0D24D0}" srcOrd="1" destOrd="0" presId="urn:microsoft.com/office/officeart/2009/3/layout/HorizontalOrganizationChart"/>
    <dgm:cxn modelId="{A8FE86C3-8599-490F-916E-2BCF51EE9DED}" type="presParOf" srcId="{4FBA509E-CC8E-462C-BC3D-7DE85E0D24D0}" destId="{DF679FC7-D5D0-493E-8372-986833422682}" srcOrd="0" destOrd="0" presId="urn:microsoft.com/office/officeart/2009/3/layout/HorizontalOrganizationChart"/>
    <dgm:cxn modelId="{9F1B9CC0-9451-4DB9-8201-015B00E144AA}" type="presParOf" srcId="{4FBA509E-CC8E-462C-BC3D-7DE85E0D24D0}" destId="{D84C61B0-6767-4527-9E0A-126788AAA440}" srcOrd="1" destOrd="0" presId="urn:microsoft.com/office/officeart/2009/3/layout/HorizontalOrganizationChart"/>
    <dgm:cxn modelId="{5B02C759-0E4B-4388-8277-D6A3BE5B7A2E}" type="presParOf" srcId="{D84C61B0-6767-4527-9E0A-126788AAA440}" destId="{3651D683-87ED-4867-87E4-FFF9F6860E99}" srcOrd="0" destOrd="0" presId="urn:microsoft.com/office/officeart/2009/3/layout/HorizontalOrganizationChart"/>
    <dgm:cxn modelId="{F1B5536B-2225-47E1-8FF6-A76203BFB485}" type="presParOf" srcId="{3651D683-87ED-4867-87E4-FFF9F6860E99}" destId="{9EBD1BC6-57A7-4BA3-9007-21114B9A920B}" srcOrd="0" destOrd="0" presId="urn:microsoft.com/office/officeart/2009/3/layout/HorizontalOrganizationChart"/>
    <dgm:cxn modelId="{40D947B9-1EFB-40EB-86EF-69FE3107CEA2}" type="presParOf" srcId="{3651D683-87ED-4867-87E4-FFF9F6860E99}" destId="{B05ABD33-C1C4-4EBE-A252-D33E3DDABB37}" srcOrd="1" destOrd="0" presId="urn:microsoft.com/office/officeart/2009/3/layout/HorizontalOrganizationChart"/>
    <dgm:cxn modelId="{3B05BA74-62FB-41AA-94E7-3963E842C20C}" type="presParOf" srcId="{D84C61B0-6767-4527-9E0A-126788AAA440}" destId="{28342C1A-1749-4EDD-A4B4-59F4121BC658}" srcOrd="1" destOrd="0" presId="urn:microsoft.com/office/officeart/2009/3/layout/HorizontalOrganizationChart"/>
    <dgm:cxn modelId="{17B3FF9B-2080-47D1-8348-E2E52299FB2B}" type="presParOf" srcId="{D84C61B0-6767-4527-9E0A-126788AAA440}" destId="{5A13E1E0-BFB7-4EE2-8CB4-C2E9EF4D747D}" srcOrd="2" destOrd="0" presId="urn:microsoft.com/office/officeart/2009/3/layout/HorizontalOrganizationChart"/>
    <dgm:cxn modelId="{B8C5AB82-F679-4E2F-B19F-810DE1C3BC08}" type="presParOf" srcId="{AF4B0532-6D7C-43CD-B0E5-8445CD12961D}" destId="{BE818AC3-C0B1-4775-B613-6E53B1E74791}" srcOrd="2" destOrd="0" presId="urn:microsoft.com/office/officeart/2009/3/layout/HorizontalOrganizationChart"/>
    <dgm:cxn modelId="{F2238BD3-0144-4849-B382-F1300C35F8F6}" type="presParOf" srcId="{0A54A08E-13DE-43B5-BA66-2A140152DE13}" destId="{3C0D8DA1-A981-4DB6-9BB0-603E400B1925}" srcOrd="2" destOrd="0" presId="urn:microsoft.com/office/officeart/2009/3/layout/HorizontalOrganizationChart"/>
    <dgm:cxn modelId="{3D4A8BA5-B07B-4E5B-A51F-02F355FAB684}" type="presParOf" srcId="{8F5B0BD2-09C2-4527-98E1-CF1EA37C2166}" destId="{12F6F7E7-9511-4A96-A3AB-4BBFDD5683BB}" srcOrd="4" destOrd="0" presId="urn:microsoft.com/office/officeart/2009/3/layout/HorizontalOrganizationChart"/>
    <dgm:cxn modelId="{8C9641CB-97F7-401C-99C1-E92FD270F78A}" type="presParOf" srcId="{12F6F7E7-9511-4A96-A3AB-4BBFDD5683BB}" destId="{75F4671F-B0A7-4267-915B-10B145C81C8E}" srcOrd="0" destOrd="0" presId="urn:microsoft.com/office/officeart/2009/3/layout/HorizontalOrganizationChart"/>
    <dgm:cxn modelId="{B099EDE9-9841-47E6-A7C4-30EB478C579C}" type="presParOf" srcId="{75F4671F-B0A7-4267-915B-10B145C81C8E}" destId="{80574976-D5D3-447A-BADE-8D7342CC72A1}" srcOrd="0" destOrd="0" presId="urn:microsoft.com/office/officeart/2009/3/layout/HorizontalOrganizationChart"/>
    <dgm:cxn modelId="{8E615358-0850-45E3-9F8E-37194CF7D5E4}" type="presParOf" srcId="{75F4671F-B0A7-4267-915B-10B145C81C8E}" destId="{F6A72F2A-1DDD-4167-9631-4AB0F9BCE40B}" srcOrd="1" destOrd="0" presId="urn:microsoft.com/office/officeart/2009/3/layout/HorizontalOrganizationChart"/>
    <dgm:cxn modelId="{0ECC9766-0AC2-4754-82BD-F2DD882E8B6E}" type="presParOf" srcId="{12F6F7E7-9511-4A96-A3AB-4BBFDD5683BB}" destId="{8340D4E0-F903-43D1-8586-4FABB27CB89D}" srcOrd="1" destOrd="0" presId="urn:microsoft.com/office/officeart/2009/3/layout/HorizontalOrganizationChart"/>
    <dgm:cxn modelId="{FBCD0BEA-CFD1-4A41-B2F8-93BF870C5569}" type="presParOf" srcId="{8340D4E0-F903-43D1-8586-4FABB27CB89D}" destId="{289DC514-E3FE-474E-AA82-57A5700AC7DC}" srcOrd="0" destOrd="0" presId="urn:microsoft.com/office/officeart/2009/3/layout/HorizontalOrganizationChart"/>
    <dgm:cxn modelId="{2AF37504-FADD-46A2-9A59-F5F9C40B1DA8}" type="presParOf" srcId="{8340D4E0-F903-43D1-8586-4FABB27CB89D}" destId="{8E45FB85-B057-4771-B495-40C1CAD6E1A5}" srcOrd="1" destOrd="0" presId="urn:microsoft.com/office/officeart/2009/3/layout/HorizontalOrganizationChart"/>
    <dgm:cxn modelId="{741B29E1-6570-4C6C-8826-665E188837E5}" type="presParOf" srcId="{8E45FB85-B057-4771-B495-40C1CAD6E1A5}" destId="{B72E9603-7972-45F6-B80E-0F2382D4BF92}" srcOrd="0" destOrd="0" presId="urn:microsoft.com/office/officeart/2009/3/layout/HorizontalOrganizationChart"/>
    <dgm:cxn modelId="{1818D44B-31A8-4D42-8043-3822A44A9125}" type="presParOf" srcId="{B72E9603-7972-45F6-B80E-0F2382D4BF92}" destId="{C9E886D8-DEEB-46C1-B955-412FCE2785AE}" srcOrd="0" destOrd="0" presId="urn:microsoft.com/office/officeart/2009/3/layout/HorizontalOrganizationChart"/>
    <dgm:cxn modelId="{BA51091A-D91D-474C-96F6-8C2B2D0181D5}" type="presParOf" srcId="{B72E9603-7972-45F6-B80E-0F2382D4BF92}" destId="{DD0611D9-0142-4BCC-91C4-30ABC05614FE}" srcOrd="1" destOrd="0" presId="urn:microsoft.com/office/officeart/2009/3/layout/HorizontalOrganizationChart"/>
    <dgm:cxn modelId="{1A222902-08F8-4BEC-8D04-65C30BD84EB6}" type="presParOf" srcId="{8E45FB85-B057-4771-B495-40C1CAD6E1A5}" destId="{66B0F98F-83BD-4240-ABEE-5CF86A9C355C}" srcOrd="1" destOrd="0" presId="urn:microsoft.com/office/officeart/2009/3/layout/HorizontalOrganizationChart"/>
    <dgm:cxn modelId="{9D6E68F5-349F-42FD-8B49-218E02825337}" type="presParOf" srcId="{66B0F98F-83BD-4240-ABEE-5CF86A9C355C}" destId="{D2423AED-4EEA-4895-AA26-958717DEB4EC}" srcOrd="0" destOrd="0" presId="urn:microsoft.com/office/officeart/2009/3/layout/HorizontalOrganizationChart"/>
    <dgm:cxn modelId="{E4CD3258-DFE2-4E39-A4CA-098EB2C83849}" type="presParOf" srcId="{66B0F98F-83BD-4240-ABEE-5CF86A9C355C}" destId="{7168DF78-F8B4-4F93-AD5F-0887C4FD4F92}" srcOrd="1" destOrd="0" presId="urn:microsoft.com/office/officeart/2009/3/layout/HorizontalOrganizationChart"/>
    <dgm:cxn modelId="{8450D432-42AA-46B8-860F-20CDC1CEAF26}" type="presParOf" srcId="{7168DF78-F8B4-4F93-AD5F-0887C4FD4F92}" destId="{4106696C-4B8B-4D71-829A-5AC0C898C422}" srcOrd="0" destOrd="0" presId="urn:microsoft.com/office/officeart/2009/3/layout/HorizontalOrganizationChart"/>
    <dgm:cxn modelId="{505504CB-1912-486B-976D-FBEDE7A33F63}" type="presParOf" srcId="{4106696C-4B8B-4D71-829A-5AC0C898C422}" destId="{6E148297-69D4-4A15-B545-C6D07C6A5917}" srcOrd="0" destOrd="0" presId="urn:microsoft.com/office/officeart/2009/3/layout/HorizontalOrganizationChart"/>
    <dgm:cxn modelId="{C754114F-6FFD-42C2-AE67-5F09A53231F5}" type="presParOf" srcId="{4106696C-4B8B-4D71-829A-5AC0C898C422}" destId="{D871CFCA-D7AD-4F1D-8937-A735B5A1BE37}" srcOrd="1" destOrd="0" presId="urn:microsoft.com/office/officeart/2009/3/layout/HorizontalOrganizationChart"/>
    <dgm:cxn modelId="{213FE789-B45C-4B92-AF34-914A1FE6F1B3}" type="presParOf" srcId="{7168DF78-F8B4-4F93-AD5F-0887C4FD4F92}" destId="{B8267150-6CD0-4AA1-BD9D-8054CA796502}" srcOrd="1" destOrd="0" presId="urn:microsoft.com/office/officeart/2009/3/layout/HorizontalOrganizationChart"/>
    <dgm:cxn modelId="{A017BDCF-393D-4388-88FF-B895EE7AAC95}" type="presParOf" srcId="{7168DF78-F8B4-4F93-AD5F-0887C4FD4F92}" destId="{451A823F-47D7-4E9D-952C-DBA47262CE4B}" srcOrd="2" destOrd="0" presId="urn:microsoft.com/office/officeart/2009/3/layout/HorizontalOrganizationChart"/>
    <dgm:cxn modelId="{0BF2C49F-A63F-4B86-A671-85FF420E0914}" type="presParOf" srcId="{8E45FB85-B057-4771-B495-40C1CAD6E1A5}" destId="{1DEFDC0E-436B-4410-85CC-E7CCFE9AED4F}" srcOrd="2" destOrd="0" presId="urn:microsoft.com/office/officeart/2009/3/layout/HorizontalOrganizationChart"/>
    <dgm:cxn modelId="{9D84F08F-A9ED-44D9-A0D0-C2B3823D876F}" type="presParOf" srcId="{12F6F7E7-9511-4A96-A3AB-4BBFDD5683BB}" destId="{21816FC0-BE7A-4CAF-AA74-11575EBB5829}" srcOrd="2" destOrd="0" presId="urn:microsoft.com/office/officeart/2009/3/layout/HorizontalOrganizationChart"/>
    <dgm:cxn modelId="{A864B471-55D3-4048-B963-C1B839B8777F}" type="presParOf" srcId="{8F5B0BD2-09C2-4527-98E1-CF1EA37C2166}" destId="{54FE6B0D-1587-4D9A-956E-AE6C8A2AA1B6}" srcOrd="5" destOrd="0" presId="urn:microsoft.com/office/officeart/2009/3/layout/HorizontalOrganizationChart"/>
    <dgm:cxn modelId="{FB965001-054B-4AD8-BD23-64849B59DBCA}" type="presParOf" srcId="{54FE6B0D-1587-4D9A-956E-AE6C8A2AA1B6}" destId="{6AB25C56-FC63-4424-A11F-8EB087D738F2}" srcOrd="0" destOrd="0" presId="urn:microsoft.com/office/officeart/2009/3/layout/HorizontalOrganizationChart"/>
    <dgm:cxn modelId="{365D4C20-B97B-4F1C-ACBA-AD0C7232B83C}" type="presParOf" srcId="{6AB25C56-FC63-4424-A11F-8EB087D738F2}" destId="{AAE8F523-0F5F-494E-BBD7-AAE93BF43D15}" srcOrd="0" destOrd="0" presId="urn:microsoft.com/office/officeart/2009/3/layout/HorizontalOrganizationChart"/>
    <dgm:cxn modelId="{2E4EE642-A944-4C94-9301-29077B965A34}" type="presParOf" srcId="{6AB25C56-FC63-4424-A11F-8EB087D738F2}" destId="{54CDB5C2-49F1-42C4-A14E-B61CC04EBD82}" srcOrd="1" destOrd="0" presId="urn:microsoft.com/office/officeart/2009/3/layout/HorizontalOrganizationChart"/>
    <dgm:cxn modelId="{873CE87B-36DD-4CDB-8143-87081315790E}" type="presParOf" srcId="{54FE6B0D-1587-4D9A-956E-AE6C8A2AA1B6}" destId="{C674CC5D-2121-4812-92A2-4EF48D5A5AA5}" srcOrd="1" destOrd="0" presId="urn:microsoft.com/office/officeart/2009/3/layout/HorizontalOrganizationChart"/>
    <dgm:cxn modelId="{8F8CEBA5-7E91-44AE-989B-AE008694FEEA}" type="presParOf" srcId="{C674CC5D-2121-4812-92A2-4EF48D5A5AA5}" destId="{4038FBB6-CA1C-4A2F-9AEA-D4BE99862B2B}" srcOrd="0" destOrd="0" presId="urn:microsoft.com/office/officeart/2009/3/layout/HorizontalOrganizationChart"/>
    <dgm:cxn modelId="{01471010-FA24-4D75-99AB-62FEBF125889}" type="presParOf" srcId="{C674CC5D-2121-4812-92A2-4EF48D5A5AA5}" destId="{6AA1AACA-327B-4DA2-80A9-1AE1E74FF87B}" srcOrd="1" destOrd="0" presId="urn:microsoft.com/office/officeart/2009/3/layout/HorizontalOrganizationChart"/>
    <dgm:cxn modelId="{26C6B672-6E2E-47A3-ABCC-25D1A2D2F629}" type="presParOf" srcId="{6AA1AACA-327B-4DA2-80A9-1AE1E74FF87B}" destId="{0BB90AA8-CDEE-482C-A445-BFA3BCC592D4}" srcOrd="0" destOrd="0" presId="urn:microsoft.com/office/officeart/2009/3/layout/HorizontalOrganizationChart"/>
    <dgm:cxn modelId="{6AE4AD39-EAD0-4A06-B756-041F1B8D0549}" type="presParOf" srcId="{0BB90AA8-CDEE-482C-A445-BFA3BCC592D4}" destId="{845B0971-4FF4-4AD7-9FB1-45A7318575B7}" srcOrd="0" destOrd="0" presId="urn:microsoft.com/office/officeart/2009/3/layout/HorizontalOrganizationChart"/>
    <dgm:cxn modelId="{814C1AC1-EC8A-487B-8241-17684AE1A64C}" type="presParOf" srcId="{0BB90AA8-CDEE-482C-A445-BFA3BCC592D4}" destId="{2775C984-002E-413C-8271-EC7760726DB7}" srcOrd="1" destOrd="0" presId="urn:microsoft.com/office/officeart/2009/3/layout/HorizontalOrganizationChart"/>
    <dgm:cxn modelId="{69B0E926-C339-47B1-8573-315B559508DF}" type="presParOf" srcId="{6AA1AACA-327B-4DA2-80A9-1AE1E74FF87B}" destId="{F9A70640-7E0B-4C1B-BB53-FD9F2D526938}" srcOrd="1" destOrd="0" presId="urn:microsoft.com/office/officeart/2009/3/layout/HorizontalOrganizationChart"/>
    <dgm:cxn modelId="{A7B39C29-201C-46A0-9EE3-20891C56D477}" type="presParOf" srcId="{F9A70640-7E0B-4C1B-BB53-FD9F2D526938}" destId="{90C81EAB-4972-4ABF-A3FF-420ABFDA5BA1}" srcOrd="0" destOrd="0" presId="urn:microsoft.com/office/officeart/2009/3/layout/HorizontalOrganizationChart"/>
    <dgm:cxn modelId="{5E5EDD4D-B2E3-4286-A8DB-FDC527D426DF}" type="presParOf" srcId="{F9A70640-7E0B-4C1B-BB53-FD9F2D526938}" destId="{3AB3D833-C31D-4778-BCA2-681AAA95F08F}" srcOrd="1" destOrd="0" presId="urn:microsoft.com/office/officeart/2009/3/layout/HorizontalOrganizationChart"/>
    <dgm:cxn modelId="{27ECB200-3252-4CF3-9C66-4DFC8AB8405D}" type="presParOf" srcId="{3AB3D833-C31D-4778-BCA2-681AAA95F08F}" destId="{3D817DC5-59B2-444F-AFE4-C9C13CE704C6}" srcOrd="0" destOrd="0" presId="urn:microsoft.com/office/officeart/2009/3/layout/HorizontalOrganizationChart"/>
    <dgm:cxn modelId="{E863D402-AAB4-47B7-984D-3F739ACAAEA3}" type="presParOf" srcId="{3D817DC5-59B2-444F-AFE4-C9C13CE704C6}" destId="{EFA49A1A-9049-4D6F-8D30-3BA402C04CCE}" srcOrd="0" destOrd="0" presId="urn:microsoft.com/office/officeart/2009/3/layout/HorizontalOrganizationChart"/>
    <dgm:cxn modelId="{C76D0F9F-27D5-4D57-9EE9-AE65FC643997}" type="presParOf" srcId="{3D817DC5-59B2-444F-AFE4-C9C13CE704C6}" destId="{906996BF-C1A3-4D2B-9D3E-600902A8AA23}" srcOrd="1" destOrd="0" presId="urn:microsoft.com/office/officeart/2009/3/layout/HorizontalOrganizationChart"/>
    <dgm:cxn modelId="{2EF27BA1-F45C-4ABA-A841-9CC59D484216}" type="presParOf" srcId="{3AB3D833-C31D-4778-BCA2-681AAA95F08F}" destId="{130A2D96-2337-4F17-9944-39C9F04D849B}" srcOrd="1" destOrd="0" presId="urn:microsoft.com/office/officeart/2009/3/layout/HorizontalOrganizationChart"/>
    <dgm:cxn modelId="{38A35988-9C5E-4180-B072-5025F4F54928}" type="presParOf" srcId="{3AB3D833-C31D-4778-BCA2-681AAA95F08F}" destId="{0E2BC7F4-6624-44CB-9B3B-FC22FB3577C0}" srcOrd="2" destOrd="0" presId="urn:microsoft.com/office/officeart/2009/3/layout/HorizontalOrganizationChart"/>
    <dgm:cxn modelId="{E9D75C5B-B22F-486A-8007-2946E49C9A4B}" type="presParOf" srcId="{F9A70640-7E0B-4C1B-BB53-FD9F2D526938}" destId="{B5FAF611-BA71-4012-B48E-BF5B7EDC9B52}" srcOrd="2" destOrd="0" presId="urn:microsoft.com/office/officeart/2009/3/layout/HorizontalOrganizationChart"/>
    <dgm:cxn modelId="{52E2EF5A-4FBB-4D5F-B61E-11B3FD342F49}" type="presParOf" srcId="{F9A70640-7E0B-4C1B-BB53-FD9F2D526938}" destId="{92288D1F-AEE3-4E9E-AFC4-4AC344F7C0DD}" srcOrd="3" destOrd="0" presId="urn:microsoft.com/office/officeart/2009/3/layout/HorizontalOrganizationChart"/>
    <dgm:cxn modelId="{22CE9B81-1337-4026-9B46-5C793DE2876F}" type="presParOf" srcId="{92288D1F-AEE3-4E9E-AFC4-4AC344F7C0DD}" destId="{C18CF2D0-6C6C-4C4D-87C7-F847136121A3}" srcOrd="0" destOrd="0" presId="urn:microsoft.com/office/officeart/2009/3/layout/HorizontalOrganizationChart"/>
    <dgm:cxn modelId="{E03112C3-C319-4ACA-8A3D-4E0A1D507C32}" type="presParOf" srcId="{C18CF2D0-6C6C-4C4D-87C7-F847136121A3}" destId="{349E1383-D6C3-4A67-B14D-5CF0A50417DB}" srcOrd="0" destOrd="0" presId="urn:microsoft.com/office/officeart/2009/3/layout/HorizontalOrganizationChart"/>
    <dgm:cxn modelId="{4EC7A905-35D7-4FE2-AA3D-3A9539ED7A5C}" type="presParOf" srcId="{C18CF2D0-6C6C-4C4D-87C7-F847136121A3}" destId="{06827E49-DF08-4E49-BC6E-664EB5293833}" srcOrd="1" destOrd="0" presId="urn:microsoft.com/office/officeart/2009/3/layout/HorizontalOrganizationChart"/>
    <dgm:cxn modelId="{2E88921E-9F2E-464C-A9F4-43B668DEA717}" type="presParOf" srcId="{92288D1F-AEE3-4E9E-AFC4-4AC344F7C0DD}" destId="{49FCEA9B-6794-499A-B173-6F3C8F8C3AA4}" srcOrd="1" destOrd="0" presId="urn:microsoft.com/office/officeart/2009/3/layout/HorizontalOrganizationChart"/>
    <dgm:cxn modelId="{3011BC19-2528-40D9-B13B-3B3468431C91}" type="presParOf" srcId="{92288D1F-AEE3-4E9E-AFC4-4AC344F7C0DD}" destId="{B9288E87-0698-419A-8DD8-FCB8F78F3E02}" srcOrd="2" destOrd="0" presId="urn:microsoft.com/office/officeart/2009/3/layout/HorizontalOrganizationChart"/>
    <dgm:cxn modelId="{21786A56-8CCC-4F02-90B4-3524A09EF58C}" type="presParOf" srcId="{6AA1AACA-327B-4DA2-80A9-1AE1E74FF87B}" destId="{3055D9CA-A023-40E9-8D14-2A86FE57F919}" srcOrd="2" destOrd="0" presId="urn:microsoft.com/office/officeart/2009/3/layout/HorizontalOrganizationChart"/>
    <dgm:cxn modelId="{C4EF8F88-431D-4DB6-9AA3-62B46A0A0260}" type="presParOf" srcId="{54FE6B0D-1587-4D9A-956E-AE6C8A2AA1B6}" destId="{0D534E77-D570-4CD7-B9D8-0D4C9954FBC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AF611-BA71-4012-B48E-BF5B7EDC9B52}">
      <dsp:nvSpPr>
        <dsp:cNvPr id="0" name=""/>
        <dsp:cNvSpPr/>
      </dsp:nvSpPr>
      <dsp:spPr>
        <a:xfrm>
          <a:off x="4787056" y="4885733"/>
          <a:ext cx="289222" cy="31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611" y="0"/>
              </a:lnTo>
              <a:lnTo>
                <a:pt x="144611" y="310914"/>
              </a:lnTo>
              <a:lnTo>
                <a:pt x="289222" y="31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81EAB-4972-4ABF-A3FF-420ABFDA5BA1}">
      <dsp:nvSpPr>
        <dsp:cNvPr id="0" name=""/>
        <dsp:cNvSpPr/>
      </dsp:nvSpPr>
      <dsp:spPr>
        <a:xfrm>
          <a:off x="4787056" y="4574819"/>
          <a:ext cx="289222" cy="310914"/>
        </a:xfrm>
        <a:custGeom>
          <a:avLst/>
          <a:gdLst/>
          <a:ahLst/>
          <a:cxnLst/>
          <a:rect l="0" t="0" r="0" b="0"/>
          <a:pathLst>
            <a:path>
              <a:moveTo>
                <a:pt x="0" y="310914"/>
              </a:moveTo>
              <a:lnTo>
                <a:pt x="144611" y="310914"/>
              </a:lnTo>
              <a:lnTo>
                <a:pt x="144611" y="0"/>
              </a:lnTo>
              <a:lnTo>
                <a:pt x="28922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8FBB6-CA1C-4A2F-9AEA-D4BE99862B2B}">
      <dsp:nvSpPr>
        <dsp:cNvPr id="0" name=""/>
        <dsp:cNvSpPr/>
      </dsp:nvSpPr>
      <dsp:spPr>
        <a:xfrm>
          <a:off x="3051720" y="4840013"/>
          <a:ext cx="289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922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23AED-4EEA-4895-AA26-958717DEB4EC}">
      <dsp:nvSpPr>
        <dsp:cNvPr id="0" name=""/>
        <dsp:cNvSpPr/>
      </dsp:nvSpPr>
      <dsp:spPr>
        <a:xfrm>
          <a:off x="4787056" y="3907270"/>
          <a:ext cx="289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922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9DC514-E3FE-474E-AA82-57A5700AC7DC}">
      <dsp:nvSpPr>
        <dsp:cNvPr id="0" name=""/>
        <dsp:cNvSpPr/>
      </dsp:nvSpPr>
      <dsp:spPr>
        <a:xfrm>
          <a:off x="3051720" y="3907270"/>
          <a:ext cx="289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922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79FC7-D5D0-493E-8372-986833422682}">
      <dsp:nvSpPr>
        <dsp:cNvPr id="0" name=""/>
        <dsp:cNvSpPr/>
      </dsp:nvSpPr>
      <dsp:spPr>
        <a:xfrm>
          <a:off x="4787056" y="3285442"/>
          <a:ext cx="289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922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F999F-847D-4BEC-A504-2E97C61191EF}">
      <dsp:nvSpPr>
        <dsp:cNvPr id="0" name=""/>
        <dsp:cNvSpPr/>
      </dsp:nvSpPr>
      <dsp:spPr>
        <a:xfrm>
          <a:off x="3051720" y="3285442"/>
          <a:ext cx="289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922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3886D-3CE8-4A62-81AC-55F3A10D9007}">
      <dsp:nvSpPr>
        <dsp:cNvPr id="0" name=""/>
        <dsp:cNvSpPr/>
      </dsp:nvSpPr>
      <dsp:spPr>
        <a:xfrm>
          <a:off x="4787056" y="2398419"/>
          <a:ext cx="289222" cy="31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611" y="0"/>
              </a:lnTo>
              <a:lnTo>
                <a:pt x="144611" y="310914"/>
              </a:lnTo>
              <a:lnTo>
                <a:pt x="289222" y="31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E1476-D9AF-41DB-A05A-0333D8278539}">
      <dsp:nvSpPr>
        <dsp:cNvPr id="0" name=""/>
        <dsp:cNvSpPr/>
      </dsp:nvSpPr>
      <dsp:spPr>
        <a:xfrm>
          <a:off x="4787056" y="2087504"/>
          <a:ext cx="289222" cy="310914"/>
        </a:xfrm>
        <a:custGeom>
          <a:avLst/>
          <a:gdLst/>
          <a:ahLst/>
          <a:cxnLst/>
          <a:rect l="0" t="0" r="0" b="0"/>
          <a:pathLst>
            <a:path>
              <a:moveTo>
                <a:pt x="0" y="310914"/>
              </a:moveTo>
              <a:lnTo>
                <a:pt x="144611" y="310914"/>
              </a:lnTo>
              <a:lnTo>
                <a:pt x="144611" y="0"/>
              </a:lnTo>
              <a:lnTo>
                <a:pt x="28922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3319C-7480-4D96-AE9F-F58A246892A3}">
      <dsp:nvSpPr>
        <dsp:cNvPr id="0" name=""/>
        <dsp:cNvSpPr/>
      </dsp:nvSpPr>
      <dsp:spPr>
        <a:xfrm>
          <a:off x="3051720" y="2352699"/>
          <a:ext cx="289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922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B309F-C159-4696-845F-0F5837B23643}">
      <dsp:nvSpPr>
        <dsp:cNvPr id="0" name=""/>
        <dsp:cNvSpPr/>
      </dsp:nvSpPr>
      <dsp:spPr>
        <a:xfrm>
          <a:off x="4787056" y="1419956"/>
          <a:ext cx="289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922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DD0DB-78AD-48D8-B633-576117F78305}">
      <dsp:nvSpPr>
        <dsp:cNvPr id="0" name=""/>
        <dsp:cNvSpPr/>
      </dsp:nvSpPr>
      <dsp:spPr>
        <a:xfrm>
          <a:off x="3051720" y="1419956"/>
          <a:ext cx="289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922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E7073-2EF7-4AC6-A8BA-40DD048611A5}">
      <dsp:nvSpPr>
        <dsp:cNvPr id="0" name=""/>
        <dsp:cNvSpPr/>
      </dsp:nvSpPr>
      <dsp:spPr>
        <a:xfrm>
          <a:off x="4787056" y="532933"/>
          <a:ext cx="289222" cy="31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611" y="0"/>
              </a:lnTo>
              <a:lnTo>
                <a:pt x="144611" y="310914"/>
              </a:lnTo>
              <a:lnTo>
                <a:pt x="289222" y="31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B5668-6F6B-44AE-8889-025D4445E533}">
      <dsp:nvSpPr>
        <dsp:cNvPr id="0" name=""/>
        <dsp:cNvSpPr/>
      </dsp:nvSpPr>
      <dsp:spPr>
        <a:xfrm>
          <a:off x="4787056" y="222018"/>
          <a:ext cx="289222" cy="310914"/>
        </a:xfrm>
        <a:custGeom>
          <a:avLst/>
          <a:gdLst/>
          <a:ahLst/>
          <a:cxnLst/>
          <a:rect l="0" t="0" r="0" b="0"/>
          <a:pathLst>
            <a:path>
              <a:moveTo>
                <a:pt x="0" y="310914"/>
              </a:moveTo>
              <a:lnTo>
                <a:pt x="144611" y="310914"/>
              </a:lnTo>
              <a:lnTo>
                <a:pt x="144611" y="0"/>
              </a:lnTo>
              <a:lnTo>
                <a:pt x="28922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37FD7-CB5D-4A86-9344-6A4FE1BFF9EC}">
      <dsp:nvSpPr>
        <dsp:cNvPr id="0" name=""/>
        <dsp:cNvSpPr/>
      </dsp:nvSpPr>
      <dsp:spPr>
        <a:xfrm>
          <a:off x="3051720" y="487213"/>
          <a:ext cx="289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922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252C8-B228-41A5-ADBC-E499F7BA33FE}">
      <dsp:nvSpPr>
        <dsp:cNvPr id="0" name=""/>
        <dsp:cNvSpPr/>
      </dsp:nvSpPr>
      <dsp:spPr>
        <a:xfrm>
          <a:off x="1605607" y="312400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Camera</a:t>
          </a:r>
          <a:endParaRPr lang="zh-CN" altLang="en-US" sz="2700" kern="1200" dirty="0"/>
        </a:p>
      </dsp:txBody>
      <dsp:txXfrm>
        <a:off x="1605607" y="312400"/>
        <a:ext cx="1446113" cy="441064"/>
      </dsp:txXfrm>
    </dsp:sp>
    <dsp:sp modelId="{C8457248-F1C5-419E-BFEF-871B6FFE7A7E}">
      <dsp:nvSpPr>
        <dsp:cNvPr id="0" name=""/>
        <dsp:cNvSpPr/>
      </dsp:nvSpPr>
      <dsp:spPr>
        <a:xfrm>
          <a:off x="3340943" y="312400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OV7670</a:t>
          </a:r>
          <a:endParaRPr lang="zh-CN" altLang="en-US" sz="2700" kern="1200" dirty="0"/>
        </a:p>
      </dsp:txBody>
      <dsp:txXfrm>
        <a:off x="3340943" y="312400"/>
        <a:ext cx="1446113" cy="441064"/>
      </dsp:txXfrm>
    </dsp:sp>
    <dsp:sp modelId="{8852F5EB-1C6A-460B-8CF0-F59076C0D268}">
      <dsp:nvSpPr>
        <dsp:cNvPr id="0" name=""/>
        <dsp:cNvSpPr/>
      </dsp:nvSpPr>
      <dsp:spPr>
        <a:xfrm>
          <a:off x="5076279" y="1486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DCMI</a:t>
          </a:r>
          <a:endParaRPr lang="zh-CN" altLang="en-US" sz="2700" kern="1200" dirty="0"/>
        </a:p>
      </dsp:txBody>
      <dsp:txXfrm>
        <a:off x="5076279" y="1486"/>
        <a:ext cx="1446113" cy="441064"/>
      </dsp:txXfrm>
    </dsp:sp>
    <dsp:sp modelId="{E0D6ED0B-E4E8-4CF4-86AF-30BB6C0069AF}">
      <dsp:nvSpPr>
        <dsp:cNvPr id="0" name=""/>
        <dsp:cNvSpPr/>
      </dsp:nvSpPr>
      <dsp:spPr>
        <a:xfrm>
          <a:off x="5076279" y="623315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SCCB</a:t>
          </a:r>
          <a:endParaRPr lang="zh-CN" altLang="en-US" sz="2700" kern="1200" dirty="0"/>
        </a:p>
      </dsp:txBody>
      <dsp:txXfrm>
        <a:off x="5076279" y="623315"/>
        <a:ext cx="1446113" cy="441064"/>
      </dsp:txXfrm>
    </dsp:sp>
    <dsp:sp modelId="{B781EC80-EB46-4E5A-814E-DDEAB436489B}">
      <dsp:nvSpPr>
        <dsp:cNvPr id="0" name=""/>
        <dsp:cNvSpPr/>
      </dsp:nvSpPr>
      <dsp:spPr>
        <a:xfrm>
          <a:off x="1605607" y="1245143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Aural</a:t>
          </a:r>
          <a:endParaRPr lang="zh-CN" altLang="en-US" sz="2700" kern="1200" dirty="0"/>
        </a:p>
      </dsp:txBody>
      <dsp:txXfrm>
        <a:off x="1605607" y="1245143"/>
        <a:ext cx="1446113" cy="441064"/>
      </dsp:txXfrm>
    </dsp:sp>
    <dsp:sp modelId="{76BC1687-DCB2-4BAB-815F-903F05EB267B}">
      <dsp:nvSpPr>
        <dsp:cNvPr id="0" name=""/>
        <dsp:cNvSpPr/>
      </dsp:nvSpPr>
      <dsp:spPr>
        <a:xfrm>
          <a:off x="3340943" y="1245143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ADMP441</a:t>
          </a:r>
          <a:endParaRPr lang="zh-CN" altLang="en-US" sz="2700" kern="1200" dirty="0"/>
        </a:p>
      </dsp:txBody>
      <dsp:txXfrm>
        <a:off x="3340943" y="1245143"/>
        <a:ext cx="1446113" cy="441064"/>
      </dsp:txXfrm>
    </dsp:sp>
    <dsp:sp modelId="{037F2ABA-0C77-4E74-86CF-E05BB3855AB7}">
      <dsp:nvSpPr>
        <dsp:cNvPr id="0" name=""/>
        <dsp:cNvSpPr/>
      </dsp:nvSpPr>
      <dsp:spPr>
        <a:xfrm>
          <a:off x="5076279" y="1245143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I2S</a:t>
          </a:r>
          <a:endParaRPr lang="zh-CN" altLang="en-US" sz="2700" kern="1200" dirty="0"/>
        </a:p>
      </dsp:txBody>
      <dsp:txXfrm>
        <a:off x="5076279" y="1245143"/>
        <a:ext cx="1446113" cy="441064"/>
      </dsp:txXfrm>
    </dsp:sp>
    <dsp:sp modelId="{59555E74-8A31-4A26-9F7F-B7DA8FF781D4}">
      <dsp:nvSpPr>
        <dsp:cNvPr id="0" name=""/>
        <dsp:cNvSpPr/>
      </dsp:nvSpPr>
      <dsp:spPr>
        <a:xfrm>
          <a:off x="1605607" y="2177886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IMU</a:t>
          </a:r>
          <a:endParaRPr lang="zh-CN" altLang="en-US" sz="2700" kern="1200" dirty="0"/>
        </a:p>
      </dsp:txBody>
      <dsp:txXfrm>
        <a:off x="1605607" y="2177886"/>
        <a:ext cx="1446113" cy="441064"/>
      </dsp:txXfrm>
    </dsp:sp>
    <dsp:sp modelId="{7BC24C95-CA82-485A-A457-7E0EA2A0E860}">
      <dsp:nvSpPr>
        <dsp:cNvPr id="0" name=""/>
        <dsp:cNvSpPr/>
      </dsp:nvSpPr>
      <dsp:spPr>
        <a:xfrm>
          <a:off x="3340943" y="2177886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MPU9250</a:t>
          </a:r>
          <a:endParaRPr lang="zh-CN" altLang="en-US" sz="2700" kern="1200" dirty="0"/>
        </a:p>
      </dsp:txBody>
      <dsp:txXfrm>
        <a:off x="3340943" y="2177886"/>
        <a:ext cx="1446113" cy="441064"/>
      </dsp:txXfrm>
    </dsp:sp>
    <dsp:sp modelId="{35B9E4F7-A7F6-498E-BD36-2E0C57358031}">
      <dsp:nvSpPr>
        <dsp:cNvPr id="0" name=""/>
        <dsp:cNvSpPr/>
      </dsp:nvSpPr>
      <dsp:spPr>
        <a:xfrm>
          <a:off x="5076279" y="1866972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sI2C</a:t>
          </a:r>
          <a:endParaRPr lang="zh-CN" altLang="en-US" sz="2700" kern="1200" dirty="0"/>
        </a:p>
      </dsp:txBody>
      <dsp:txXfrm>
        <a:off x="5076279" y="1866972"/>
        <a:ext cx="1446113" cy="441064"/>
      </dsp:txXfrm>
    </dsp:sp>
    <dsp:sp modelId="{5C88A788-8C83-4558-8E27-997B37F6538B}">
      <dsp:nvSpPr>
        <dsp:cNvPr id="0" name=""/>
        <dsp:cNvSpPr/>
      </dsp:nvSpPr>
      <dsp:spPr>
        <a:xfrm>
          <a:off x="5076279" y="2488801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SPI</a:t>
          </a:r>
          <a:endParaRPr lang="zh-CN" altLang="en-US" sz="2700" kern="1200" dirty="0"/>
        </a:p>
      </dsp:txBody>
      <dsp:txXfrm>
        <a:off x="5076279" y="2488801"/>
        <a:ext cx="1446113" cy="441064"/>
      </dsp:txXfrm>
    </dsp:sp>
    <dsp:sp modelId="{7C737015-E746-4AF4-8C5A-57D098493C5F}">
      <dsp:nvSpPr>
        <dsp:cNvPr id="0" name=""/>
        <dsp:cNvSpPr/>
      </dsp:nvSpPr>
      <dsp:spPr>
        <a:xfrm>
          <a:off x="1605607" y="3110629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USR</a:t>
          </a:r>
          <a:endParaRPr lang="zh-CN" altLang="en-US" sz="2700" kern="1200" dirty="0"/>
        </a:p>
      </dsp:txBody>
      <dsp:txXfrm>
        <a:off x="1605607" y="3110629"/>
        <a:ext cx="1446113" cy="441064"/>
      </dsp:txXfrm>
    </dsp:sp>
    <dsp:sp modelId="{4206F0C0-82C4-40D6-98E3-3E1B202875DB}">
      <dsp:nvSpPr>
        <dsp:cNvPr id="0" name=""/>
        <dsp:cNvSpPr/>
      </dsp:nvSpPr>
      <dsp:spPr>
        <a:xfrm>
          <a:off x="3340943" y="3110629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3340943" y="3110629"/>
        <a:ext cx="1446113" cy="441064"/>
      </dsp:txXfrm>
    </dsp:sp>
    <dsp:sp modelId="{9EBD1BC6-57A7-4BA3-9007-21114B9A920B}">
      <dsp:nvSpPr>
        <dsp:cNvPr id="0" name=""/>
        <dsp:cNvSpPr/>
      </dsp:nvSpPr>
      <dsp:spPr>
        <a:xfrm>
          <a:off x="5076279" y="3110629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GPIO</a:t>
          </a:r>
          <a:endParaRPr lang="zh-CN" altLang="en-US" sz="2700" kern="1200" dirty="0"/>
        </a:p>
      </dsp:txBody>
      <dsp:txXfrm>
        <a:off x="5076279" y="3110629"/>
        <a:ext cx="1446113" cy="441064"/>
      </dsp:txXfrm>
    </dsp:sp>
    <dsp:sp modelId="{80574976-D5D3-447A-BADE-8D7342CC72A1}">
      <dsp:nvSpPr>
        <dsp:cNvPr id="0" name=""/>
        <dsp:cNvSpPr/>
      </dsp:nvSpPr>
      <dsp:spPr>
        <a:xfrm>
          <a:off x="1605607" y="3732458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DEBUG</a:t>
          </a:r>
          <a:endParaRPr lang="zh-CN" altLang="en-US" sz="2700" kern="1200" dirty="0"/>
        </a:p>
      </dsp:txBody>
      <dsp:txXfrm>
        <a:off x="1605607" y="3732458"/>
        <a:ext cx="1446113" cy="441064"/>
      </dsp:txXfrm>
    </dsp:sp>
    <dsp:sp modelId="{C9E886D8-DEEB-46C1-B955-412FCE2785AE}">
      <dsp:nvSpPr>
        <dsp:cNvPr id="0" name=""/>
        <dsp:cNvSpPr/>
      </dsp:nvSpPr>
      <dsp:spPr>
        <a:xfrm>
          <a:off x="3340943" y="3732458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3340943" y="3732458"/>
        <a:ext cx="1446113" cy="441064"/>
      </dsp:txXfrm>
    </dsp:sp>
    <dsp:sp modelId="{6E148297-69D4-4A15-B545-C6D07C6A5917}">
      <dsp:nvSpPr>
        <dsp:cNvPr id="0" name=""/>
        <dsp:cNvSpPr/>
      </dsp:nvSpPr>
      <dsp:spPr>
        <a:xfrm>
          <a:off x="5076279" y="3732458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USART1</a:t>
          </a:r>
          <a:endParaRPr lang="zh-CN" altLang="en-US" sz="2700" kern="1200" dirty="0"/>
        </a:p>
      </dsp:txBody>
      <dsp:txXfrm>
        <a:off x="5076279" y="3732458"/>
        <a:ext cx="1446113" cy="441064"/>
      </dsp:txXfrm>
    </dsp:sp>
    <dsp:sp modelId="{AAE8F523-0F5F-494E-BBD7-AAE93BF43D15}">
      <dsp:nvSpPr>
        <dsp:cNvPr id="0" name=""/>
        <dsp:cNvSpPr/>
      </dsp:nvSpPr>
      <dsp:spPr>
        <a:xfrm>
          <a:off x="1605607" y="4665201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Motion</a:t>
          </a:r>
          <a:endParaRPr lang="zh-CN" altLang="en-US" sz="2700" kern="1200" dirty="0"/>
        </a:p>
      </dsp:txBody>
      <dsp:txXfrm>
        <a:off x="1605607" y="4665201"/>
        <a:ext cx="1446113" cy="441064"/>
      </dsp:txXfrm>
    </dsp:sp>
    <dsp:sp modelId="{845B0971-4FF4-4AD7-9FB1-45A7318575B7}">
      <dsp:nvSpPr>
        <dsp:cNvPr id="0" name=""/>
        <dsp:cNvSpPr/>
      </dsp:nvSpPr>
      <dsp:spPr>
        <a:xfrm>
          <a:off x="3340943" y="4665201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 dirty="0"/>
        </a:p>
      </dsp:txBody>
      <dsp:txXfrm>
        <a:off x="3340943" y="4665201"/>
        <a:ext cx="1446113" cy="441064"/>
      </dsp:txXfrm>
    </dsp:sp>
    <dsp:sp modelId="{EFA49A1A-9049-4D6F-8D30-3BA402C04CCE}">
      <dsp:nvSpPr>
        <dsp:cNvPr id="0" name=""/>
        <dsp:cNvSpPr/>
      </dsp:nvSpPr>
      <dsp:spPr>
        <a:xfrm>
          <a:off x="5076279" y="4354287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UART4</a:t>
          </a:r>
          <a:endParaRPr lang="zh-CN" altLang="en-US" sz="2700" kern="1200" dirty="0"/>
        </a:p>
      </dsp:txBody>
      <dsp:txXfrm>
        <a:off x="5076279" y="4354287"/>
        <a:ext cx="1446113" cy="441064"/>
      </dsp:txXfrm>
    </dsp:sp>
    <dsp:sp modelId="{349E1383-D6C3-4A67-B14D-5CF0A50417DB}">
      <dsp:nvSpPr>
        <dsp:cNvPr id="0" name=""/>
        <dsp:cNvSpPr/>
      </dsp:nvSpPr>
      <dsp:spPr>
        <a:xfrm>
          <a:off x="5076279" y="4976116"/>
          <a:ext cx="1446113" cy="44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GPIO</a:t>
          </a:r>
          <a:endParaRPr lang="zh-CN" altLang="en-US" sz="2700" kern="1200" dirty="0"/>
        </a:p>
      </dsp:txBody>
      <dsp:txXfrm>
        <a:off x="5076279" y="4976116"/>
        <a:ext cx="1446113" cy="441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9D1-6D52-44BC-8F87-F0C69E1CE4DB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DD4C-29C6-4507-A654-F681FB64C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9D1-6D52-44BC-8F87-F0C69E1CE4DB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DD4C-29C6-4507-A654-F681FB64C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86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9D1-6D52-44BC-8F87-F0C69E1CE4DB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DD4C-29C6-4507-A654-F681FB64C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2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9D1-6D52-44BC-8F87-F0C69E1CE4DB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DD4C-29C6-4507-A654-F681FB64C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9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9D1-6D52-44BC-8F87-F0C69E1CE4DB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DD4C-29C6-4507-A654-F681FB64C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2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9D1-6D52-44BC-8F87-F0C69E1CE4DB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DD4C-29C6-4507-A654-F681FB64C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7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9D1-6D52-44BC-8F87-F0C69E1CE4DB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DD4C-29C6-4507-A654-F681FB64C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0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9D1-6D52-44BC-8F87-F0C69E1CE4DB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DD4C-29C6-4507-A654-F681FB64C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9D1-6D52-44BC-8F87-F0C69E1CE4DB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DD4C-29C6-4507-A654-F681FB64C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28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9D1-6D52-44BC-8F87-F0C69E1CE4DB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DD4C-29C6-4507-A654-F681FB64C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4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19D1-6D52-44BC-8F87-F0C69E1CE4DB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DD4C-29C6-4507-A654-F681FB64C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B19D1-6D52-44BC-8F87-F0C69E1CE4DB}" type="datetimeFigureOut">
              <a:rPr lang="zh-CN" altLang="en-US" smtClean="0"/>
              <a:t>2016/9/10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BDD4C-29C6-4507-A654-F681FB64C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251079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72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0891"/>
              </p:ext>
            </p:extLst>
          </p:nvPr>
        </p:nvGraphicFramePr>
        <p:xfrm>
          <a:off x="2032000" y="719666"/>
          <a:ext cx="81280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38392"/>
                <a:gridCol w="1925608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Hardware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Peripherals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Drivers_HAL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LGMD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OV7670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DCMI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DCMI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ADMP441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sI2C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I2S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W25Q128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RCC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Wflash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MPU9250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USART1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RNG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NRF24L01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UART4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Debug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SDCard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Bluetooth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sSPI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UART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Sense Board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USART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Ex USB </a:t>
                      </a:r>
                      <a:r>
                        <a:rPr lang="en-US" altLang="zh-CN" dirty="0" smtClean="0"/>
                        <a:t>Board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RAMDEF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GPIO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 BT </a:t>
                      </a:r>
                      <a:r>
                        <a:rPr lang="en-US" altLang="zh-CN" dirty="0" smtClean="0"/>
                        <a:t>Board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Constants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DMA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Colias Board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Delay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NVIC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EXTI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PWR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05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stm32f4xx.h + stm32_hal_legacy.h</a:t>
            </a:r>
          </a:p>
          <a:p>
            <a:pPr lvl="1"/>
            <a:r>
              <a:rPr lang="en-US" altLang="zh-CN" dirty="0" smtClean="0"/>
              <a:t>stm32f4xx_hal_def.h</a:t>
            </a:r>
          </a:p>
          <a:p>
            <a:pPr lvl="2"/>
            <a:r>
              <a:rPr lang="en-US" altLang="zh-CN" dirty="0" smtClean="0"/>
              <a:t>stm32f4xx_hal_rcc.h</a:t>
            </a:r>
          </a:p>
          <a:p>
            <a:pPr lvl="3"/>
            <a:r>
              <a:rPr lang="en-US" altLang="zh-CN" dirty="0" err="1"/>
              <a:t>mxconstants.h</a:t>
            </a:r>
            <a:endParaRPr lang="en-US" altLang="zh-CN" dirty="0"/>
          </a:p>
          <a:p>
            <a:pPr lvl="4"/>
            <a:r>
              <a:rPr lang="en-US" altLang="zh-CN" noProof="1"/>
              <a:t>stm32f4xx_hal_conf.h</a:t>
            </a:r>
          </a:p>
          <a:p>
            <a:pPr lvl="5"/>
            <a:r>
              <a:rPr lang="en-US" altLang="zh-CN" sz="1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stm32f4xx_hal.h</a:t>
            </a:r>
          </a:p>
          <a:p>
            <a:pPr lvl="6"/>
            <a:r>
              <a:rPr lang="en-US" altLang="zh-CN" sz="1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stm32f4xx_hal_rcc.c</a:t>
            </a:r>
            <a:endParaRPr lang="zh-CN" altLang="en-US" sz="1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9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81</Words>
  <Application>Microsoft Office PowerPoint</Application>
  <PresentationFormat>宽屏</PresentationFormat>
  <Paragraphs>74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>Campus_Witham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胡诚</dc:creator>
  <cp:lastModifiedBy>胡诚</cp:lastModifiedBy>
  <cp:revision>14</cp:revision>
  <dcterms:created xsi:type="dcterms:W3CDTF">2016-09-10T13:40:59Z</dcterms:created>
  <dcterms:modified xsi:type="dcterms:W3CDTF">2016-09-11T15:07:52Z</dcterms:modified>
</cp:coreProperties>
</file>