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B529CE-C77D-4936-971B-2BA11487DDF9}" v="387" dt="2022-08-03T13:44:41.653"/>
    <p1510:client id="{543D01EC-FA65-3F5D-BD80-84A710DC0BEA}" v="628" dt="2022-08-04T12:29:56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0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1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27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3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1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6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7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5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0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4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6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7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2EDD2-C9F2-B0B4-D3ED-3DC0AC617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71" r="-2" b="-2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fr-FR" sz="4400">
                <a:cs typeface="Calibri Light"/>
              </a:rPr>
              <a:t>Documentation </a:t>
            </a:r>
            <a:br>
              <a:rPr lang="fr-FR" sz="4400">
                <a:cs typeface="Calibri Light"/>
              </a:rPr>
            </a:br>
            <a:r>
              <a:rPr lang="fr-FR" sz="4400">
                <a:cs typeface="Calibri Light"/>
              </a:rPr>
              <a:t>Brief 3</a:t>
            </a:r>
            <a:endParaRPr lang="fr-FR" sz="44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 err="1"/>
              <a:t>Boucheriha</a:t>
            </a:r>
            <a:r>
              <a:rPr lang="fr-FR" sz="2000" dirty="0"/>
              <a:t> Ryan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8B80-4911-80CC-B803-6234CBC5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2D31-5B2B-56B0-AC1B-2859A1B2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 Travail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équipe</a:t>
            </a:r>
            <a:r>
              <a:rPr lang="en-US" dirty="0"/>
              <a:t> et communication </a:t>
            </a:r>
          </a:p>
          <a:p>
            <a:r>
              <a:rPr lang="en-US" dirty="0"/>
              <a:t>2. Infra</a:t>
            </a:r>
          </a:p>
          <a:p>
            <a:r>
              <a:rPr lang="en-US" dirty="0"/>
              <a:t>3. Script</a:t>
            </a:r>
          </a:p>
          <a:p>
            <a:r>
              <a:rPr lang="en-US" dirty="0"/>
              <a:t>4. Conclusion </a:t>
            </a:r>
          </a:p>
        </p:txBody>
      </p:sp>
    </p:spTree>
    <p:extLst>
      <p:ext uri="{BB962C8B-B14F-4D97-AF65-F5344CB8AC3E}">
        <p14:creationId xmlns:p14="http://schemas.microsoft.com/office/powerpoint/2010/main" val="16299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58E5-C36B-E8F5-2DBB-B280163A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Travail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équipe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B79B-CE02-5DEB-0005-7A154A403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/>
              <a:t>Methode SCRUM </a:t>
            </a:r>
          </a:p>
          <a:p>
            <a:pPr>
              <a:buNone/>
            </a:pPr>
            <a:r>
              <a:rPr lang="en-US" dirty="0"/>
              <a:t>Planification des </a:t>
            </a:r>
            <a:r>
              <a:rPr lang="en-US" dirty="0" err="1"/>
              <a:t>tâches</a:t>
            </a:r>
          </a:p>
          <a:p>
            <a:pPr>
              <a:buNone/>
            </a:pPr>
            <a:r>
              <a:rPr lang="en-US" dirty="0"/>
              <a:t>Assigner les  </a:t>
            </a:r>
            <a:r>
              <a:rPr lang="en-US" dirty="0" err="1"/>
              <a:t>tâches</a:t>
            </a:r>
          </a:p>
          <a:p>
            <a:pPr>
              <a:buNone/>
            </a:pPr>
            <a:r>
              <a:rPr lang="en-US" dirty="0" err="1"/>
              <a:t>L'entraide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1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0FD0-A652-1DBC-AA76-1CF69937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Infra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3A759D-ABA1-CB9A-3332-A130E372F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545" y="1630681"/>
            <a:ext cx="9050911" cy="454151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954FEF-2DE2-5E05-6CB4-2FBBA38D8C97}"/>
              </a:ext>
            </a:extLst>
          </p:cNvPr>
          <p:cNvSpPr txBox="1"/>
          <p:nvPr/>
        </p:nvSpPr>
        <p:spPr>
          <a:xfrm>
            <a:off x="8896349" y="1162050"/>
            <a:ext cx="18827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Topologie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4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9ECB-C140-BAB4-EE28-EC410C7C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70A8-6B08-6013-8672-DD525258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Choix du </a:t>
            </a:r>
            <a:r>
              <a:rPr lang="en-US" dirty="0" err="1"/>
              <a:t>langage</a:t>
            </a:r>
            <a:r>
              <a:rPr lang="en-US" dirty="0"/>
              <a:t> python</a:t>
            </a:r>
          </a:p>
          <a:p>
            <a:endParaRPr lang="en-US" dirty="0"/>
          </a:p>
          <a:p>
            <a:r>
              <a:rPr lang="en-US" dirty="0"/>
              <a:t>Imaginer le script :</a:t>
            </a:r>
          </a:p>
          <a:p>
            <a:endParaRPr lang="en-US" dirty="0"/>
          </a:p>
          <a:p>
            <a:r>
              <a:rPr lang="en-US" dirty="0"/>
              <a:t>1 deployer </a:t>
            </a:r>
            <a:r>
              <a:rPr lang="en-US" dirty="0" err="1"/>
              <a:t>l'infra</a:t>
            </a:r>
          </a:p>
          <a:p>
            <a:r>
              <a:rPr lang="en-US" dirty="0"/>
              <a:t>2 </a:t>
            </a:r>
            <a:r>
              <a:rPr lang="en-US" dirty="0" err="1"/>
              <a:t>depolyer</a:t>
            </a:r>
            <a:r>
              <a:rPr lang="en-US" dirty="0"/>
              <a:t> </a:t>
            </a:r>
            <a:r>
              <a:rPr lang="en-US" dirty="0" err="1"/>
              <a:t>jenkins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9BCDD-50CD-7492-CC84-C60B75072A25}"/>
              </a:ext>
            </a:extLst>
          </p:cNvPr>
          <p:cNvSpPr txBox="1"/>
          <p:nvPr/>
        </p:nvSpPr>
        <p:spPr>
          <a:xfrm>
            <a:off x="3378199" y="1543050"/>
            <a:ext cx="79787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Préparation</a:t>
            </a:r>
            <a:r>
              <a:rPr lang="en-US" dirty="0"/>
              <a:t> au script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3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C646-2623-1252-2960-6FFA43FB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fonctionnement</a:t>
            </a:r>
            <a:r>
              <a:rPr lang="en-US" dirty="0"/>
              <a:t> du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37FF-8918-6B93-EB8C-A850E3839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Le script </a:t>
            </a:r>
            <a:r>
              <a:rPr lang="en-US" dirty="0" err="1">
                <a:ea typeface="+mn-lt"/>
                <a:cs typeface="+mn-lt"/>
              </a:rPr>
              <a:t>éxécute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commandes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afin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déployer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l’infrastructure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décrite</a:t>
            </a:r>
            <a:r>
              <a:rPr lang="en-US" dirty="0">
                <a:ea typeface="+mn-lt"/>
                <a:cs typeface="+mn-lt"/>
              </a:rPr>
              <a:t> plus haut, et </a:t>
            </a:r>
            <a:r>
              <a:rPr lang="en-US" dirty="0" err="1">
                <a:ea typeface="+mn-lt"/>
                <a:cs typeface="+mn-lt"/>
              </a:rPr>
              <a:t>d’y</a:t>
            </a:r>
            <a:r>
              <a:rPr lang="en-US" dirty="0">
                <a:ea typeface="+mn-lt"/>
                <a:cs typeface="+mn-lt"/>
              </a:rPr>
              <a:t> installer le service Jenkins.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Le script </a:t>
            </a:r>
            <a:r>
              <a:rPr lang="en-US" dirty="0" err="1">
                <a:ea typeface="+mn-lt"/>
                <a:cs typeface="+mn-lt"/>
              </a:rPr>
              <a:t>ouvrira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connexion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vers</a:t>
            </a:r>
            <a:r>
              <a:rPr lang="en-US" dirty="0">
                <a:ea typeface="+mn-lt"/>
                <a:cs typeface="+mn-lt"/>
              </a:rPr>
              <a:t> la machine </a:t>
            </a:r>
            <a:r>
              <a:rPr lang="en-US" dirty="0" err="1">
                <a:ea typeface="+mn-lt"/>
                <a:cs typeface="+mn-lt"/>
              </a:rPr>
              <a:t>virtuelle</a:t>
            </a:r>
            <a:r>
              <a:rPr lang="en-US" dirty="0">
                <a:ea typeface="+mn-lt"/>
                <a:cs typeface="+mn-lt"/>
              </a:rPr>
              <a:t> applicative,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SSH, à travers le Bastion. Une </a:t>
            </a:r>
            <a:r>
              <a:rPr lang="en-US" dirty="0" err="1">
                <a:ea typeface="+mn-lt"/>
                <a:cs typeface="+mn-lt"/>
              </a:rPr>
              <a:t>fois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connecté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SSH, par </a:t>
            </a:r>
            <a:r>
              <a:rPr lang="en-US" dirty="0" err="1">
                <a:ea typeface="+mn-lt"/>
                <a:cs typeface="+mn-lt"/>
              </a:rPr>
              <a:t>défaut</a:t>
            </a:r>
            <a:r>
              <a:rPr lang="en-US" dirty="0">
                <a:ea typeface="+mn-lt"/>
                <a:cs typeface="+mn-lt"/>
              </a:rPr>
              <a:t>, le script </a:t>
            </a:r>
            <a:r>
              <a:rPr lang="en-US" dirty="0" err="1">
                <a:ea typeface="+mn-lt"/>
                <a:cs typeface="+mn-lt"/>
              </a:rPr>
              <a:t>lancera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l’installation</a:t>
            </a:r>
            <a:r>
              <a:rPr lang="en-US" dirty="0">
                <a:ea typeface="+mn-lt"/>
                <a:cs typeface="+mn-lt"/>
              </a:rPr>
              <a:t> de Jenkins sur la machine </a:t>
            </a:r>
            <a:r>
              <a:rPr lang="en-US" dirty="0" err="1">
                <a:ea typeface="+mn-lt"/>
                <a:cs typeface="+mn-lt"/>
              </a:rPr>
              <a:t>virtuelle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2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F8A1-2D92-EE33-C5A6-844C7768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du script et </a:t>
            </a:r>
            <a:r>
              <a:rPr lang="en-US" dirty="0" err="1"/>
              <a:t>déploiment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1FB5B-9E68-7E37-DC2E-4093ED80B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Test de </a:t>
            </a:r>
            <a:r>
              <a:rPr lang="en-US" dirty="0" err="1"/>
              <a:t>l'éxécution</a:t>
            </a:r>
            <a:r>
              <a:rPr lang="en-US" dirty="0"/>
              <a:t> du script</a:t>
            </a:r>
          </a:p>
          <a:p>
            <a:r>
              <a:rPr lang="en-US" dirty="0" err="1"/>
              <a:t>Toutes</a:t>
            </a:r>
            <a:r>
              <a:rPr lang="en-US" dirty="0"/>
              <a:t> les </a:t>
            </a:r>
            <a:r>
              <a:rPr lang="en-US" dirty="0" err="1"/>
              <a:t>ressources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bien </a:t>
            </a:r>
            <a:r>
              <a:rPr lang="en-US" dirty="0" err="1"/>
              <a:t>déployées</a:t>
            </a:r>
            <a:r>
              <a:rPr lang="en-US" dirty="0"/>
              <a:t> et la </a:t>
            </a:r>
            <a:r>
              <a:rPr lang="en-US" dirty="0" err="1"/>
              <a:t>vm</a:t>
            </a:r>
            <a:r>
              <a:rPr lang="en-US" dirty="0"/>
              <a:t> </a:t>
            </a:r>
            <a:r>
              <a:rPr lang="en-US" dirty="0" err="1"/>
              <a:t>appli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bien accessible </a:t>
            </a:r>
            <a:r>
              <a:rPr lang="en-US" dirty="0" err="1"/>
              <a:t>depuis</a:t>
            </a:r>
            <a:r>
              <a:rPr lang="en-US" dirty="0"/>
              <a:t> le bastion </a:t>
            </a:r>
            <a:r>
              <a:rPr lang="en-US" dirty="0" err="1"/>
              <a:t>en</a:t>
            </a:r>
            <a:r>
              <a:rPr lang="en-US" dirty="0"/>
              <a:t> SSH</a:t>
            </a:r>
          </a:p>
        </p:txBody>
      </p:sp>
    </p:spTree>
    <p:extLst>
      <p:ext uri="{BB962C8B-B14F-4D97-AF65-F5344CB8AC3E}">
        <p14:creationId xmlns:p14="http://schemas.microsoft.com/office/powerpoint/2010/main" val="209739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21D8-7D09-47E5-B1C3-76156BDD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EF68-D39F-B230-B0F7-D17371237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7214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J'ai</a:t>
            </a:r>
            <a:r>
              <a:rPr lang="en-US" dirty="0"/>
              <a:t> </a:t>
            </a:r>
            <a:r>
              <a:rPr lang="en-US" dirty="0" err="1"/>
              <a:t>appris</a:t>
            </a:r>
            <a:r>
              <a:rPr lang="en-US" dirty="0"/>
              <a:t> les bases de python </a:t>
            </a:r>
          </a:p>
          <a:p>
            <a:r>
              <a:rPr lang="en-US" dirty="0" err="1"/>
              <a:t>J'ai</a:t>
            </a:r>
            <a:r>
              <a:rPr lang="en-US" dirty="0"/>
              <a:t> </a:t>
            </a:r>
            <a:r>
              <a:rPr lang="en-US" dirty="0" err="1"/>
              <a:t>appris</a:t>
            </a:r>
            <a:r>
              <a:rPr lang="en-US" dirty="0"/>
              <a:t> à lire le script et à savoir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qu'il</a:t>
            </a:r>
            <a:r>
              <a:rPr lang="en-US" dirty="0"/>
              <a:t> fait </a:t>
            </a:r>
          </a:p>
          <a:p>
            <a:r>
              <a:rPr lang="en-US" dirty="0"/>
              <a:t>Les </a:t>
            </a:r>
            <a:r>
              <a:rPr lang="en-US" dirty="0" err="1"/>
              <a:t>objectifs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atteint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la </a:t>
            </a:r>
            <a:r>
              <a:rPr lang="en-US" dirty="0" err="1"/>
              <a:t>plannification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à </a:t>
            </a:r>
            <a:r>
              <a:rPr lang="en-US" dirty="0" err="1"/>
              <a:t>travailler</a:t>
            </a:r>
            <a:r>
              <a:rPr lang="en-US" dirty="0"/>
              <a:t> </a:t>
            </a:r>
          </a:p>
          <a:p>
            <a:r>
              <a:rPr lang="en-US" dirty="0"/>
              <a:t>Ne pas </a:t>
            </a:r>
            <a:r>
              <a:rPr lang="en-US" dirty="0" err="1"/>
              <a:t>oublier</a:t>
            </a:r>
            <a:r>
              <a:rPr lang="en-US" dirty="0"/>
              <a:t> de bien assigner les </a:t>
            </a:r>
            <a:r>
              <a:rPr lang="en-US" dirty="0" err="1"/>
              <a:t>tâches</a:t>
            </a:r>
            <a:r>
              <a:rPr lang="en-US" dirty="0"/>
              <a:t> et </a:t>
            </a:r>
            <a:r>
              <a:rPr lang="en-US" dirty="0" err="1"/>
              <a:t>avancer</a:t>
            </a:r>
            <a:r>
              <a:rPr lang="en-US" dirty="0"/>
              <a:t> ensembles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869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31321C"/>
      </a:dk2>
      <a:lt2>
        <a:srgbClr val="F0F1F3"/>
      </a:lt2>
      <a:accent1>
        <a:srgbClr val="DA9427"/>
      </a:accent1>
      <a:accent2>
        <a:srgbClr val="A2A712"/>
      </a:accent2>
      <a:accent3>
        <a:srgbClr val="72B420"/>
      </a:accent3>
      <a:accent4>
        <a:srgbClr val="2BB814"/>
      </a:accent4>
      <a:accent5>
        <a:srgbClr val="21B94B"/>
      </a:accent5>
      <a:accent6>
        <a:srgbClr val="14B785"/>
      </a:accent6>
      <a:hlink>
        <a:srgbClr val="4B79C3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BrushVTI</vt:lpstr>
      <vt:lpstr>Documentation  Brief 3</vt:lpstr>
      <vt:lpstr>Sommaire</vt:lpstr>
      <vt:lpstr>1. Travail en équipe</vt:lpstr>
      <vt:lpstr>2. Infra</vt:lpstr>
      <vt:lpstr>3. Script</vt:lpstr>
      <vt:lpstr>Le fonctionnement du script</vt:lpstr>
      <vt:lpstr>Test du script et déploiment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217</cp:revision>
  <dcterms:created xsi:type="dcterms:W3CDTF">2022-08-03T13:05:36Z</dcterms:created>
  <dcterms:modified xsi:type="dcterms:W3CDTF">2022-08-05T07:07:34Z</dcterms:modified>
</cp:coreProperties>
</file>