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7"/>
    <a:srgbClr val="E3E7ED"/>
    <a:srgbClr val="FF2525"/>
    <a:srgbClr val="C92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125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AAD4DC-5219-4717-B6C7-19B56A66E4B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CBAB28-B562-4E82-B192-DCEA4442BD5C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What is </a:t>
          </a:r>
          <a:r>
            <a:rPr lang="en-US" dirty="0" err="1" smtClean="0"/>
            <a:t>twilio</a:t>
          </a:r>
          <a:r>
            <a:rPr lang="en-US" dirty="0" smtClean="0"/>
            <a:t>?</a:t>
          </a:r>
          <a:endParaRPr lang="en-US" dirty="0"/>
        </a:p>
      </dgm:t>
    </dgm:pt>
    <dgm:pt modelId="{6F518D73-DEA2-460E-A049-0F26E472172D}" type="parTrans" cxnId="{488B8237-A526-4E8C-B218-F0E3DB2F40C9}">
      <dgm:prSet/>
      <dgm:spPr/>
      <dgm:t>
        <a:bodyPr/>
        <a:lstStyle/>
        <a:p>
          <a:endParaRPr lang="en-US"/>
        </a:p>
      </dgm:t>
    </dgm:pt>
    <dgm:pt modelId="{8BA554E1-49DD-434C-A66C-2CBCE2352AB1}" type="sibTrans" cxnId="{488B8237-A526-4E8C-B218-F0E3DB2F40C9}">
      <dgm:prSet/>
      <dgm:spPr>
        <a:solidFill>
          <a:schemeClr val="tx1">
            <a:lumMod val="50000"/>
            <a:lumOff val="50000"/>
          </a:schemeClr>
        </a:solidFill>
        <a:ln>
          <a:solidFill>
            <a:schemeClr val="tx1"/>
          </a:solidFill>
        </a:ln>
        <a:effectLst/>
      </dgm:spPr>
      <dgm:t>
        <a:bodyPr/>
        <a:lstStyle/>
        <a:p>
          <a:endParaRPr lang="en-US"/>
        </a:p>
      </dgm:t>
    </dgm:pt>
    <dgm:pt modelId="{26C7B3F3-9EEC-4522-88A8-7F1A6B4FF0FE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Why use </a:t>
          </a:r>
          <a:r>
            <a:rPr lang="en-US" dirty="0" err="1" smtClean="0"/>
            <a:t>twilio</a:t>
          </a:r>
          <a:r>
            <a:rPr lang="en-US" dirty="0" smtClean="0"/>
            <a:t> for SMS?</a:t>
          </a:r>
          <a:endParaRPr lang="en-US" dirty="0"/>
        </a:p>
      </dgm:t>
    </dgm:pt>
    <dgm:pt modelId="{85E7EADD-BEC3-4A6F-A47F-FFB52AC617B7}" type="parTrans" cxnId="{479428E9-94E8-47A6-912D-642BEE997246}">
      <dgm:prSet/>
      <dgm:spPr/>
      <dgm:t>
        <a:bodyPr/>
        <a:lstStyle/>
        <a:p>
          <a:endParaRPr lang="en-US"/>
        </a:p>
      </dgm:t>
    </dgm:pt>
    <dgm:pt modelId="{65A9B4F6-00BE-4B2B-9239-E7656760E83C}" type="sibTrans" cxnId="{479428E9-94E8-47A6-912D-642BEE997246}">
      <dgm:prSet/>
      <dgm:spPr/>
      <dgm:t>
        <a:bodyPr/>
        <a:lstStyle/>
        <a:p>
          <a:endParaRPr lang="en-US"/>
        </a:p>
      </dgm:t>
    </dgm:pt>
    <dgm:pt modelId="{667DA08E-F29A-481E-B932-058597C76376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err="1" smtClean="0"/>
            <a:t>Twilio</a:t>
          </a:r>
          <a:r>
            <a:rPr lang="en-US" dirty="0" smtClean="0"/>
            <a:t> analytics/logs/</a:t>
          </a:r>
          <a:r>
            <a:rPr lang="en-US" dirty="0" err="1" smtClean="0"/>
            <a:t>dev</a:t>
          </a:r>
          <a:r>
            <a:rPr lang="en-US" dirty="0" smtClean="0"/>
            <a:t> tools</a:t>
          </a:r>
          <a:endParaRPr lang="en-US" dirty="0"/>
        </a:p>
      </dgm:t>
    </dgm:pt>
    <dgm:pt modelId="{E3E287AD-07D7-4CD9-B977-9FA188155D42}" type="parTrans" cxnId="{B8DD4472-BE0F-41AC-B419-FB9CF8F5F67B}">
      <dgm:prSet/>
      <dgm:spPr/>
      <dgm:t>
        <a:bodyPr/>
        <a:lstStyle/>
        <a:p>
          <a:endParaRPr lang="en-US"/>
        </a:p>
      </dgm:t>
    </dgm:pt>
    <dgm:pt modelId="{576283B6-0482-43D9-BA37-597683C28618}" type="sibTrans" cxnId="{B8DD4472-BE0F-41AC-B419-FB9CF8F5F67B}">
      <dgm:prSet/>
      <dgm:spPr/>
      <dgm:t>
        <a:bodyPr/>
        <a:lstStyle/>
        <a:p>
          <a:endParaRPr lang="en-US"/>
        </a:p>
      </dgm:t>
    </dgm:pt>
    <dgm:pt modelId="{4A99D43C-9287-45B2-9548-D915A1B49808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err="1" smtClean="0"/>
            <a:t>Twilio</a:t>
          </a:r>
          <a:r>
            <a:rPr lang="en-US" dirty="0" smtClean="0"/>
            <a:t> + Ruby on Rails</a:t>
          </a:r>
          <a:endParaRPr lang="en-US" dirty="0"/>
        </a:p>
      </dgm:t>
    </dgm:pt>
    <dgm:pt modelId="{71D1BB4A-3095-4A05-8989-4CB424855C3A}" type="parTrans" cxnId="{041364B0-EB13-404F-A7C8-5A0F4537D3B2}">
      <dgm:prSet/>
      <dgm:spPr/>
      <dgm:t>
        <a:bodyPr/>
        <a:lstStyle/>
        <a:p>
          <a:endParaRPr lang="en-US"/>
        </a:p>
      </dgm:t>
    </dgm:pt>
    <dgm:pt modelId="{95EBCAD8-DF8A-40E1-923F-5BE8D4263E37}" type="sibTrans" cxnId="{041364B0-EB13-404F-A7C8-5A0F4537D3B2}">
      <dgm:prSet/>
      <dgm:spPr/>
      <dgm:t>
        <a:bodyPr/>
        <a:lstStyle/>
        <a:p>
          <a:endParaRPr lang="en-US"/>
        </a:p>
      </dgm:t>
    </dgm:pt>
    <dgm:pt modelId="{7EDFBF13-1818-4F8E-BC98-4D1FA72B50A3}" type="pres">
      <dgm:prSet presAssocID="{FEAAD4DC-5219-4717-B6C7-19B56A66E4B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793936C-5BCD-44F2-8955-A17E71575D20}" type="pres">
      <dgm:prSet presAssocID="{FEAAD4DC-5219-4717-B6C7-19B56A66E4BB}" presName="Name1" presStyleCnt="0"/>
      <dgm:spPr/>
    </dgm:pt>
    <dgm:pt modelId="{0A33EECE-76B2-4FB8-AC64-5053EC7F3A71}" type="pres">
      <dgm:prSet presAssocID="{FEAAD4DC-5219-4717-B6C7-19B56A66E4BB}" presName="cycle" presStyleCnt="0"/>
      <dgm:spPr/>
    </dgm:pt>
    <dgm:pt modelId="{3392ED3F-B9AA-4E5F-8E11-F132362D9069}" type="pres">
      <dgm:prSet presAssocID="{FEAAD4DC-5219-4717-B6C7-19B56A66E4BB}" presName="srcNode" presStyleLbl="node1" presStyleIdx="0" presStyleCnt="4"/>
      <dgm:spPr/>
    </dgm:pt>
    <dgm:pt modelId="{ED01C086-66F3-4B8A-A6AE-D47F10B1DC14}" type="pres">
      <dgm:prSet presAssocID="{FEAAD4DC-5219-4717-B6C7-19B56A66E4BB}" presName="conn" presStyleLbl="parChTrans1D2" presStyleIdx="0" presStyleCnt="1"/>
      <dgm:spPr/>
      <dgm:t>
        <a:bodyPr/>
        <a:lstStyle/>
        <a:p>
          <a:endParaRPr lang="en-US"/>
        </a:p>
      </dgm:t>
    </dgm:pt>
    <dgm:pt modelId="{486FE966-93CB-4B3C-BEF6-B035B4CCDBF9}" type="pres">
      <dgm:prSet presAssocID="{FEAAD4DC-5219-4717-B6C7-19B56A66E4BB}" presName="extraNode" presStyleLbl="node1" presStyleIdx="0" presStyleCnt="4"/>
      <dgm:spPr/>
    </dgm:pt>
    <dgm:pt modelId="{DFD06AB5-E291-4349-B094-8EB2128CEC7B}" type="pres">
      <dgm:prSet presAssocID="{FEAAD4DC-5219-4717-B6C7-19B56A66E4BB}" presName="dstNode" presStyleLbl="node1" presStyleIdx="0" presStyleCnt="4"/>
      <dgm:spPr/>
    </dgm:pt>
    <dgm:pt modelId="{A68537FA-05C5-4747-AF06-3FE452E00608}" type="pres">
      <dgm:prSet presAssocID="{92CBAB28-B562-4E82-B192-DCEA4442BD5C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8F644B-5B1E-46B0-AD16-76A6EF42F7C4}" type="pres">
      <dgm:prSet presAssocID="{92CBAB28-B562-4E82-B192-DCEA4442BD5C}" presName="accent_1" presStyleCnt="0"/>
      <dgm:spPr/>
    </dgm:pt>
    <dgm:pt modelId="{96EB034E-9FF9-42BD-A865-79FF80EFA181}" type="pres">
      <dgm:prSet presAssocID="{92CBAB28-B562-4E82-B192-DCEA4442BD5C}" presName="accentRepeatNode" presStyleLbl="solidFgAcc1" presStyleIdx="0" presStyleCnt="4"/>
      <dgm:spPr>
        <a:solidFill>
          <a:schemeClr val="bg2">
            <a:lumMod val="25000"/>
          </a:schemeClr>
        </a:solidFill>
        <a:ln>
          <a:solidFill>
            <a:schemeClr val="tx1"/>
          </a:solidFill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5E971FD0-C786-48E7-80C8-C9E72B76639D}" type="pres">
      <dgm:prSet presAssocID="{26C7B3F3-9EEC-4522-88A8-7F1A6B4FF0FE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E1BD45-087C-4016-91C8-6AC9FDD431B9}" type="pres">
      <dgm:prSet presAssocID="{26C7B3F3-9EEC-4522-88A8-7F1A6B4FF0FE}" presName="accent_2" presStyleCnt="0"/>
      <dgm:spPr/>
    </dgm:pt>
    <dgm:pt modelId="{BCAE7061-0F21-42A9-8926-A3A5DEC50AAD}" type="pres">
      <dgm:prSet presAssocID="{26C7B3F3-9EEC-4522-88A8-7F1A6B4FF0FE}" presName="accentRepeatNode" presStyleLbl="solidFgAcc1" presStyleIdx="1" presStyleCnt="4"/>
      <dgm:spPr>
        <a:solidFill>
          <a:schemeClr val="bg2">
            <a:lumMod val="50000"/>
          </a:schemeClr>
        </a:solidFill>
        <a:ln>
          <a:solidFill>
            <a:schemeClr val="tx1"/>
          </a:solidFill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69B1E739-1F64-4A61-B289-B26537BD7C15}" type="pres">
      <dgm:prSet presAssocID="{667DA08E-F29A-481E-B932-058597C76376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FFFE12-7DA0-4B3F-B36E-80CD3CC8DFDA}" type="pres">
      <dgm:prSet presAssocID="{667DA08E-F29A-481E-B932-058597C76376}" presName="accent_3" presStyleCnt="0"/>
      <dgm:spPr/>
    </dgm:pt>
    <dgm:pt modelId="{29C04B42-D5E3-4428-93D5-1BE1497D018F}" type="pres">
      <dgm:prSet presAssocID="{667DA08E-F29A-481E-B932-058597C76376}" presName="accentRepeatNode" presStyleLbl="solidFgAcc1" presStyleIdx="2" presStyleCnt="4"/>
      <dgm:spPr>
        <a:solidFill>
          <a:schemeClr val="bg2">
            <a:lumMod val="75000"/>
          </a:schemeClr>
        </a:solidFill>
        <a:ln>
          <a:solidFill>
            <a:schemeClr val="tx1"/>
          </a:solidFill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BDDFA00C-3943-4BA0-A2C3-ADF5BCDEB3F0}" type="pres">
      <dgm:prSet presAssocID="{4A99D43C-9287-45B2-9548-D915A1B49808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60054E-A637-41CC-8ADE-22D635210705}" type="pres">
      <dgm:prSet presAssocID="{4A99D43C-9287-45B2-9548-D915A1B49808}" presName="accent_4" presStyleCnt="0"/>
      <dgm:spPr/>
    </dgm:pt>
    <dgm:pt modelId="{4BF87979-61E7-4583-9A9E-E7309B2FE669}" type="pres">
      <dgm:prSet presAssocID="{4A99D43C-9287-45B2-9548-D915A1B49808}" presName="accentRepeatNode" presStyleLbl="solidFgAcc1" presStyleIdx="3" presStyleCnt="4" custLinFactNeighborX="2396" custLinFactNeighborY="-1857"/>
      <dgm:spPr>
        <a:solidFill>
          <a:schemeClr val="bg2">
            <a:lumMod val="90000"/>
          </a:schemeClr>
        </a:solidFill>
        <a:ln>
          <a:solidFill>
            <a:schemeClr val="tx1"/>
          </a:solidFill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</dgm:ptLst>
  <dgm:cxnLst>
    <dgm:cxn modelId="{40C9A906-874F-430D-9326-35AD934D62C3}" type="presOf" srcId="{667DA08E-F29A-481E-B932-058597C76376}" destId="{69B1E739-1F64-4A61-B289-B26537BD7C15}" srcOrd="0" destOrd="0" presId="urn:microsoft.com/office/officeart/2008/layout/VerticalCurvedList"/>
    <dgm:cxn modelId="{479428E9-94E8-47A6-912D-642BEE997246}" srcId="{FEAAD4DC-5219-4717-B6C7-19B56A66E4BB}" destId="{26C7B3F3-9EEC-4522-88A8-7F1A6B4FF0FE}" srcOrd="1" destOrd="0" parTransId="{85E7EADD-BEC3-4A6F-A47F-FFB52AC617B7}" sibTransId="{65A9B4F6-00BE-4B2B-9239-E7656760E83C}"/>
    <dgm:cxn modelId="{A6B2A22D-4001-4163-8D8B-E5203A359A92}" type="presOf" srcId="{4A99D43C-9287-45B2-9548-D915A1B49808}" destId="{BDDFA00C-3943-4BA0-A2C3-ADF5BCDEB3F0}" srcOrd="0" destOrd="0" presId="urn:microsoft.com/office/officeart/2008/layout/VerticalCurvedList"/>
    <dgm:cxn modelId="{56BDE63A-FC10-487E-979D-AE09DAD5E310}" type="presOf" srcId="{8BA554E1-49DD-434C-A66C-2CBCE2352AB1}" destId="{ED01C086-66F3-4B8A-A6AE-D47F10B1DC14}" srcOrd="0" destOrd="0" presId="urn:microsoft.com/office/officeart/2008/layout/VerticalCurvedList"/>
    <dgm:cxn modelId="{D28EE5A4-2F95-412C-B448-95B21F38589F}" type="presOf" srcId="{92CBAB28-B562-4E82-B192-DCEA4442BD5C}" destId="{A68537FA-05C5-4747-AF06-3FE452E00608}" srcOrd="0" destOrd="0" presId="urn:microsoft.com/office/officeart/2008/layout/VerticalCurvedList"/>
    <dgm:cxn modelId="{041364B0-EB13-404F-A7C8-5A0F4537D3B2}" srcId="{FEAAD4DC-5219-4717-B6C7-19B56A66E4BB}" destId="{4A99D43C-9287-45B2-9548-D915A1B49808}" srcOrd="3" destOrd="0" parTransId="{71D1BB4A-3095-4A05-8989-4CB424855C3A}" sibTransId="{95EBCAD8-DF8A-40E1-923F-5BE8D4263E37}"/>
    <dgm:cxn modelId="{3F7E3C3D-E633-4FEF-9F11-2EA48736B0FF}" type="presOf" srcId="{FEAAD4DC-5219-4717-B6C7-19B56A66E4BB}" destId="{7EDFBF13-1818-4F8E-BC98-4D1FA72B50A3}" srcOrd="0" destOrd="0" presId="urn:microsoft.com/office/officeart/2008/layout/VerticalCurvedList"/>
    <dgm:cxn modelId="{5533ED23-50DF-4E8D-BFF5-FE5FD54BDC72}" type="presOf" srcId="{26C7B3F3-9EEC-4522-88A8-7F1A6B4FF0FE}" destId="{5E971FD0-C786-48E7-80C8-C9E72B76639D}" srcOrd="0" destOrd="0" presId="urn:microsoft.com/office/officeart/2008/layout/VerticalCurvedList"/>
    <dgm:cxn modelId="{488B8237-A526-4E8C-B218-F0E3DB2F40C9}" srcId="{FEAAD4DC-5219-4717-B6C7-19B56A66E4BB}" destId="{92CBAB28-B562-4E82-B192-DCEA4442BD5C}" srcOrd="0" destOrd="0" parTransId="{6F518D73-DEA2-460E-A049-0F26E472172D}" sibTransId="{8BA554E1-49DD-434C-A66C-2CBCE2352AB1}"/>
    <dgm:cxn modelId="{B8DD4472-BE0F-41AC-B419-FB9CF8F5F67B}" srcId="{FEAAD4DC-5219-4717-B6C7-19B56A66E4BB}" destId="{667DA08E-F29A-481E-B932-058597C76376}" srcOrd="2" destOrd="0" parTransId="{E3E287AD-07D7-4CD9-B977-9FA188155D42}" sibTransId="{576283B6-0482-43D9-BA37-597683C28618}"/>
    <dgm:cxn modelId="{D3E56D4E-853A-42B6-89CD-D0784447A246}" type="presParOf" srcId="{7EDFBF13-1818-4F8E-BC98-4D1FA72B50A3}" destId="{5793936C-5BCD-44F2-8955-A17E71575D20}" srcOrd="0" destOrd="0" presId="urn:microsoft.com/office/officeart/2008/layout/VerticalCurvedList"/>
    <dgm:cxn modelId="{44236B1D-413F-45CA-BDAE-678581CEBE3B}" type="presParOf" srcId="{5793936C-5BCD-44F2-8955-A17E71575D20}" destId="{0A33EECE-76B2-4FB8-AC64-5053EC7F3A71}" srcOrd="0" destOrd="0" presId="urn:microsoft.com/office/officeart/2008/layout/VerticalCurvedList"/>
    <dgm:cxn modelId="{98D71605-CAF9-413D-BC69-B431C682BA9D}" type="presParOf" srcId="{0A33EECE-76B2-4FB8-AC64-5053EC7F3A71}" destId="{3392ED3F-B9AA-4E5F-8E11-F132362D9069}" srcOrd="0" destOrd="0" presId="urn:microsoft.com/office/officeart/2008/layout/VerticalCurvedList"/>
    <dgm:cxn modelId="{DA071819-7BA7-4741-A3E1-873CB9243E4B}" type="presParOf" srcId="{0A33EECE-76B2-4FB8-AC64-5053EC7F3A71}" destId="{ED01C086-66F3-4B8A-A6AE-D47F10B1DC14}" srcOrd="1" destOrd="0" presId="urn:microsoft.com/office/officeart/2008/layout/VerticalCurvedList"/>
    <dgm:cxn modelId="{321AE6D6-7AE1-416B-A4D1-00EF4130F50A}" type="presParOf" srcId="{0A33EECE-76B2-4FB8-AC64-5053EC7F3A71}" destId="{486FE966-93CB-4B3C-BEF6-B035B4CCDBF9}" srcOrd="2" destOrd="0" presId="urn:microsoft.com/office/officeart/2008/layout/VerticalCurvedList"/>
    <dgm:cxn modelId="{741F0EF9-9EBC-44F5-A2D0-2DA56C135FB7}" type="presParOf" srcId="{0A33EECE-76B2-4FB8-AC64-5053EC7F3A71}" destId="{DFD06AB5-E291-4349-B094-8EB2128CEC7B}" srcOrd="3" destOrd="0" presId="urn:microsoft.com/office/officeart/2008/layout/VerticalCurvedList"/>
    <dgm:cxn modelId="{6E2C4D06-378C-4047-9EEA-1FAAF205B024}" type="presParOf" srcId="{5793936C-5BCD-44F2-8955-A17E71575D20}" destId="{A68537FA-05C5-4747-AF06-3FE452E00608}" srcOrd="1" destOrd="0" presId="urn:microsoft.com/office/officeart/2008/layout/VerticalCurvedList"/>
    <dgm:cxn modelId="{77B4A2FC-9F53-4467-9FA0-E44D0926BBAF}" type="presParOf" srcId="{5793936C-5BCD-44F2-8955-A17E71575D20}" destId="{448F644B-5B1E-46B0-AD16-76A6EF42F7C4}" srcOrd="2" destOrd="0" presId="urn:microsoft.com/office/officeart/2008/layout/VerticalCurvedList"/>
    <dgm:cxn modelId="{0EF2782B-F3CE-4D34-90EB-CC215D1FA5F3}" type="presParOf" srcId="{448F644B-5B1E-46B0-AD16-76A6EF42F7C4}" destId="{96EB034E-9FF9-42BD-A865-79FF80EFA181}" srcOrd="0" destOrd="0" presId="urn:microsoft.com/office/officeart/2008/layout/VerticalCurvedList"/>
    <dgm:cxn modelId="{600E65F7-B98B-411C-9F65-0FCF3B7FFBFB}" type="presParOf" srcId="{5793936C-5BCD-44F2-8955-A17E71575D20}" destId="{5E971FD0-C786-48E7-80C8-C9E72B76639D}" srcOrd="3" destOrd="0" presId="urn:microsoft.com/office/officeart/2008/layout/VerticalCurvedList"/>
    <dgm:cxn modelId="{535DE78B-35F9-436D-9DD6-6D929CB3D61D}" type="presParOf" srcId="{5793936C-5BCD-44F2-8955-A17E71575D20}" destId="{91E1BD45-087C-4016-91C8-6AC9FDD431B9}" srcOrd="4" destOrd="0" presId="urn:microsoft.com/office/officeart/2008/layout/VerticalCurvedList"/>
    <dgm:cxn modelId="{07E759FE-16EB-4584-A1FF-D106030A76B6}" type="presParOf" srcId="{91E1BD45-087C-4016-91C8-6AC9FDD431B9}" destId="{BCAE7061-0F21-42A9-8926-A3A5DEC50AAD}" srcOrd="0" destOrd="0" presId="urn:microsoft.com/office/officeart/2008/layout/VerticalCurvedList"/>
    <dgm:cxn modelId="{8537BE07-77AB-4E36-A05C-FD003344FDF2}" type="presParOf" srcId="{5793936C-5BCD-44F2-8955-A17E71575D20}" destId="{69B1E739-1F64-4A61-B289-B26537BD7C15}" srcOrd="5" destOrd="0" presId="urn:microsoft.com/office/officeart/2008/layout/VerticalCurvedList"/>
    <dgm:cxn modelId="{42A9C222-890C-4EA7-8BAA-3A1CA5BCA97A}" type="presParOf" srcId="{5793936C-5BCD-44F2-8955-A17E71575D20}" destId="{CDFFFE12-7DA0-4B3F-B36E-80CD3CC8DFDA}" srcOrd="6" destOrd="0" presId="urn:microsoft.com/office/officeart/2008/layout/VerticalCurvedList"/>
    <dgm:cxn modelId="{E59538D3-CA98-4C15-A7B7-0D3A894436D2}" type="presParOf" srcId="{CDFFFE12-7DA0-4B3F-B36E-80CD3CC8DFDA}" destId="{29C04B42-D5E3-4428-93D5-1BE1497D018F}" srcOrd="0" destOrd="0" presId="urn:microsoft.com/office/officeart/2008/layout/VerticalCurvedList"/>
    <dgm:cxn modelId="{DFD8111A-8629-4C19-A8D3-560C38D4D6EC}" type="presParOf" srcId="{5793936C-5BCD-44F2-8955-A17E71575D20}" destId="{BDDFA00C-3943-4BA0-A2C3-ADF5BCDEB3F0}" srcOrd="7" destOrd="0" presId="urn:microsoft.com/office/officeart/2008/layout/VerticalCurvedList"/>
    <dgm:cxn modelId="{95E12BDC-E4FC-4C05-9971-0E175B0C90A0}" type="presParOf" srcId="{5793936C-5BCD-44F2-8955-A17E71575D20}" destId="{5E60054E-A637-41CC-8ADE-22D635210705}" srcOrd="8" destOrd="0" presId="urn:microsoft.com/office/officeart/2008/layout/VerticalCurvedList"/>
    <dgm:cxn modelId="{486ED50A-AEBE-4D65-8872-5C34F3C4365F}" type="presParOf" srcId="{5E60054E-A637-41CC-8ADE-22D635210705}" destId="{4BF87979-61E7-4583-9A9E-E7309B2FE669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EA521F-74F0-4107-BC94-94C4EFF353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EB82D0-2B5A-45F4-8261-E6ADF4AA1A8A}">
      <dgm:prSet phldrT="[Text]"/>
      <dgm:spPr/>
      <dgm:t>
        <a:bodyPr/>
        <a:lstStyle/>
        <a:p>
          <a:r>
            <a:rPr lang="en-US" dirty="0" smtClean="0"/>
            <a:t>30$ Free Credit</a:t>
          </a:r>
          <a:endParaRPr lang="en-US" dirty="0"/>
        </a:p>
      </dgm:t>
    </dgm:pt>
    <dgm:pt modelId="{06645E6C-9A06-4DFB-B709-ED20C6105BF4}" type="parTrans" cxnId="{EF3D003C-80B3-4811-9538-98D7BEDF5C24}">
      <dgm:prSet/>
      <dgm:spPr/>
      <dgm:t>
        <a:bodyPr/>
        <a:lstStyle/>
        <a:p>
          <a:endParaRPr lang="en-US"/>
        </a:p>
      </dgm:t>
    </dgm:pt>
    <dgm:pt modelId="{7E200252-4A81-412A-9222-27EB4A42DDE2}" type="sibTrans" cxnId="{EF3D003C-80B3-4811-9538-98D7BEDF5C24}">
      <dgm:prSet/>
      <dgm:spPr/>
      <dgm:t>
        <a:bodyPr/>
        <a:lstStyle/>
        <a:p>
          <a:endParaRPr lang="en-US"/>
        </a:p>
      </dgm:t>
    </dgm:pt>
    <dgm:pt modelId="{00FF1534-A6EF-42A4-8D9C-2BC679569EA6}">
      <dgm:prSet phldrT="[Text]"/>
      <dgm:spPr/>
      <dgm:t>
        <a:bodyPr/>
        <a:lstStyle/>
        <a:p>
          <a:r>
            <a:rPr lang="en-US" dirty="0" smtClean="0"/>
            <a:t>1¢ per message US &amp; Canada</a:t>
          </a:r>
        </a:p>
      </dgm:t>
    </dgm:pt>
    <dgm:pt modelId="{EF4C94F1-F73D-417E-8D83-26EAF5978F03}" type="parTrans" cxnId="{240136D4-FD0A-422B-9767-25E8B6DEE9D6}">
      <dgm:prSet/>
      <dgm:spPr/>
      <dgm:t>
        <a:bodyPr/>
        <a:lstStyle/>
        <a:p>
          <a:endParaRPr lang="en-US"/>
        </a:p>
      </dgm:t>
    </dgm:pt>
    <dgm:pt modelId="{5FEE468A-9C3F-4A28-93C8-AF6464363206}" type="sibTrans" cxnId="{240136D4-FD0A-422B-9767-25E8B6DEE9D6}">
      <dgm:prSet/>
      <dgm:spPr/>
      <dgm:t>
        <a:bodyPr/>
        <a:lstStyle/>
        <a:p>
          <a:endParaRPr lang="en-US"/>
        </a:p>
      </dgm:t>
    </dgm:pt>
    <dgm:pt modelId="{19E3C06A-79AD-4B53-BB5B-71BE9CCAA785}">
      <dgm:prSet phldrT="[Text]"/>
      <dgm:spPr/>
      <dgm:t>
        <a:bodyPr/>
        <a:lstStyle/>
        <a:p>
          <a:r>
            <a:rPr lang="en-US" dirty="0" smtClean="0"/>
            <a:t>1$ Phone #</a:t>
          </a:r>
        </a:p>
      </dgm:t>
    </dgm:pt>
    <dgm:pt modelId="{2D59B862-1273-4EE1-978F-ADF65D868F12}" type="parTrans" cxnId="{BF93D220-D67F-4DEC-802F-CC637A0087B9}">
      <dgm:prSet/>
      <dgm:spPr/>
      <dgm:t>
        <a:bodyPr/>
        <a:lstStyle/>
        <a:p>
          <a:endParaRPr lang="en-US"/>
        </a:p>
      </dgm:t>
    </dgm:pt>
    <dgm:pt modelId="{FA559D64-633C-4CDD-81A6-1228C8F09030}" type="sibTrans" cxnId="{BF93D220-D67F-4DEC-802F-CC637A0087B9}">
      <dgm:prSet/>
      <dgm:spPr/>
      <dgm:t>
        <a:bodyPr/>
        <a:lstStyle/>
        <a:p>
          <a:endParaRPr lang="en-US"/>
        </a:p>
      </dgm:t>
    </dgm:pt>
    <dgm:pt modelId="{123FDFB4-E098-46D4-888F-308276921FE9}">
      <dgm:prSet phldrT="[Text]"/>
      <dgm:spPr/>
      <dgm:t>
        <a:bodyPr/>
        <a:lstStyle/>
        <a:p>
          <a:r>
            <a:rPr lang="en-US" dirty="0" smtClean="0"/>
            <a:t>Free Sandbox </a:t>
          </a:r>
          <a:r>
            <a:rPr lang="en-US" dirty="0" err="1" smtClean="0"/>
            <a:t>Dev</a:t>
          </a:r>
          <a:r>
            <a:rPr lang="en-US" dirty="0" smtClean="0"/>
            <a:t> </a:t>
          </a:r>
        </a:p>
      </dgm:t>
    </dgm:pt>
    <dgm:pt modelId="{49F8B485-9D0D-48BD-9159-DFA9AF4F11E5}" type="parTrans" cxnId="{66ABFF34-5B72-4A64-B2C0-F2329ED0B293}">
      <dgm:prSet/>
      <dgm:spPr/>
      <dgm:t>
        <a:bodyPr/>
        <a:lstStyle/>
        <a:p>
          <a:endParaRPr lang="en-US"/>
        </a:p>
      </dgm:t>
    </dgm:pt>
    <dgm:pt modelId="{887610AB-C6D7-47C7-9B6E-3535766B1EFD}" type="sibTrans" cxnId="{66ABFF34-5B72-4A64-B2C0-F2329ED0B293}">
      <dgm:prSet/>
      <dgm:spPr/>
      <dgm:t>
        <a:bodyPr/>
        <a:lstStyle/>
        <a:p>
          <a:endParaRPr lang="en-US"/>
        </a:p>
      </dgm:t>
    </dgm:pt>
    <dgm:pt modelId="{3C0F9BED-C186-48E0-A818-29E6546DDFED}">
      <dgm:prSet phldrT="[Text]"/>
      <dgm:spPr/>
      <dgm:t>
        <a:bodyPr/>
        <a:lstStyle/>
        <a:p>
          <a:r>
            <a:rPr lang="en-US" dirty="0" smtClean="0"/>
            <a:t>REST API</a:t>
          </a:r>
        </a:p>
      </dgm:t>
    </dgm:pt>
    <dgm:pt modelId="{A5B60083-C1A0-4F86-A062-C06895213FE2}" type="parTrans" cxnId="{54246BC4-0E49-4F40-8D93-E112B7C67D0F}">
      <dgm:prSet/>
      <dgm:spPr/>
      <dgm:t>
        <a:bodyPr/>
        <a:lstStyle/>
        <a:p>
          <a:endParaRPr lang="en-US"/>
        </a:p>
      </dgm:t>
    </dgm:pt>
    <dgm:pt modelId="{1ADA6202-E531-4A53-A908-F10CAE93B37C}" type="sibTrans" cxnId="{54246BC4-0E49-4F40-8D93-E112B7C67D0F}">
      <dgm:prSet/>
      <dgm:spPr/>
      <dgm:t>
        <a:bodyPr/>
        <a:lstStyle/>
        <a:p>
          <a:endParaRPr lang="en-US"/>
        </a:p>
      </dgm:t>
    </dgm:pt>
    <dgm:pt modelId="{5422CB84-9C2E-44F1-971A-3EEB5B79CD81}">
      <dgm:prSet phldrT="[Text]"/>
      <dgm:spPr/>
      <dgm:t>
        <a:bodyPr/>
        <a:lstStyle/>
        <a:p>
          <a:r>
            <a:rPr lang="en-US" dirty="0" smtClean="0"/>
            <a:t>Gem</a:t>
          </a:r>
        </a:p>
      </dgm:t>
    </dgm:pt>
    <dgm:pt modelId="{FE68C55A-709D-4685-AC00-DCEBE07930DD}" type="parTrans" cxnId="{E362C763-1D6A-4041-9FB1-8CB710B88C5F}">
      <dgm:prSet/>
      <dgm:spPr/>
      <dgm:t>
        <a:bodyPr/>
        <a:lstStyle/>
        <a:p>
          <a:endParaRPr lang="en-US"/>
        </a:p>
      </dgm:t>
    </dgm:pt>
    <dgm:pt modelId="{E0E161E1-6F32-400A-9998-FA0E665115F7}" type="sibTrans" cxnId="{E362C763-1D6A-4041-9FB1-8CB710B88C5F}">
      <dgm:prSet/>
      <dgm:spPr/>
      <dgm:t>
        <a:bodyPr/>
        <a:lstStyle/>
        <a:p>
          <a:endParaRPr lang="en-US"/>
        </a:p>
      </dgm:t>
    </dgm:pt>
    <dgm:pt modelId="{1DA3ABAF-24C2-41F5-B274-6B8541AB7852}">
      <dgm:prSet phldrT="[Text]"/>
      <dgm:spPr/>
      <dgm:t>
        <a:bodyPr/>
        <a:lstStyle/>
        <a:p>
          <a:r>
            <a:rPr lang="en-US" dirty="0" smtClean="0"/>
            <a:t>API Explorer</a:t>
          </a:r>
        </a:p>
      </dgm:t>
    </dgm:pt>
    <dgm:pt modelId="{8730CE47-C103-42CB-AB8D-3CE9949DEEC5}" type="parTrans" cxnId="{98E02A44-3C5B-4F74-AAC8-D65E39BD8EE5}">
      <dgm:prSet/>
      <dgm:spPr/>
      <dgm:t>
        <a:bodyPr/>
        <a:lstStyle/>
        <a:p>
          <a:endParaRPr lang="en-US"/>
        </a:p>
      </dgm:t>
    </dgm:pt>
    <dgm:pt modelId="{AA23ECD8-CE12-4FA9-A5A2-A92FEDF3B6F0}" type="sibTrans" cxnId="{98E02A44-3C5B-4F74-AAC8-D65E39BD8EE5}">
      <dgm:prSet/>
      <dgm:spPr/>
      <dgm:t>
        <a:bodyPr/>
        <a:lstStyle/>
        <a:p>
          <a:endParaRPr lang="en-US"/>
        </a:p>
      </dgm:t>
    </dgm:pt>
    <dgm:pt modelId="{46FC4DC9-07E3-4E50-A940-3474B6B58D6D}">
      <dgm:prSet phldrT="[Text]"/>
      <dgm:spPr/>
      <dgm:t>
        <a:bodyPr/>
        <a:lstStyle/>
        <a:p>
          <a:r>
            <a:rPr lang="en-US" dirty="0" err="1" smtClean="0"/>
            <a:t>Shortcodes</a:t>
          </a:r>
          <a:endParaRPr lang="en-US" dirty="0" smtClean="0"/>
        </a:p>
      </dgm:t>
    </dgm:pt>
    <dgm:pt modelId="{EB43C9E4-395A-4599-9AEC-3168E0E50D67}" type="parTrans" cxnId="{7F35EAEF-7B8A-4E62-B85F-D90F396D84B5}">
      <dgm:prSet/>
      <dgm:spPr/>
      <dgm:t>
        <a:bodyPr/>
        <a:lstStyle/>
        <a:p>
          <a:endParaRPr lang="en-US"/>
        </a:p>
      </dgm:t>
    </dgm:pt>
    <dgm:pt modelId="{CD908A97-6FA3-4138-A492-962BC66E64A9}" type="sibTrans" cxnId="{7F35EAEF-7B8A-4E62-B85F-D90F396D84B5}">
      <dgm:prSet/>
      <dgm:spPr/>
      <dgm:t>
        <a:bodyPr/>
        <a:lstStyle/>
        <a:p>
          <a:endParaRPr lang="en-US"/>
        </a:p>
      </dgm:t>
    </dgm:pt>
    <dgm:pt modelId="{FD08AD6C-8297-4488-B63C-F0A0DD40A7ED}">
      <dgm:prSet phldrT="[Text]"/>
      <dgm:spPr/>
      <dgm:t>
        <a:bodyPr/>
        <a:lstStyle/>
        <a:p>
          <a:r>
            <a:rPr lang="en-US" dirty="0" smtClean="0"/>
            <a:t>Great Support</a:t>
          </a:r>
        </a:p>
      </dgm:t>
    </dgm:pt>
    <dgm:pt modelId="{17C55503-E3D7-45C5-A716-D4F446CFD55C}" type="parTrans" cxnId="{6DD887D3-9B29-4BAF-9C5E-F068BC0E8327}">
      <dgm:prSet/>
      <dgm:spPr/>
      <dgm:t>
        <a:bodyPr/>
        <a:lstStyle/>
        <a:p>
          <a:endParaRPr lang="en-US"/>
        </a:p>
      </dgm:t>
    </dgm:pt>
    <dgm:pt modelId="{238608CC-4C44-4C0A-9A19-ACC542E1F6F7}" type="sibTrans" cxnId="{6DD887D3-9B29-4BAF-9C5E-F068BC0E8327}">
      <dgm:prSet/>
      <dgm:spPr/>
      <dgm:t>
        <a:bodyPr/>
        <a:lstStyle/>
        <a:p>
          <a:endParaRPr lang="en-US"/>
        </a:p>
      </dgm:t>
    </dgm:pt>
    <dgm:pt modelId="{49695304-DF62-434C-8047-481187F2EA35}" type="pres">
      <dgm:prSet presAssocID="{02EA521F-74F0-4107-BC94-94C4EFF3534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A094E2-1767-4EB1-A367-E9B308B96B11}" type="pres">
      <dgm:prSet presAssocID="{A2EB82D0-2B5A-45F4-8261-E6ADF4AA1A8A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8F314F-BA9F-463D-949A-EAE68AC96EE2}" type="pres">
      <dgm:prSet presAssocID="{7E200252-4A81-412A-9222-27EB4A42DDE2}" presName="spacer" presStyleCnt="0"/>
      <dgm:spPr/>
    </dgm:pt>
    <dgm:pt modelId="{AF0D5A8D-230F-40E9-A983-8599359DB7C0}" type="pres">
      <dgm:prSet presAssocID="{00FF1534-A6EF-42A4-8D9C-2BC679569EA6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F59D4E-3528-4F7C-B7B6-F450B804B289}" type="pres">
      <dgm:prSet presAssocID="{5FEE468A-9C3F-4A28-93C8-AF6464363206}" presName="spacer" presStyleCnt="0"/>
      <dgm:spPr/>
    </dgm:pt>
    <dgm:pt modelId="{B8F0D016-EB33-4674-9A78-0EB9B7F1DB33}" type="pres">
      <dgm:prSet presAssocID="{19E3C06A-79AD-4B53-BB5B-71BE9CCAA785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84AF9-394D-4F49-91D8-1607D2D7EABA}" type="pres">
      <dgm:prSet presAssocID="{FA559D64-633C-4CDD-81A6-1228C8F09030}" presName="spacer" presStyleCnt="0"/>
      <dgm:spPr/>
    </dgm:pt>
    <dgm:pt modelId="{D129A478-93B0-4224-BDA3-4E76AE8AD1BB}" type="pres">
      <dgm:prSet presAssocID="{123FDFB4-E098-46D4-888F-308276921FE9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EA9A46-8C52-4670-9D42-834420DB0E33}" type="pres">
      <dgm:prSet presAssocID="{887610AB-C6D7-47C7-9B6E-3535766B1EFD}" presName="spacer" presStyleCnt="0"/>
      <dgm:spPr/>
    </dgm:pt>
    <dgm:pt modelId="{27035FBF-BD10-4A3C-A394-E32B05D1D8A4}" type="pres">
      <dgm:prSet presAssocID="{3C0F9BED-C186-48E0-A818-29E6546DDFED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F37FC8-6AA5-4EE7-BE83-B755EB22E3C3}" type="pres">
      <dgm:prSet presAssocID="{1ADA6202-E531-4A53-A908-F10CAE93B37C}" presName="spacer" presStyleCnt="0"/>
      <dgm:spPr/>
    </dgm:pt>
    <dgm:pt modelId="{CED7C10F-2AE9-42AD-BB0B-A1247C7ED1DC}" type="pres">
      <dgm:prSet presAssocID="{5422CB84-9C2E-44F1-971A-3EEB5B79CD81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6DB98D-F7CB-4D0F-B374-6DE7ACAA52C3}" type="pres">
      <dgm:prSet presAssocID="{E0E161E1-6F32-400A-9998-FA0E665115F7}" presName="spacer" presStyleCnt="0"/>
      <dgm:spPr/>
    </dgm:pt>
    <dgm:pt modelId="{53BD3427-9EEE-4FC6-A0B7-5D26CCC7176E}" type="pres">
      <dgm:prSet presAssocID="{1DA3ABAF-24C2-41F5-B274-6B8541AB7852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731273-EE48-43B8-835D-DDEAE41D4CB1}" type="pres">
      <dgm:prSet presAssocID="{AA23ECD8-CE12-4FA9-A5A2-A92FEDF3B6F0}" presName="spacer" presStyleCnt="0"/>
      <dgm:spPr/>
    </dgm:pt>
    <dgm:pt modelId="{38B29101-F734-4379-AABF-0DB274A74874}" type="pres">
      <dgm:prSet presAssocID="{46FC4DC9-07E3-4E50-A940-3474B6B58D6D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0E671-3202-4C01-B828-43457E1671F6}" type="pres">
      <dgm:prSet presAssocID="{CD908A97-6FA3-4138-A492-962BC66E64A9}" presName="spacer" presStyleCnt="0"/>
      <dgm:spPr/>
    </dgm:pt>
    <dgm:pt modelId="{D647DD57-0694-4A8E-943D-05C09979A94F}" type="pres">
      <dgm:prSet presAssocID="{FD08AD6C-8297-4488-B63C-F0A0DD40A7ED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9D45E0-FB57-422E-B12D-75D16562B6F5}" type="presOf" srcId="{02EA521F-74F0-4107-BC94-94C4EFF35340}" destId="{49695304-DF62-434C-8047-481187F2EA35}" srcOrd="0" destOrd="0" presId="urn:microsoft.com/office/officeart/2005/8/layout/vList2"/>
    <dgm:cxn modelId="{4853959E-2447-4F75-97DC-4B41A6BC80FD}" type="presOf" srcId="{5422CB84-9C2E-44F1-971A-3EEB5B79CD81}" destId="{CED7C10F-2AE9-42AD-BB0B-A1247C7ED1DC}" srcOrd="0" destOrd="0" presId="urn:microsoft.com/office/officeart/2005/8/layout/vList2"/>
    <dgm:cxn modelId="{BF93D220-D67F-4DEC-802F-CC637A0087B9}" srcId="{02EA521F-74F0-4107-BC94-94C4EFF35340}" destId="{19E3C06A-79AD-4B53-BB5B-71BE9CCAA785}" srcOrd="2" destOrd="0" parTransId="{2D59B862-1273-4EE1-978F-ADF65D868F12}" sibTransId="{FA559D64-633C-4CDD-81A6-1228C8F09030}"/>
    <dgm:cxn modelId="{98E02A44-3C5B-4F74-AAC8-D65E39BD8EE5}" srcId="{02EA521F-74F0-4107-BC94-94C4EFF35340}" destId="{1DA3ABAF-24C2-41F5-B274-6B8541AB7852}" srcOrd="6" destOrd="0" parTransId="{8730CE47-C103-42CB-AB8D-3CE9949DEEC5}" sibTransId="{AA23ECD8-CE12-4FA9-A5A2-A92FEDF3B6F0}"/>
    <dgm:cxn modelId="{66ABFF34-5B72-4A64-B2C0-F2329ED0B293}" srcId="{02EA521F-74F0-4107-BC94-94C4EFF35340}" destId="{123FDFB4-E098-46D4-888F-308276921FE9}" srcOrd="3" destOrd="0" parTransId="{49F8B485-9D0D-48BD-9159-DFA9AF4F11E5}" sibTransId="{887610AB-C6D7-47C7-9B6E-3535766B1EFD}"/>
    <dgm:cxn modelId="{02435511-C060-40E1-9790-DE1CAAFACB54}" type="presOf" srcId="{123FDFB4-E098-46D4-888F-308276921FE9}" destId="{D129A478-93B0-4224-BDA3-4E76AE8AD1BB}" srcOrd="0" destOrd="0" presId="urn:microsoft.com/office/officeart/2005/8/layout/vList2"/>
    <dgm:cxn modelId="{54246BC4-0E49-4F40-8D93-E112B7C67D0F}" srcId="{02EA521F-74F0-4107-BC94-94C4EFF35340}" destId="{3C0F9BED-C186-48E0-A818-29E6546DDFED}" srcOrd="4" destOrd="0" parTransId="{A5B60083-C1A0-4F86-A062-C06895213FE2}" sibTransId="{1ADA6202-E531-4A53-A908-F10CAE93B37C}"/>
    <dgm:cxn modelId="{6DD887D3-9B29-4BAF-9C5E-F068BC0E8327}" srcId="{02EA521F-74F0-4107-BC94-94C4EFF35340}" destId="{FD08AD6C-8297-4488-B63C-F0A0DD40A7ED}" srcOrd="8" destOrd="0" parTransId="{17C55503-E3D7-45C5-A716-D4F446CFD55C}" sibTransId="{238608CC-4C44-4C0A-9A19-ACC542E1F6F7}"/>
    <dgm:cxn modelId="{95EA27B8-3C3A-428A-8515-98F481221159}" type="presOf" srcId="{00FF1534-A6EF-42A4-8D9C-2BC679569EA6}" destId="{AF0D5A8D-230F-40E9-A983-8599359DB7C0}" srcOrd="0" destOrd="0" presId="urn:microsoft.com/office/officeart/2005/8/layout/vList2"/>
    <dgm:cxn modelId="{38F690A4-9496-4DD2-BEA3-5D68F7C9D0E3}" type="presOf" srcId="{19E3C06A-79AD-4B53-BB5B-71BE9CCAA785}" destId="{B8F0D016-EB33-4674-9A78-0EB9B7F1DB33}" srcOrd="0" destOrd="0" presId="urn:microsoft.com/office/officeart/2005/8/layout/vList2"/>
    <dgm:cxn modelId="{EF3D003C-80B3-4811-9538-98D7BEDF5C24}" srcId="{02EA521F-74F0-4107-BC94-94C4EFF35340}" destId="{A2EB82D0-2B5A-45F4-8261-E6ADF4AA1A8A}" srcOrd="0" destOrd="0" parTransId="{06645E6C-9A06-4DFB-B709-ED20C6105BF4}" sibTransId="{7E200252-4A81-412A-9222-27EB4A42DDE2}"/>
    <dgm:cxn modelId="{240136D4-FD0A-422B-9767-25E8B6DEE9D6}" srcId="{02EA521F-74F0-4107-BC94-94C4EFF35340}" destId="{00FF1534-A6EF-42A4-8D9C-2BC679569EA6}" srcOrd="1" destOrd="0" parTransId="{EF4C94F1-F73D-417E-8D83-26EAF5978F03}" sibTransId="{5FEE468A-9C3F-4A28-93C8-AF6464363206}"/>
    <dgm:cxn modelId="{E5253641-B469-4294-AC8F-73D1DB49D820}" type="presOf" srcId="{FD08AD6C-8297-4488-B63C-F0A0DD40A7ED}" destId="{D647DD57-0694-4A8E-943D-05C09979A94F}" srcOrd="0" destOrd="0" presId="urn:microsoft.com/office/officeart/2005/8/layout/vList2"/>
    <dgm:cxn modelId="{2322F240-FB77-4291-9A42-E900F0182EAB}" type="presOf" srcId="{46FC4DC9-07E3-4E50-A940-3474B6B58D6D}" destId="{38B29101-F734-4379-AABF-0DB274A74874}" srcOrd="0" destOrd="0" presId="urn:microsoft.com/office/officeart/2005/8/layout/vList2"/>
    <dgm:cxn modelId="{E362C763-1D6A-4041-9FB1-8CB710B88C5F}" srcId="{02EA521F-74F0-4107-BC94-94C4EFF35340}" destId="{5422CB84-9C2E-44F1-971A-3EEB5B79CD81}" srcOrd="5" destOrd="0" parTransId="{FE68C55A-709D-4685-AC00-DCEBE07930DD}" sibTransId="{E0E161E1-6F32-400A-9998-FA0E665115F7}"/>
    <dgm:cxn modelId="{04D42B7F-F53B-4F5B-8943-4FF761D9E3E1}" type="presOf" srcId="{A2EB82D0-2B5A-45F4-8261-E6ADF4AA1A8A}" destId="{ADA094E2-1767-4EB1-A367-E9B308B96B11}" srcOrd="0" destOrd="0" presId="urn:microsoft.com/office/officeart/2005/8/layout/vList2"/>
    <dgm:cxn modelId="{D3C406E1-2B13-401B-A175-56D57D027B44}" type="presOf" srcId="{3C0F9BED-C186-48E0-A818-29E6546DDFED}" destId="{27035FBF-BD10-4A3C-A394-E32B05D1D8A4}" srcOrd="0" destOrd="0" presId="urn:microsoft.com/office/officeart/2005/8/layout/vList2"/>
    <dgm:cxn modelId="{B81AA640-93BF-4653-93F3-8E1356319A6A}" type="presOf" srcId="{1DA3ABAF-24C2-41F5-B274-6B8541AB7852}" destId="{53BD3427-9EEE-4FC6-A0B7-5D26CCC7176E}" srcOrd="0" destOrd="0" presId="urn:microsoft.com/office/officeart/2005/8/layout/vList2"/>
    <dgm:cxn modelId="{7F35EAEF-7B8A-4E62-B85F-D90F396D84B5}" srcId="{02EA521F-74F0-4107-BC94-94C4EFF35340}" destId="{46FC4DC9-07E3-4E50-A940-3474B6B58D6D}" srcOrd="7" destOrd="0" parTransId="{EB43C9E4-395A-4599-9AEC-3168E0E50D67}" sibTransId="{CD908A97-6FA3-4138-A492-962BC66E64A9}"/>
    <dgm:cxn modelId="{1E8FCFBC-A452-480E-9BA6-054BD6731729}" type="presParOf" srcId="{49695304-DF62-434C-8047-481187F2EA35}" destId="{ADA094E2-1767-4EB1-A367-E9B308B96B11}" srcOrd="0" destOrd="0" presId="urn:microsoft.com/office/officeart/2005/8/layout/vList2"/>
    <dgm:cxn modelId="{418BED81-12BF-47B3-9894-8F782A6C1D36}" type="presParOf" srcId="{49695304-DF62-434C-8047-481187F2EA35}" destId="{348F314F-BA9F-463D-949A-EAE68AC96EE2}" srcOrd="1" destOrd="0" presId="urn:microsoft.com/office/officeart/2005/8/layout/vList2"/>
    <dgm:cxn modelId="{FD8172F4-30AC-4574-8E01-A43132670415}" type="presParOf" srcId="{49695304-DF62-434C-8047-481187F2EA35}" destId="{AF0D5A8D-230F-40E9-A983-8599359DB7C0}" srcOrd="2" destOrd="0" presId="urn:microsoft.com/office/officeart/2005/8/layout/vList2"/>
    <dgm:cxn modelId="{D993E311-CB89-4489-874A-3FE09EF6EDC3}" type="presParOf" srcId="{49695304-DF62-434C-8047-481187F2EA35}" destId="{9AF59D4E-3528-4F7C-B7B6-F450B804B289}" srcOrd="3" destOrd="0" presId="urn:microsoft.com/office/officeart/2005/8/layout/vList2"/>
    <dgm:cxn modelId="{F3AD5DBA-292B-4DE7-B43D-87E9767319B4}" type="presParOf" srcId="{49695304-DF62-434C-8047-481187F2EA35}" destId="{B8F0D016-EB33-4674-9A78-0EB9B7F1DB33}" srcOrd="4" destOrd="0" presId="urn:microsoft.com/office/officeart/2005/8/layout/vList2"/>
    <dgm:cxn modelId="{90EB7785-2243-4965-819F-7B708F0FB20F}" type="presParOf" srcId="{49695304-DF62-434C-8047-481187F2EA35}" destId="{C5784AF9-394D-4F49-91D8-1607D2D7EABA}" srcOrd="5" destOrd="0" presId="urn:microsoft.com/office/officeart/2005/8/layout/vList2"/>
    <dgm:cxn modelId="{E682B67D-25FE-4E95-A599-49A65E1FA119}" type="presParOf" srcId="{49695304-DF62-434C-8047-481187F2EA35}" destId="{D129A478-93B0-4224-BDA3-4E76AE8AD1BB}" srcOrd="6" destOrd="0" presId="urn:microsoft.com/office/officeart/2005/8/layout/vList2"/>
    <dgm:cxn modelId="{E075F4C8-175E-47F1-90EC-0737ABA6D1B6}" type="presParOf" srcId="{49695304-DF62-434C-8047-481187F2EA35}" destId="{72EA9A46-8C52-4670-9D42-834420DB0E33}" srcOrd="7" destOrd="0" presId="urn:microsoft.com/office/officeart/2005/8/layout/vList2"/>
    <dgm:cxn modelId="{C14C9720-CF86-49BE-A860-768FBC11CB66}" type="presParOf" srcId="{49695304-DF62-434C-8047-481187F2EA35}" destId="{27035FBF-BD10-4A3C-A394-E32B05D1D8A4}" srcOrd="8" destOrd="0" presId="urn:microsoft.com/office/officeart/2005/8/layout/vList2"/>
    <dgm:cxn modelId="{8643166B-5F09-45FF-9EE0-6478D9D3F82A}" type="presParOf" srcId="{49695304-DF62-434C-8047-481187F2EA35}" destId="{2AF37FC8-6AA5-4EE7-BE83-B755EB22E3C3}" srcOrd="9" destOrd="0" presId="urn:microsoft.com/office/officeart/2005/8/layout/vList2"/>
    <dgm:cxn modelId="{ADD96476-3A60-44E0-8F72-A39AC386550C}" type="presParOf" srcId="{49695304-DF62-434C-8047-481187F2EA35}" destId="{CED7C10F-2AE9-42AD-BB0B-A1247C7ED1DC}" srcOrd="10" destOrd="0" presId="urn:microsoft.com/office/officeart/2005/8/layout/vList2"/>
    <dgm:cxn modelId="{05B82344-AE52-4815-8473-84A9A9A72B3B}" type="presParOf" srcId="{49695304-DF62-434C-8047-481187F2EA35}" destId="{CD6DB98D-F7CB-4D0F-B374-6DE7ACAA52C3}" srcOrd="11" destOrd="0" presId="urn:microsoft.com/office/officeart/2005/8/layout/vList2"/>
    <dgm:cxn modelId="{19D4643E-58FC-49AD-8B8C-B6D98A0F7FA8}" type="presParOf" srcId="{49695304-DF62-434C-8047-481187F2EA35}" destId="{53BD3427-9EEE-4FC6-A0B7-5D26CCC7176E}" srcOrd="12" destOrd="0" presId="urn:microsoft.com/office/officeart/2005/8/layout/vList2"/>
    <dgm:cxn modelId="{8BDDC406-4E06-4638-969B-53DAF1546EB2}" type="presParOf" srcId="{49695304-DF62-434C-8047-481187F2EA35}" destId="{95731273-EE48-43B8-835D-DDEAE41D4CB1}" srcOrd="13" destOrd="0" presId="urn:microsoft.com/office/officeart/2005/8/layout/vList2"/>
    <dgm:cxn modelId="{9F6EED06-753F-4719-8384-AAB64F3B673D}" type="presParOf" srcId="{49695304-DF62-434C-8047-481187F2EA35}" destId="{38B29101-F734-4379-AABF-0DB274A74874}" srcOrd="14" destOrd="0" presId="urn:microsoft.com/office/officeart/2005/8/layout/vList2"/>
    <dgm:cxn modelId="{E13FCDE7-9ABC-4682-BBC7-310774DE7516}" type="presParOf" srcId="{49695304-DF62-434C-8047-481187F2EA35}" destId="{8B10E671-3202-4C01-B828-43457E1671F6}" srcOrd="15" destOrd="0" presId="urn:microsoft.com/office/officeart/2005/8/layout/vList2"/>
    <dgm:cxn modelId="{1692A2EC-CF3A-4498-AFB2-BE9403A844D7}" type="presParOf" srcId="{49695304-DF62-434C-8047-481187F2EA35}" destId="{D647DD57-0694-4A8E-943D-05C09979A94F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EA521F-74F0-4107-BC94-94C4EFF353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EB82D0-2B5A-45F4-8261-E6ADF4AA1A8A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1 message per second</a:t>
          </a:r>
          <a:endParaRPr lang="en-US" dirty="0"/>
        </a:p>
      </dgm:t>
    </dgm:pt>
    <dgm:pt modelId="{06645E6C-9A06-4DFB-B709-ED20C6105BF4}" type="parTrans" cxnId="{EF3D003C-80B3-4811-9538-98D7BEDF5C24}">
      <dgm:prSet/>
      <dgm:spPr/>
      <dgm:t>
        <a:bodyPr/>
        <a:lstStyle/>
        <a:p>
          <a:endParaRPr lang="en-US"/>
        </a:p>
      </dgm:t>
    </dgm:pt>
    <dgm:pt modelId="{7E200252-4A81-412A-9222-27EB4A42DDE2}" type="sibTrans" cxnId="{EF3D003C-80B3-4811-9538-98D7BEDF5C24}">
      <dgm:prSet/>
      <dgm:spPr/>
      <dgm:t>
        <a:bodyPr/>
        <a:lstStyle/>
        <a:p>
          <a:endParaRPr lang="en-US"/>
        </a:p>
      </dgm:t>
    </dgm:pt>
    <dgm:pt modelId="{00FF1534-A6EF-42A4-8D9C-2BC679569EA6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Sandbox # limited</a:t>
          </a:r>
        </a:p>
      </dgm:t>
    </dgm:pt>
    <dgm:pt modelId="{EF4C94F1-F73D-417E-8D83-26EAF5978F03}" type="parTrans" cxnId="{240136D4-FD0A-422B-9767-25E8B6DEE9D6}">
      <dgm:prSet/>
      <dgm:spPr/>
      <dgm:t>
        <a:bodyPr/>
        <a:lstStyle/>
        <a:p>
          <a:endParaRPr lang="en-US"/>
        </a:p>
      </dgm:t>
    </dgm:pt>
    <dgm:pt modelId="{5FEE468A-9C3F-4A28-93C8-AF6464363206}" type="sibTrans" cxnId="{240136D4-FD0A-422B-9767-25E8B6DEE9D6}">
      <dgm:prSet/>
      <dgm:spPr/>
      <dgm:t>
        <a:bodyPr/>
        <a:lstStyle/>
        <a:p>
          <a:endParaRPr lang="en-US"/>
        </a:p>
      </dgm:t>
    </dgm:pt>
    <dgm:pt modelId="{19E3C06A-79AD-4B53-BB5B-71BE9CCAA785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1 number per application</a:t>
          </a:r>
        </a:p>
      </dgm:t>
    </dgm:pt>
    <dgm:pt modelId="{2D59B862-1273-4EE1-978F-ADF65D868F12}" type="parTrans" cxnId="{BF93D220-D67F-4DEC-802F-CC637A0087B9}">
      <dgm:prSet/>
      <dgm:spPr/>
      <dgm:t>
        <a:bodyPr/>
        <a:lstStyle/>
        <a:p>
          <a:endParaRPr lang="en-US"/>
        </a:p>
      </dgm:t>
    </dgm:pt>
    <dgm:pt modelId="{FA559D64-633C-4CDD-81A6-1228C8F09030}" type="sibTrans" cxnId="{BF93D220-D67F-4DEC-802F-CC637A0087B9}">
      <dgm:prSet/>
      <dgm:spPr/>
      <dgm:t>
        <a:bodyPr/>
        <a:lstStyle/>
        <a:p>
          <a:endParaRPr lang="en-US"/>
        </a:p>
      </dgm:t>
    </dgm:pt>
    <dgm:pt modelId="{123FDFB4-E098-46D4-888F-308276921FE9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No Canadian #’s</a:t>
          </a:r>
        </a:p>
      </dgm:t>
    </dgm:pt>
    <dgm:pt modelId="{49F8B485-9D0D-48BD-9159-DFA9AF4F11E5}" type="parTrans" cxnId="{66ABFF34-5B72-4A64-B2C0-F2329ED0B293}">
      <dgm:prSet/>
      <dgm:spPr/>
      <dgm:t>
        <a:bodyPr/>
        <a:lstStyle/>
        <a:p>
          <a:endParaRPr lang="en-US"/>
        </a:p>
      </dgm:t>
    </dgm:pt>
    <dgm:pt modelId="{887610AB-C6D7-47C7-9B6E-3535766B1EFD}" type="sibTrans" cxnId="{66ABFF34-5B72-4A64-B2C0-F2329ED0B293}">
      <dgm:prSet/>
      <dgm:spPr/>
      <dgm:t>
        <a:bodyPr/>
        <a:lstStyle/>
        <a:p>
          <a:endParaRPr lang="en-US"/>
        </a:p>
      </dgm:t>
    </dgm:pt>
    <dgm:pt modelId="{49695304-DF62-434C-8047-481187F2EA35}" type="pres">
      <dgm:prSet presAssocID="{02EA521F-74F0-4107-BC94-94C4EFF3534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A094E2-1767-4EB1-A367-E9B308B96B11}" type="pres">
      <dgm:prSet presAssocID="{A2EB82D0-2B5A-45F4-8261-E6ADF4AA1A8A}" presName="parentText" presStyleLbl="node1" presStyleIdx="0" presStyleCnt="4" custLinFactNeighborX="-239" custLinFactNeighborY="-129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8F314F-BA9F-463D-949A-EAE68AC96EE2}" type="pres">
      <dgm:prSet presAssocID="{7E200252-4A81-412A-9222-27EB4A42DDE2}" presName="spacer" presStyleCnt="0"/>
      <dgm:spPr/>
    </dgm:pt>
    <dgm:pt modelId="{AF0D5A8D-230F-40E9-A983-8599359DB7C0}" type="pres">
      <dgm:prSet presAssocID="{00FF1534-A6EF-42A4-8D9C-2BC679569EA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F59D4E-3528-4F7C-B7B6-F450B804B289}" type="pres">
      <dgm:prSet presAssocID="{5FEE468A-9C3F-4A28-93C8-AF6464363206}" presName="spacer" presStyleCnt="0"/>
      <dgm:spPr/>
    </dgm:pt>
    <dgm:pt modelId="{B8F0D016-EB33-4674-9A78-0EB9B7F1DB33}" type="pres">
      <dgm:prSet presAssocID="{19E3C06A-79AD-4B53-BB5B-71BE9CCAA78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84AF9-394D-4F49-91D8-1607D2D7EABA}" type="pres">
      <dgm:prSet presAssocID="{FA559D64-633C-4CDD-81A6-1228C8F09030}" presName="spacer" presStyleCnt="0"/>
      <dgm:spPr/>
    </dgm:pt>
    <dgm:pt modelId="{D129A478-93B0-4224-BDA3-4E76AE8AD1BB}" type="pres">
      <dgm:prSet presAssocID="{123FDFB4-E098-46D4-888F-308276921FE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67B330-B1E6-4598-A66F-EDE81A1AF3D9}" type="presOf" srcId="{19E3C06A-79AD-4B53-BB5B-71BE9CCAA785}" destId="{B8F0D016-EB33-4674-9A78-0EB9B7F1DB33}" srcOrd="0" destOrd="0" presId="urn:microsoft.com/office/officeart/2005/8/layout/vList2"/>
    <dgm:cxn modelId="{6D58E344-E811-4F7D-9332-B2A8029B2B35}" type="presOf" srcId="{02EA521F-74F0-4107-BC94-94C4EFF35340}" destId="{49695304-DF62-434C-8047-481187F2EA35}" srcOrd="0" destOrd="0" presId="urn:microsoft.com/office/officeart/2005/8/layout/vList2"/>
    <dgm:cxn modelId="{F9C9F2E9-165D-46B4-8B6E-52EDEFEC9B39}" type="presOf" srcId="{00FF1534-A6EF-42A4-8D9C-2BC679569EA6}" destId="{AF0D5A8D-230F-40E9-A983-8599359DB7C0}" srcOrd="0" destOrd="0" presId="urn:microsoft.com/office/officeart/2005/8/layout/vList2"/>
    <dgm:cxn modelId="{BF93D220-D67F-4DEC-802F-CC637A0087B9}" srcId="{02EA521F-74F0-4107-BC94-94C4EFF35340}" destId="{19E3C06A-79AD-4B53-BB5B-71BE9CCAA785}" srcOrd="2" destOrd="0" parTransId="{2D59B862-1273-4EE1-978F-ADF65D868F12}" sibTransId="{FA559D64-633C-4CDD-81A6-1228C8F09030}"/>
    <dgm:cxn modelId="{EF3D003C-80B3-4811-9538-98D7BEDF5C24}" srcId="{02EA521F-74F0-4107-BC94-94C4EFF35340}" destId="{A2EB82D0-2B5A-45F4-8261-E6ADF4AA1A8A}" srcOrd="0" destOrd="0" parTransId="{06645E6C-9A06-4DFB-B709-ED20C6105BF4}" sibTransId="{7E200252-4A81-412A-9222-27EB4A42DDE2}"/>
    <dgm:cxn modelId="{66ABFF34-5B72-4A64-B2C0-F2329ED0B293}" srcId="{02EA521F-74F0-4107-BC94-94C4EFF35340}" destId="{123FDFB4-E098-46D4-888F-308276921FE9}" srcOrd="3" destOrd="0" parTransId="{49F8B485-9D0D-48BD-9159-DFA9AF4F11E5}" sibTransId="{887610AB-C6D7-47C7-9B6E-3535766B1EFD}"/>
    <dgm:cxn modelId="{483DD625-B4C1-46A0-8D76-B711990B87E3}" type="presOf" srcId="{A2EB82D0-2B5A-45F4-8261-E6ADF4AA1A8A}" destId="{ADA094E2-1767-4EB1-A367-E9B308B96B11}" srcOrd="0" destOrd="0" presId="urn:microsoft.com/office/officeart/2005/8/layout/vList2"/>
    <dgm:cxn modelId="{0BB50DF1-B486-4DAC-BD3D-258232661DA2}" type="presOf" srcId="{123FDFB4-E098-46D4-888F-308276921FE9}" destId="{D129A478-93B0-4224-BDA3-4E76AE8AD1BB}" srcOrd="0" destOrd="0" presId="urn:microsoft.com/office/officeart/2005/8/layout/vList2"/>
    <dgm:cxn modelId="{240136D4-FD0A-422B-9767-25E8B6DEE9D6}" srcId="{02EA521F-74F0-4107-BC94-94C4EFF35340}" destId="{00FF1534-A6EF-42A4-8D9C-2BC679569EA6}" srcOrd="1" destOrd="0" parTransId="{EF4C94F1-F73D-417E-8D83-26EAF5978F03}" sibTransId="{5FEE468A-9C3F-4A28-93C8-AF6464363206}"/>
    <dgm:cxn modelId="{98F93945-BCDE-48B9-9E12-75E206AA2B7C}" type="presParOf" srcId="{49695304-DF62-434C-8047-481187F2EA35}" destId="{ADA094E2-1767-4EB1-A367-E9B308B96B11}" srcOrd="0" destOrd="0" presId="urn:microsoft.com/office/officeart/2005/8/layout/vList2"/>
    <dgm:cxn modelId="{1A5E49A0-1841-4952-8C01-048E0AB4F60C}" type="presParOf" srcId="{49695304-DF62-434C-8047-481187F2EA35}" destId="{348F314F-BA9F-463D-949A-EAE68AC96EE2}" srcOrd="1" destOrd="0" presId="urn:microsoft.com/office/officeart/2005/8/layout/vList2"/>
    <dgm:cxn modelId="{8B9CF200-43F8-4C09-A9B6-A49AFAB33B8E}" type="presParOf" srcId="{49695304-DF62-434C-8047-481187F2EA35}" destId="{AF0D5A8D-230F-40E9-A983-8599359DB7C0}" srcOrd="2" destOrd="0" presId="urn:microsoft.com/office/officeart/2005/8/layout/vList2"/>
    <dgm:cxn modelId="{BC58EE11-2B18-400C-B98E-58C4FEF20E0C}" type="presParOf" srcId="{49695304-DF62-434C-8047-481187F2EA35}" destId="{9AF59D4E-3528-4F7C-B7B6-F450B804B289}" srcOrd="3" destOrd="0" presId="urn:microsoft.com/office/officeart/2005/8/layout/vList2"/>
    <dgm:cxn modelId="{EB4A2A5E-AFFA-4A9C-983D-AB029BF58FB2}" type="presParOf" srcId="{49695304-DF62-434C-8047-481187F2EA35}" destId="{B8F0D016-EB33-4674-9A78-0EB9B7F1DB33}" srcOrd="4" destOrd="0" presId="urn:microsoft.com/office/officeart/2005/8/layout/vList2"/>
    <dgm:cxn modelId="{17C48AAD-7D14-4CD6-B783-B800F42669CE}" type="presParOf" srcId="{49695304-DF62-434C-8047-481187F2EA35}" destId="{C5784AF9-394D-4F49-91D8-1607D2D7EABA}" srcOrd="5" destOrd="0" presId="urn:microsoft.com/office/officeart/2005/8/layout/vList2"/>
    <dgm:cxn modelId="{BA4CC736-01AA-4DBE-BFFF-5CE87FD54245}" type="presParOf" srcId="{49695304-DF62-434C-8047-481187F2EA35}" destId="{D129A478-93B0-4224-BDA3-4E76AE8AD1B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1C086-66F3-4B8A-A6AE-D47F10B1DC14}">
      <dsp:nvSpPr>
        <dsp:cNvPr id="0" name=""/>
        <dsp:cNvSpPr/>
      </dsp:nvSpPr>
      <dsp:spPr>
        <a:xfrm>
          <a:off x="-6117401" y="-935954"/>
          <a:ext cx="7282108" cy="7282108"/>
        </a:xfrm>
        <a:prstGeom prst="blockArc">
          <a:avLst>
            <a:gd name="adj1" fmla="val 18900000"/>
            <a:gd name="adj2" fmla="val 2700000"/>
            <a:gd name="adj3" fmla="val 297"/>
          </a:avLst>
        </a:prstGeom>
        <a:solidFill>
          <a:schemeClr val="tx1">
            <a:lumMod val="50000"/>
            <a:lumOff val="5000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8537FA-05C5-4747-AF06-3FE452E00608}">
      <dsp:nvSpPr>
        <dsp:cNvPr id="0" name=""/>
        <dsp:cNvSpPr/>
      </dsp:nvSpPr>
      <dsp:spPr>
        <a:xfrm>
          <a:off x="609564" y="415936"/>
          <a:ext cx="7276886" cy="832305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642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What is </a:t>
          </a:r>
          <a:r>
            <a:rPr lang="en-US" sz="3800" kern="1200" dirty="0" err="1" smtClean="0"/>
            <a:t>twilio</a:t>
          </a:r>
          <a:r>
            <a:rPr lang="en-US" sz="3800" kern="1200" dirty="0" smtClean="0"/>
            <a:t>?</a:t>
          </a:r>
          <a:endParaRPr lang="en-US" sz="3800" kern="1200" dirty="0"/>
        </a:p>
      </dsp:txBody>
      <dsp:txXfrm>
        <a:off x="609564" y="415936"/>
        <a:ext cx="7276886" cy="832305"/>
      </dsp:txXfrm>
    </dsp:sp>
    <dsp:sp modelId="{96EB034E-9FF9-42BD-A865-79FF80EFA181}">
      <dsp:nvSpPr>
        <dsp:cNvPr id="0" name=""/>
        <dsp:cNvSpPr/>
      </dsp:nvSpPr>
      <dsp:spPr>
        <a:xfrm>
          <a:off x="89374" y="311898"/>
          <a:ext cx="1040381" cy="1040381"/>
        </a:xfrm>
        <a:prstGeom prst="ellipse">
          <a:avLst/>
        </a:prstGeom>
        <a:solidFill>
          <a:schemeClr val="bg2">
            <a:lumMod val="25000"/>
          </a:schemeClr>
        </a:solidFill>
        <a:ln w="15875" cap="flat" cmpd="sng" algn="ctr">
          <a:solidFill>
            <a:schemeClr val="tx1"/>
          </a:solidFill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71FD0-C786-48E7-80C8-C9E72B76639D}">
      <dsp:nvSpPr>
        <dsp:cNvPr id="0" name=""/>
        <dsp:cNvSpPr/>
      </dsp:nvSpPr>
      <dsp:spPr>
        <a:xfrm>
          <a:off x="1086744" y="1664610"/>
          <a:ext cx="6799706" cy="832305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642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Why use </a:t>
          </a:r>
          <a:r>
            <a:rPr lang="en-US" sz="3800" kern="1200" dirty="0" err="1" smtClean="0"/>
            <a:t>twilio</a:t>
          </a:r>
          <a:r>
            <a:rPr lang="en-US" sz="3800" kern="1200" dirty="0" smtClean="0"/>
            <a:t> for SMS?</a:t>
          </a:r>
          <a:endParaRPr lang="en-US" sz="3800" kern="1200" dirty="0"/>
        </a:p>
      </dsp:txBody>
      <dsp:txXfrm>
        <a:off x="1086744" y="1664610"/>
        <a:ext cx="6799706" cy="832305"/>
      </dsp:txXfrm>
    </dsp:sp>
    <dsp:sp modelId="{BCAE7061-0F21-42A9-8926-A3A5DEC50AAD}">
      <dsp:nvSpPr>
        <dsp:cNvPr id="0" name=""/>
        <dsp:cNvSpPr/>
      </dsp:nvSpPr>
      <dsp:spPr>
        <a:xfrm>
          <a:off x="566553" y="1560572"/>
          <a:ext cx="1040381" cy="1040381"/>
        </a:xfrm>
        <a:prstGeom prst="ellipse">
          <a:avLst/>
        </a:prstGeom>
        <a:solidFill>
          <a:schemeClr val="bg2">
            <a:lumMod val="50000"/>
          </a:schemeClr>
        </a:solidFill>
        <a:ln w="15875" cap="flat" cmpd="sng" algn="ctr">
          <a:solidFill>
            <a:schemeClr val="tx1"/>
          </a:solidFill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1E739-1F64-4A61-B289-B26537BD7C15}">
      <dsp:nvSpPr>
        <dsp:cNvPr id="0" name=""/>
        <dsp:cNvSpPr/>
      </dsp:nvSpPr>
      <dsp:spPr>
        <a:xfrm>
          <a:off x="1086744" y="2913284"/>
          <a:ext cx="6799706" cy="832305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642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/>
            <a:t>Twilio</a:t>
          </a:r>
          <a:r>
            <a:rPr lang="en-US" sz="3800" kern="1200" dirty="0" smtClean="0"/>
            <a:t> analytics/logs/</a:t>
          </a:r>
          <a:r>
            <a:rPr lang="en-US" sz="3800" kern="1200" dirty="0" err="1" smtClean="0"/>
            <a:t>dev</a:t>
          </a:r>
          <a:r>
            <a:rPr lang="en-US" sz="3800" kern="1200" dirty="0" smtClean="0"/>
            <a:t> tools</a:t>
          </a:r>
          <a:endParaRPr lang="en-US" sz="3800" kern="1200" dirty="0"/>
        </a:p>
      </dsp:txBody>
      <dsp:txXfrm>
        <a:off x="1086744" y="2913284"/>
        <a:ext cx="6799706" cy="832305"/>
      </dsp:txXfrm>
    </dsp:sp>
    <dsp:sp modelId="{29C04B42-D5E3-4428-93D5-1BE1497D018F}">
      <dsp:nvSpPr>
        <dsp:cNvPr id="0" name=""/>
        <dsp:cNvSpPr/>
      </dsp:nvSpPr>
      <dsp:spPr>
        <a:xfrm>
          <a:off x="566553" y="2809246"/>
          <a:ext cx="1040381" cy="1040381"/>
        </a:xfrm>
        <a:prstGeom prst="ellipse">
          <a:avLst/>
        </a:prstGeom>
        <a:solidFill>
          <a:schemeClr val="bg2">
            <a:lumMod val="75000"/>
          </a:schemeClr>
        </a:solidFill>
        <a:ln w="15875" cap="flat" cmpd="sng" algn="ctr">
          <a:solidFill>
            <a:schemeClr val="tx1"/>
          </a:solidFill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DFA00C-3943-4BA0-A2C3-ADF5BCDEB3F0}">
      <dsp:nvSpPr>
        <dsp:cNvPr id="0" name=""/>
        <dsp:cNvSpPr/>
      </dsp:nvSpPr>
      <dsp:spPr>
        <a:xfrm>
          <a:off x="609564" y="4161958"/>
          <a:ext cx="7276886" cy="832305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642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/>
            <a:t>Twilio</a:t>
          </a:r>
          <a:r>
            <a:rPr lang="en-US" sz="3800" kern="1200" dirty="0" smtClean="0"/>
            <a:t> + Ruby on Rails</a:t>
          </a:r>
          <a:endParaRPr lang="en-US" sz="3800" kern="1200" dirty="0"/>
        </a:p>
      </dsp:txBody>
      <dsp:txXfrm>
        <a:off x="609564" y="4161958"/>
        <a:ext cx="7276886" cy="832305"/>
      </dsp:txXfrm>
    </dsp:sp>
    <dsp:sp modelId="{4BF87979-61E7-4583-9A9E-E7309B2FE669}">
      <dsp:nvSpPr>
        <dsp:cNvPr id="0" name=""/>
        <dsp:cNvSpPr/>
      </dsp:nvSpPr>
      <dsp:spPr>
        <a:xfrm>
          <a:off x="114301" y="4038600"/>
          <a:ext cx="1040381" cy="1040381"/>
        </a:xfrm>
        <a:prstGeom prst="ellipse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tx1"/>
          </a:solidFill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094E2-1767-4EB1-A367-E9B308B96B11}">
      <dsp:nvSpPr>
        <dsp:cNvPr id="0" name=""/>
        <dsp:cNvSpPr/>
      </dsp:nvSpPr>
      <dsp:spPr>
        <a:xfrm>
          <a:off x="0" y="1307"/>
          <a:ext cx="313922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30$ Free Credit</a:t>
          </a:r>
          <a:endParaRPr lang="en-US" sz="1700" kern="1200" dirty="0"/>
        </a:p>
      </dsp:txBody>
      <dsp:txXfrm>
        <a:off x="19904" y="21211"/>
        <a:ext cx="3099417" cy="367937"/>
      </dsp:txXfrm>
    </dsp:sp>
    <dsp:sp modelId="{AF0D5A8D-230F-40E9-A983-8599359DB7C0}">
      <dsp:nvSpPr>
        <dsp:cNvPr id="0" name=""/>
        <dsp:cNvSpPr/>
      </dsp:nvSpPr>
      <dsp:spPr>
        <a:xfrm>
          <a:off x="0" y="458012"/>
          <a:ext cx="313922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1¢ per message US &amp; Canada</a:t>
          </a:r>
        </a:p>
      </dsp:txBody>
      <dsp:txXfrm>
        <a:off x="19904" y="477916"/>
        <a:ext cx="3099417" cy="367937"/>
      </dsp:txXfrm>
    </dsp:sp>
    <dsp:sp modelId="{B8F0D016-EB33-4674-9A78-0EB9B7F1DB33}">
      <dsp:nvSpPr>
        <dsp:cNvPr id="0" name=""/>
        <dsp:cNvSpPr/>
      </dsp:nvSpPr>
      <dsp:spPr>
        <a:xfrm>
          <a:off x="0" y="914717"/>
          <a:ext cx="313922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1$ Phone #</a:t>
          </a:r>
        </a:p>
      </dsp:txBody>
      <dsp:txXfrm>
        <a:off x="19904" y="934621"/>
        <a:ext cx="3099417" cy="367937"/>
      </dsp:txXfrm>
    </dsp:sp>
    <dsp:sp modelId="{D129A478-93B0-4224-BDA3-4E76AE8AD1BB}">
      <dsp:nvSpPr>
        <dsp:cNvPr id="0" name=""/>
        <dsp:cNvSpPr/>
      </dsp:nvSpPr>
      <dsp:spPr>
        <a:xfrm>
          <a:off x="0" y="1371422"/>
          <a:ext cx="313922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Free Sandbox </a:t>
          </a:r>
          <a:r>
            <a:rPr lang="en-US" sz="1700" kern="1200" dirty="0" err="1" smtClean="0"/>
            <a:t>Dev</a:t>
          </a:r>
          <a:r>
            <a:rPr lang="en-US" sz="1700" kern="1200" dirty="0" smtClean="0"/>
            <a:t> </a:t>
          </a:r>
        </a:p>
      </dsp:txBody>
      <dsp:txXfrm>
        <a:off x="19904" y="1391326"/>
        <a:ext cx="3099417" cy="367937"/>
      </dsp:txXfrm>
    </dsp:sp>
    <dsp:sp modelId="{27035FBF-BD10-4A3C-A394-E32B05D1D8A4}">
      <dsp:nvSpPr>
        <dsp:cNvPr id="0" name=""/>
        <dsp:cNvSpPr/>
      </dsp:nvSpPr>
      <dsp:spPr>
        <a:xfrm>
          <a:off x="0" y="1828127"/>
          <a:ext cx="313922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REST API</a:t>
          </a:r>
        </a:p>
      </dsp:txBody>
      <dsp:txXfrm>
        <a:off x="19904" y="1848031"/>
        <a:ext cx="3099417" cy="367937"/>
      </dsp:txXfrm>
    </dsp:sp>
    <dsp:sp modelId="{CED7C10F-2AE9-42AD-BB0B-A1247C7ED1DC}">
      <dsp:nvSpPr>
        <dsp:cNvPr id="0" name=""/>
        <dsp:cNvSpPr/>
      </dsp:nvSpPr>
      <dsp:spPr>
        <a:xfrm>
          <a:off x="0" y="2284832"/>
          <a:ext cx="313922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Gem</a:t>
          </a:r>
        </a:p>
      </dsp:txBody>
      <dsp:txXfrm>
        <a:off x="19904" y="2304736"/>
        <a:ext cx="3099417" cy="367937"/>
      </dsp:txXfrm>
    </dsp:sp>
    <dsp:sp modelId="{53BD3427-9EEE-4FC6-A0B7-5D26CCC7176E}">
      <dsp:nvSpPr>
        <dsp:cNvPr id="0" name=""/>
        <dsp:cNvSpPr/>
      </dsp:nvSpPr>
      <dsp:spPr>
        <a:xfrm>
          <a:off x="0" y="2741537"/>
          <a:ext cx="313922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API Explorer</a:t>
          </a:r>
        </a:p>
      </dsp:txBody>
      <dsp:txXfrm>
        <a:off x="19904" y="2761441"/>
        <a:ext cx="3099417" cy="367937"/>
      </dsp:txXfrm>
    </dsp:sp>
    <dsp:sp modelId="{38B29101-F734-4379-AABF-0DB274A74874}">
      <dsp:nvSpPr>
        <dsp:cNvPr id="0" name=""/>
        <dsp:cNvSpPr/>
      </dsp:nvSpPr>
      <dsp:spPr>
        <a:xfrm>
          <a:off x="0" y="3198242"/>
          <a:ext cx="313922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Shortcodes</a:t>
          </a:r>
          <a:endParaRPr lang="en-US" sz="1700" kern="1200" dirty="0" smtClean="0"/>
        </a:p>
      </dsp:txBody>
      <dsp:txXfrm>
        <a:off x="19904" y="3218146"/>
        <a:ext cx="3099417" cy="367937"/>
      </dsp:txXfrm>
    </dsp:sp>
    <dsp:sp modelId="{D647DD57-0694-4A8E-943D-05C09979A94F}">
      <dsp:nvSpPr>
        <dsp:cNvPr id="0" name=""/>
        <dsp:cNvSpPr/>
      </dsp:nvSpPr>
      <dsp:spPr>
        <a:xfrm>
          <a:off x="0" y="3654947"/>
          <a:ext cx="313922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Great Support</a:t>
          </a:r>
        </a:p>
      </dsp:txBody>
      <dsp:txXfrm>
        <a:off x="19904" y="3674851"/>
        <a:ext cx="3099417" cy="3679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094E2-1767-4EB1-A367-E9B308B96B11}">
      <dsp:nvSpPr>
        <dsp:cNvPr id="0" name=""/>
        <dsp:cNvSpPr/>
      </dsp:nvSpPr>
      <dsp:spPr>
        <a:xfrm>
          <a:off x="0" y="61893"/>
          <a:ext cx="3665113" cy="623610"/>
        </a:xfrm>
        <a:prstGeom prst="roundRect">
          <a:avLst/>
        </a:prstGeom>
        <a:solidFill>
          <a:srgbClr val="C0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1 message per second</a:t>
          </a:r>
          <a:endParaRPr lang="en-US" sz="2600" kern="1200" dirty="0"/>
        </a:p>
      </dsp:txBody>
      <dsp:txXfrm>
        <a:off x="30442" y="92335"/>
        <a:ext cx="3604229" cy="562726"/>
      </dsp:txXfrm>
    </dsp:sp>
    <dsp:sp modelId="{AF0D5A8D-230F-40E9-A983-8599359DB7C0}">
      <dsp:nvSpPr>
        <dsp:cNvPr id="0" name=""/>
        <dsp:cNvSpPr/>
      </dsp:nvSpPr>
      <dsp:spPr>
        <a:xfrm>
          <a:off x="0" y="761350"/>
          <a:ext cx="3665113" cy="623610"/>
        </a:xfrm>
        <a:prstGeom prst="roundRect">
          <a:avLst/>
        </a:prstGeom>
        <a:solidFill>
          <a:srgbClr val="C0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Sandbox # limited</a:t>
          </a:r>
        </a:p>
      </dsp:txBody>
      <dsp:txXfrm>
        <a:off x="30442" y="791792"/>
        <a:ext cx="3604229" cy="562726"/>
      </dsp:txXfrm>
    </dsp:sp>
    <dsp:sp modelId="{B8F0D016-EB33-4674-9A78-0EB9B7F1DB33}">
      <dsp:nvSpPr>
        <dsp:cNvPr id="0" name=""/>
        <dsp:cNvSpPr/>
      </dsp:nvSpPr>
      <dsp:spPr>
        <a:xfrm>
          <a:off x="0" y="1459840"/>
          <a:ext cx="3665113" cy="623610"/>
        </a:xfrm>
        <a:prstGeom prst="roundRect">
          <a:avLst/>
        </a:prstGeom>
        <a:solidFill>
          <a:srgbClr val="C0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1 number per application</a:t>
          </a:r>
        </a:p>
      </dsp:txBody>
      <dsp:txXfrm>
        <a:off x="30442" y="1490282"/>
        <a:ext cx="3604229" cy="562726"/>
      </dsp:txXfrm>
    </dsp:sp>
    <dsp:sp modelId="{D129A478-93B0-4224-BDA3-4E76AE8AD1BB}">
      <dsp:nvSpPr>
        <dsp:cNvPr id="0" name=""/>
        <dsp:cNvSpPr/>
      </dsp:nvSpPr>
      <dsp:spPr>
        <a:xfrm>
          <a:off x="0" y="2158330"/>
          <a:ext cx="3665113" cy="623610"/>
        </a:xfrm>
        <a:prstGeom prst="roundRect">
          <a:avLst/>
        </a:prstGeom>
        <a:solidFill>
          <a:srgbClr val="C0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No Canadian #’s</a:t>
          </a:r>
        </a:p>
      </dsp:txBody>
      <dsp:txXfrm>
        <a:off x="30442" y="2188772"/>
        <a:ext cx="3604229" cy="562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B83633E8-53E3-49EA-B4D6-CCF81CA945B7}" type="datetimeFigureOut">
              <a:rPr lang="en-US" smtClean="0"/>
              <a:t>10/18/2011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C0146842-5ED7-45C7-8F1C-DCCA7096C49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33E8-53E3-49EA-B4D6-CCF81CA945B7}" type="datetimeFigureOut">
              <a:rPr lang="en-US" smtClean="0"/>
              <a:t>10/18/2011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146842-5ED7-45C7-8F1C-DCCA7096C49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33E8-53E3-49EA-B4D6-CCF81CA945B7}" type="datetimeFigureOut">
              <a:rPr lang="en-US" smtClean="0"/>
              <a:t>10/18/2011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146842-5ED7-45C7-8F1C-DCCA7096C49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33E8-53E3-49EA-B4D6-CCF81CA945B7}" type="datetimeFigureOut">
              <a:rPr lang="en-US" smtClean="0"/>
              <a:t>10/18/2011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146842-5ED7-45C7-8F1C-DCCA7096C49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B83633E8-53E3-49EA-B4D6-CCF81CA945B7}" type="datetimeFigureOut">
              <a:rPr lang="en-US" smtClean="0"/>
              <a:t>10/18/2011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C0146842-5ED7-45C7-8F1C-DCCA7096C49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33E8-53E3-49EA-B4D6-CCF81CA945B7}" type="datetimeFigureOut">
              <a:rPr lang="en-US" smtClean="0"/>
              <a:t>10/18/2011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146842-5ED7-45C7-8F1C-DCCA7096C49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33E8-53E3-49EA-B4D6-CCF81CA945B7}" type="datetimeFigureOut">
              <a:rPr lang="en-US" smtClean="0"/>
              <a:t>10/18/2011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146842-5ED7-45C7-8F1C-DCCA7096C49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33E8-53E3-49EA-B4D6-CCF81CA945B7}" type="datetimeFigureOut">
              <a:rPr lang="en-US" smtClean="0"/>
              <a:t>10/18/2011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146842-5ED7-45C7-8F1C-DCCA7096C49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33E8-53E3-49EA-B4D6-CCF81CA945B7}" type="datetimeFigureOut">
              <a:rPr lang="en-US" smtClean="0"/>
              <a:t>10/18/2011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146842-5ED7-45C7-8F1C-DCCA7096C49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33E8-53E3-49EA-B4D6-CCF81CA945B7}" type="datetimeFigureOut">
              <a:rPr lang="en-US" smtClean="0"/>
              <a:t>10/18/2011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146842-5ED7-45C7-8F1C-DCCA7096C49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33E8-53E3-49EA-B4D6-CCF81CA945B7}" type="datetimeFigureOut">
              <a:rPr lang="en-US" smtClean="0"/>
              <a:t>10/18/2011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146842-5ED7-45C7-8F1C-DCCA7096C492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0146842-5ED7-45C7-8F1C-DCCA7096C4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83633E8-53E3-49EA-B4D6-CCF81CA945B7}" type="datetimeFigureOut">
              <a:rPr lang="en-US" smtClean="0"/>
              <a:t>10/18/2011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lio.com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yanonRails/twilio_example_rails" TargetMode="External"/><Relationship Id="rId2" Type="http://schemas.openxmlformats.org/officeDocument/2006/relationships/hyperlink" Target="https://github.com/twilio/twilio-ruby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Ryan Jones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wilio</a:t>
            </a:r>
            <a:r>
              <a:rPr lang="en-US" dirty="0" smtClean="0"/>
              <a:t> - SMS edition</a:t>
            </a:r>
            <a:endParaRPr lang="en-US" dirty="0"/>
          </a:p>
        </p:txBody>
      </p:sp>
      <p:pic>
        <p:nvPicPr>
          <p:cNvPr id="1030" name="Picture 6" descr="http://www.twilio.com/packages/home/img/twil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057400"/>
            <a:ext cx="287420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71800" y="6314940"/>
            <a:ext cx="3591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I am not affiliated with </a:t>
            </a:r>
            <a:r>
              <a:rPr lang="en-US" dirty="0" err="1" smtClean="0"/>
              <a:t>twilio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9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31" y="1708666"/>
            <a:ext cx="8507969" cy="4996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52400" y="152400"/>
            <a:ext cx="83820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800" dirty="0" err="1"/>
              <a:t>Twilio</a:t>
            </a:r>
            <a:r>
              <a:rPr lang="en-US" sz="4800" dirty="0"/>
              <a:t> + Ruby on Rails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5402" y="1339334"/>
            <a:ext cx="527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Incoming texts controller (reply via gem or via </a:t>
            </a:r>
            <a:r>
              <a:rPr lang="en-US" dirty="0" err="1" smtClean="0"/>
              <a:t>TwiML</a:t>
            </a:r>
            <a:r>
              <a:rPr lang="en-US" dirty="0" smtClean="0"/>
              <a:t>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67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2400" y="152400"/>
            <a:ext cx="8382000" cy="64770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800" dirty="0" smtClean="0"/>
              <a:t>Fin</a:t>
            </a:r>
          </a:p>
        </p:txBody>
      </p:sp>
      <p:pic>
        <p:nvPicPr>
          <p:cNvPr id="6146" name="Picture 2" descr="http://theretrospectre.com/rage/Rage%20Face%20Editor_files/Sm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495800"/>
            <a:ext cx="22860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33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52400" y="152400"/>
            <a:ext cx="8534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Ryan Jones</a:t>
            </a:r>
          </a:p>
        </p:txBody>
      </p:sp>
      <p:pic>
        <p:nvPicPr>
          <p:cNvPr id="2050" name="Picture 2" descr="http://jeremytanner.com/images/icons/twit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721" y="1583991"/>
            <a:ext cx="826369" cy="82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43199" y="1731061"/>
            <a:ext cx="2262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@</a:t>
            </a:r>
            <a:r>
              <a:rPr lang="en-US" sz="2800" dirty="0" err="1" smtClean="0"/>
              <a:t>RyanonRails</a:t>
            </a:r>
            <a:endParaRPr lang="en-US" sz="2800" dirty="0"/>
          </a:p>
        </p:txBody>
      </p:sp>
      <p:pic>
        <p:nvPicPr>
          <p:cNvPr id="2052" name="Picture 4" descr="http://aux3.iconpedia.net/uploads/664132653174665031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721" y="2374962"/>
            <a:ext cx="825438" cy="8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743199" y="2526071"/>
            <a:ext cx="476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dirty="0" smtClean="0"/>
              <a:t>yan.michael.jones@gmail.com</a:t>
            </a:r>
            <a:endParaRPr lang="en-US" dirty="0"/>
          </a:p>
        </p:txBody>
      </p:sp>
      <p:pic>
        <p:nvPicPr>
          <p:cNvPr id="2056" name="Picture 8" descr="https://secure.gravatar.com/avatar/e4c941f8a884c37a92a2a7084b3fca3d?s=140&amp;d=https://a248.e.akamai.net/assets.github.com%2Fimages%2Fgravatars%2Fgravatar-14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215" y="3200401"/>
            <a:ext cx="787875" cy="78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743199" y="3332729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www.RyanonRails.com</a:t>
            </a:r>
            <a:endParaRPr lang="en-US" dirty="0"/>
          </a:p>
        </p:txBody>
      </p:sp>
      <p:pic>
        <p:nvPicPr>
          <p:cNvPr id="2060" name="Picture 12" descr="http://techtoinks.com/wp-content/plugins/wp-o-matic/cache/4ba75_cobol_logo_06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79" y="4809741"/>
            <a:ext cx="1752601" cy="17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enwebtech.com/images/dotne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4849827"/>
            <a:ext cx="2647950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upload.wikimedia.org/wikipedia/commons/1/16/Ruby_on_Rails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830" y="4809741"/>
            <a:ext cx="1663698" cy="197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mintywhite.com/images/wg/0901/19windows7/remove-windows7-0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829" y="5732477"/>
            <a:ext cx="463655" cy="46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lertz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088" y="4283813"/>
            <a:ext cx="2403104" cy="76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80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2400" y="152400"/>
            <a:ext cx="8534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Overview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66479111"/>
              </p:ext>
            </p:extLst>
          </p:nvPr>
        </p:nvGraphicFramePr>
        <p:xfrm>
          <a:off x="419100" y="1219200"/>
          <a:ext cx="79629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647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2400" y="152400"/>
            <a:ext cx="8534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What is </a:t>
            </a:r>
            <a:r>
              <a:rPr lang="en-US" sz="4800" dirty="0" err="1" smtClean="0"/>
              <a:t>twilio</a:t>
            </a:r>
            <a:r>
              <a:rPr lang="en-US" sz="4800" dirty="0" smtClean="0"/>
              <a:t>?</a:t>
            </a:r>
          </a:p>
        </p:txBody>
      </p:sp>
      <p:pic>
        <p:nvPicPr>
          <p:cNvPr id="1030" name="Picture 6" descr="http://thecustomizewindows.com/wp-content/uploads/2011/08/Cloud-computing-Standards-and-Guidelin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752600"/>
            <a:ext cx="7086600" cy="519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71639" y="2126563"/>
            <a:ext cx="194007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SMS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29200" y="2153394"/>
            <a:ext cx="23382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Voice</a:t>
            </a:r>
            <a:endParaRPr lang="en-US" sz="54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52800" y="5553761"/>
            <a:ext cx="15547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endParaRPr lang="en-US" sz="5400" b="1" cap="none" spc="0" dirty="0">
              <a:ln w="11430"/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1354689"/>
            <a:ext cx="4699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Cloud Communication - Scaling</a:t>
            </a:r>
            <a:endParaRPr lang="en-US" sz="2800" dirty="0"/>
          </a:p>
        </p:txBody>
      </p:sp>
      <p:sp>
        <p:nvSpPr>
          <p:cNvPr id="10" name="L-Shape 9"/>
          <p:cNvSpPr/>
          <p:nvPr/>
        </p:nvSpPr>
        <p:spPr>
          <a:xfrm>
            <a:off x="1219200" y="2286000"/>
            <a:ext cx="3505200" cy="4114800"/>
          </a:xfrm>
          <a:prstGeom prst="corner">
            <a:avLst/>
          </a:prstGeom>
          <a:gradFill>
            <a:gsLst>
              <a:gs pos="0">
                <a:schemeClr val="accent2">
                  <a:tint val="50000"/>
                  <a:shade val="95000"/>
                  <a:satMod val="300000"/>
                  <a:alpha val="0"/>
                </a:schemeClr>
              </a:gs>
              <a:gs pos="37000">
                <a:schemeClr val="accent2">
                  <a:tint val="50000"/>
                  <a:shade val="90000"/>
                  <a:satMod val="250000"/>
                </a:schemeClr>
              </a:gs>
              <a:gs pos="100000">
                <a:schemeClr val="accent2">
                  <a:tint val="85000"/>
                  <a:shade val="75000"/>
                  <a:satMod val="150000"/>
                  <a:alpha val="32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8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2400" y="152400"/>
            <a:ext cx="8534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800" dirty="0"/>
              <a:t>Why use </a:t>
            </a:r>
            <a:r>
              <a:rPr lang="en-US" sz="4800" dirty="0" err="1"/>
              <a:t>twilio</a:t>
            </a:r>
            <a:r>
              <a:rPr lang="en-US" sz="4800" dirty="0"/>
              <a:t> for SMS?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65699552"/>
              </p:ext>
            </p:extLst>
          </p:nvPr>
        </p:nvGraphicFramePr>
        <p:xfrm>
          <a:off x="685800" y="2371130"/>
          <a:ext cx="313922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52400" y="1447800"/>
            <a:ext cx="4191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The Good</a:t>
            </a:r>
            <a:endParaRPr lang="en-US" sz="5400" dirty="0"/>
          </a:p>
        </p:txBody>
      </p:sp>
      <p:sp>
        <p:nvSpPr>
          <p:cNvPr id="12" name="Rounded Rectangle 11"/>
          <p:cNvSpPr/>
          <p:nvPr/>
        </p:nvSpPr>
        <p:spPr>
          <a:xfrm>
            <a:off x="4495800" y="1447800"/>
            <a:ext cx="4191000" cy="7620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The Bad</a:t>
            </a:r>
            <a:endParaRPr lang="en-US" sz="5400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532927148"/>
              </p:ext>
            </p:extLst>
          </p:nvPr>
        </p:nvGraphicFramePr>
        <p:xfrm>
          <a:off x="4758743" y="2287074"/>
          <a:ext cx="3665113" cy="284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3660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2400" y="152400"/>
            <a:ext cx="83820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800" dirty="0" err="1"/>
              <a:t>Twilio</a:t>
            </a:r>
            <a:r>
              <a:rPr lang="en-US" sz="4800" dirty="0"/>
              <a:t> analytics/logs/</a:t>
            </a:r>
            <a:r>
              <a:rPr lang="en-US" sz="4800" dirty="0" err="1"/>
              <a:t>dev</a:t>
            </a:r>
            <a:r>
              <a:rPr lang="en-US" sz="4800" dirty="0"/>
              <a:t> tools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7772400" cy="2830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71800" y="4648200"/>
            <a:ext cx="2426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http://www.twilio.com/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5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2400" y="152400"/>
            <a:ext cx="83820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800" dirty="0" err="1"/>
              <a:t>Twilio</a:t>
            </a:r>
            <a:r>
              <a:rPr lang="en-US" sz="4800" dirty="0"/>
              <a:t> + Ruby on Rails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1921" y="1506759"/>
            <a:ext cx="425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Gem: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github.com/twilio/twilio-ruby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1921" y="1840468"/>
            <a:ext cx="664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Code: </a:t>
            </a:r>
            <a:r>
              <a:rPr lang="en-US" dirty="0">
                <a:hlinkClick r:id="rId3"/>
              </a:rPr>
              <a:t>https://github.com/RyanonRails/twilio_example_rails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712732"/>
            <a:ext cx="7088094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0847" y="4363861"/>
            <a:ext cx="174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a message: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68378"/>
            <a:ext cx="7088094" cy="487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9042" y="3429000"/>
            <a:ext cx="209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 a client object: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1949" y="2362200"/>
            <a:ext cx="6982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 API - Make calls, send messages, buy and manage phone numbers. </a:t>
            </a:r>
            <a:endParaRPr lang="en-US" dirty="0" smtClean="0"/>
          </a:p>
          <a:p>
            <a:r>
              <a:rPr lang="en-US" dirty="0" err="1" smtClean="0"/>
              <a:t>TwiML</a:t>
            </a:r>
            <a:r>
              <a:rPr lang="en-US" dirty="0" smtClean="0"/>
              <a:t> </a:t>
            </a:r>
            <a:r>
              <a:rPr lang="en-US" dirty="0"/>
              <a:t>- Dynamically control live phone calls and respond to messages. </a:t>
            </a:r>
            <a:endParaRPr lang="en-US" dirty="0" smtClean="0"/>
          </a:p>
          <a:p>
            <a:r>
              <a:rPr lang="en-US" dirty="0" err="1" smtClean="0"/>
              <a:t>Twilio</a:t>
            </a:r>
            <a:r>
              <a:rPr lang="en-US" dirty="0" smtClean="0"/>
              <a:t> </a:t>
            </a:r>
            <a:r>
              <a:rPr lang="en-US" dirty="0"/>
              <a:t>Client - Make and receive calls in a browser or on a mobile device.</a:t>
            </a:r>
          </a:p>
        </p:txBody>
      </p:sp>
    </p:spTree>
    <p:extLst>
      <p:ext uri="{BB962C8B-B14F-4D97-AF65-F5344CB8AC3E}">
        <p14:creationId xmlns:p14="http://schemas.microsoft.com/office/powerpoint/2010/main" val="8151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1428"/>
            <a:ext cx="7088094" cy="909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8699" y="1447800"/>
            <a:ext cx="663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all of the associated account </a:t>
            </a:r>
            <a:r>
              <a:rPr lang="en-US" dirty="0" err="1" smtClean="0"/>
              <a:t>twilio</a:t>
            </a:r>
            <a:r>
              <a:rPr lang="en-US" dirty="0" smtClean="0"/>
              <a:t> #’s (array of phone numbers):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152400"/>
            <a:ext cx="83820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800" dirty="0" err="1"/>
              <a:t>Twilio</a:t>
            </a:r>
            <a:r>
              <a:rPr lang="en-US" sz="4800" dirty="0"/>
              <a:t> + Ruby on Rails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64" y="3238243"/>
            <a:ext cx="6008936" cy="460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44" y="2732748"/>
            <a:ext cx="6012156" cy="498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64" y="3886200"/>
            <a:ext cx="7161551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59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3396803"/>
            <a:ext cx="8534400" cy="1620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2991"/>
            <a:ext cx="63246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52400" y="152400"/>
            <a:ext cx="83820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800" dirty="0" err="1"/>
              <a:t>Twilio</a:t>
            </a:r>
            <a:r>
              <a:rPr lang="en-US" sz="4800" dirty="0"/>
              <a:t> + Ruby on Rails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" y="1525074"/>
            <a:ext cx="238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 incoming </a:t>
            </a:r>
            <a:r>
              <a:rPr lang="en-US" dirty="0" smtClean="0"/>
              <a:t>texts: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4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368</TotalTime>
  <Words>225</Words>
  <Application>Microsoft Office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Composite</vt:lpstr>
      <vt:lpstr>twilio - SMS edition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Twilio SMS Edition</dc:title>
  <dc:creator>Owner</dc:creator>
  <cp:lastModifiedBy>Owner</cp:lastModifiedBy>
  <cp:revision>46</cp:revision>
  <dcterms:created xsi:type="dcterms:W3CDTF">2011-10-15T17:53:43Z</dcterms:created>
  <dcterms:modified xsi:type="dcterms:W3CDTF">2011-10-18T22:34:45Z</dcterms:modified>
</cp:coreProperties>
</file>