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71" r:id="rId8"/>
    <p:sldId id="269" r:id="rId9"/>
    <p:sldId id="27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7"/>
    <a:srgbClr val="E3E7ED"/>
    <a:srgbClr val="FF2525"/>
    <a:srgbClr val="C92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0" autoAdjust="0"/>
  </p:normalViewPr>
  <p:slideViewPr>
    <p:cSldViewPr>
      <p:cViewPr>
        <p:scale>
          <a:sx n="95" d="100"/>
          <a:sy n="95" d="100"/>
        </p:scale>
        <p:origin x="-4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D4DC-5219-4717-B6C7-19B56A66E4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CBAB28-B562-4E82-B192-DCEA4442BD5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What is </a:t>
          </a:r>
          <a:r>
            <a:rPr lang="en-US" dirty="0" err="1" smtClean="0"/>
            <a:t>twilio</a:t>
          </a:r>
          <a:r>
            <a:rPr lang="en-US" dirty="0" smtClean="0"/>
            <a:t>?</a:t>
          </a:r>
          <a:endParaRPr lang="en-US" dirty="0"/>
        </a:p>
      </dgm:t>
    </dgm:pt>
    <dgm:pt modelId="{6F518D73-DEA2-460E-A049-0F26E472172D}" type="parTrans" cxnId="{488B8237-A526-4E8C-B218-F0E3DB2F40C9}">
      <dgm:prSet/>
      <dgm:spPr/>
      <dgm:t>
        <a:bodyPr/>
        <a:lstStyle/>
        <a:p>
          <a:endParaRPr lang="en-US"/>
        </a:p>
      </dgm:t>
    </dgm:pt>
    <dgm:pt modelId="{8BA554E1-49DD-434C-A66C-2CBCE2352AB1}" type="sibTrans" cxnId="{488B8237-A526-4E8C-B218-F0E3DB2F40C9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tx1"/>
          </a:solidFill>
        </a:ln>
        <a:effectLst/>
      </dgm:spPr>
      <dgm:t>
        <a:bodyPr/>
        <a:lstStyle/>
        <a:p>
          <a:endParaRPr lang="en-US"/>
        </a:p>
      </dgm:t>
    </dgm:pt>
    <dgm:pt modelId="{26C7B3F3-9EEC-4522-88A8-7F1A6B4FF0F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Why use </a:t>
          </a:r>
          <a:r>
            <a:rPr lang="en-US" dirty="0" err="1" smtClean="0"/>
            <a:t>twilio</a:t>
          </a:r>
          <a:r>
            <a:rPr lang="en-US" dirty="0" smtClean="0"/>
            <a:t> for </a:t>
          </a:r>
          <a:r>
            <a:rPr lang="en-US" dirty="0" smtClean="0"/>
            <a:t>Voice?</a:t>
          </a:r>
          <a:endParaRPr lang="en-US" dirty="0"/>
        </a:p>
      </dgm:t>
    </dgm:pt>
    <dgm:pt modelId="{85E7EADD-BEC3-4A6F-A47F-FFB52AC617B7}" type="parTrans" cxnId="{479428E9-94E8-47A6-912D-642BEE997246}">
      <dgm:prSet/>
      <dgm:spPr/>
      <dgm:t>
        <a:bodyPr/>
        <a:lstStyle/>
        <a:p>
          <a:endParaRPr lang="en-US"/>
        </a:p>
      </dgm:t>
    </dgm:pt>
    <dgm:pt modelId="{65A9B4F6-00BE-4B2B-9239-E7656760E83C}" type="sibTrans" cxnId="{479428E9-94E8-47A6-912D-642BEE997246}">
      <dgm:prSet/>
      <dgm:spPr/>
      <dgm:t>
        <a:bodyPr/>
        <a:lstStyle/>
        <a:p>
          <a:endParaRPr lang="en-US"/>
        </a:p>
      </dgm:t>
    </dgm:pt>
    <dgm:pt modelId="{667DA08E-F29A-481E-B932-058597C76376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err="1" smtClean="0"/>
            <a:t>Twilio</a:t>
          </a:r>
          <a:r>
            <a:rPr lang="en-US" dirty="0" smtClean="0"/>
            <a:t> </a:t>
          </a:r>
          <a:r>
            <a:rPr lang="en-US" dirty="0" smtClean="0"/>
            <a:t>Client</a:t>
          </a:r>
          <a:endParaRPr lang="en-US" dirty="0"/>
        </a:p>
      </dgm:t>
    </dgm:pt>
    <dgm:pt modelId="{E3E287AD-07D7-4CD9-B977-9FA188155D42}" type="parTrans" cxnId="{B8DD4472-BE0F-41AC-B419-FB9CF8F5F67B}">
      <dgm:prSet/>
      <dgm:spPr/>
      <dgm:t>
        <a:bodyPr/>
        <a:lstStyle/>
        <a:p>
          <a:endParaRPr lang="en-US"/>
        </a:p>
      </dgm:t>
    </dgm:pt>
    <dgm:pt modelId="{576283B6-0482-43D9-BA37-597683C28618}" type="sibTrans" cxnId="{B8DD4472-BE0F-41AC-B419-FB9CF8F5F67B}">
      <dgm:prSet/>
      <dgm:spPr/>
      <dgm:t>
        <a:bodyPr/>
        <a:lstStyle/>
        <a:p>
          <a:endParaRPr lang="en-US"/>
        </a:p>
      </dgm:t>
    </dgm:pt>
    <dgm:pt modelId="{7EDFBF13-1818-4F8E-BC98-4D1FA72B50A3}" type="pres">
      <dgm:prSet presAssocID="{FEAAD4DC-5219-4717-B6C7-19B56A66E4B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793936C-5BCD-44F2-8955-A17E71575D20}" type="pres">
      <dgm:prSet presAssocID="{FEAAD4DC-5219-4717-B6C7-19B56A66E4BB}" presName="Name1" presStyleCnt="0"/>
      <dgm:spPr/>
    </dgm:pt>
    <dgm:pt modelId="{0A33EECE-76B2-4FB8-AC64-5053EC7F3A71}" type="pres">
      <dgm:prSet presAssocID="{FEAAD4DC-5219-4717-B6C7-19B56A66E4BB}" presName="cycle" presStyleCnt="0"/>
      <dgm:spPr/>
    </dgm:pt>
    <dgm:pt modelId="{3392ED3F-B9AA-4E5F-8E11-F132362D9069}" type="pres">
      <dgm:prSet presAssocID="{FEAAD4DC-5219-4717-B6C7-19B56A66E4BB}" presName="srcNode" presStyleLbl="node1" presStyleIdx="0" presStyleCnt="3"/>
      <dgm:spPr/>
    </dgm:pt>
    <dgm:pt modelId="{ED01C086-66F3-4B8A-A6AE-D47F10B1DC14}" type="pres">
      <dgm:prSet presAssocID="{FEAAD4DC-5219-4717-B6C7-19B56A66E4BB}" presName="conn" presStyleLbl="parChTrans1D2" presStyleIdx="0" presStyleCnt="1"/>
      <dgm:spPr/>
      <dgm:t>
        <a:bodyPr/>
        <a:lstStyle/>
        <a:p>
          <a:endParaRPr lang="en-US"/>
        </a:p>
      </dgm:t>
    </dgm:pt>
    <dgm:pt modelId="{486FE966-93CB-4B3C-BEF6-B035B4CCDBF9}" type="pres">
      <dgm:prSet presAssocID="{FEAAD4DC-5219-4717-B6C7-19B56A66E4BB}" presName="extraNode" presStyleLbl="node1" presStyleIdx="0" presStyleCnt="3"/>
      <dgm:spPr/>
    </dgm:pt>
    <dgm:pt modelId="{DFD06AB5-E291-4349-B094-8EB2128CEC7B}" type="pres">
      <dgm:prSet presAssocID="{FEAAD4DC-5219-4717-B6C7-19B56A66E4BB}" presName="dstNode" presStyleLbl="node1" presStyleIdx="0" presStyleCnt="3"/>
      <dgm:spPr/>
    </dgm:pt>
    <dgm:pt modelId="{A68537FA-05C5-4747-AF06-3FE452E00608}" type="pres">
      <dgm:prSet presAssocID="{92CBAB28-B562-4E82-B192-DCEA4442BD5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F644B-5B1E-46B0-AD16-76A6EF42F7C4}" type="pres">
      <dgm:prSet presAssocID="{92CBAB28-B562-4E82-B192-DCEA4442BD5C}" presName="accent_1" presStyleCnt="0"/>
      <dgm:spPr/>
    </dgm:pt>
    <dgm:pt modelId="{96EB034E-9FF9-42BD-A865-79FF80EFA181}" type="pres">
      <dgm:prSet presAssocID="{92CBAB28-B562-4E82-B192-DCEA4442BD5C}" presName="accentRepeatNode" presStyleLbl="solidFgAcc1" presStyleIdx="0" presStyleCnt="3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E971FD0-C786-48E7-80C8-C9E72B76639D}" type="pres">
      <dgm:prSet presAssocID="{26C7B3F3-9EEC-4522-88A8-7F1A6B4FF0F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1BD45-087C-4016-91C8-6AC9FDD431B9}" type="pres">
      <dgm:prSet presAssocID="{26C7B3F3-9EEC-4522-88A8-7F1A6B4FF0FE}" presName="accent_2" presStyleCnt="0"/>
      <dgm:spPr/>
    </dgm:pt>
    <dgm:pt modelId="{BCAE7061-0F21-42A9-8926-A3A5DEC50AAD}" type="pres">
      <dgm:prSet presAssocID="{26C7B3F3-9EEC-4522-88A8-7F1A6B4FF0FE}" presName="accentRepeatNode" presStyleLbl="solidFgAcc1" presStyleIdx="1" presStyleCnt="3"/>
      <dgm:spPr>
        <a:solidFill>
          <a:schemeClr val="bg2">
            <a:lumMod val="50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9B1E739-1F64-4A61-B289-B26537BD7C15}" type="pres">
      <dgm:prSet presAssocID="{667DA08E-F29A-481E-B932-058597C7637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FFE12-7DA0-4B3F-B36E-80CD3CC8DFDA}" type="pres">
      <dgm:prSet presAssocID="{667DA08E-F29A-481E-B932-058597C76376}" presName="accent_3" presStyleCnt="0"/>
      <dgm:spPr/>
    </dgm:pt>
    <dgm:pt modelId="{29C04B42-D5E3-4428-93D5-1BE1497D018F}" type="pres">
      <dgm:prSet presAssocID="{667DA08E-F29A-481E-B932-058597C76376}" presName="accentRepeatNode" presStyleLbl="solidFgAcc1" presStyleIdx="2" presStyleCnt="3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</dgm:ptLst>
  <dgm:cxnLst>
    <dgm:cxn modelId="{40C9A906-874F-430D-9326-35AD934D62C3}" type="presOf" srcId="{667DA08E-F29A-481E-B932-058597C76376}" destId="{69B1E739-1F64-4A61-B289-B26537BD7C15}" srcOrd="0" destOrd="0" presId="urn:microsoft.com/office/officeart/2008/layout/VerticalCurvedList"/>
    <dgm:cxn modelId="{479428E9-94E8-47A6-912D-642BEE997246}" srcId="{FEAAD4DC-5219-4717-B6C7-19B56A66E4BB}" destId="{26C7B3F3-9EEC-4522-88A8-7F1A6B4FF0FE}" srcOrd="1" destOrd="0" parTransId="{85E7EADD-BEC3-4A6F-A47F-FFB52AC617B7}" sibTransId="{65A9B4F6-00BE-4B2B-9239-E7656760E83C}"/>
    <dgm:cxn modelId="{56BDE63A-FC10-487E-979D-AE09DAD5E310}" type="presOf" srcId="{8BA554E1-49DD-434C-A66C-2CBCE2352AB1}" destId="{ED01C086-66F3-4B8A-A6AE-D47F10B1DC14}" srcOrd="0" destOrd="0" presId="urn:microsoft.com/office/officeart/2008/layout/VerticalCurvedList"/>
    <dgm:cxn modelId="{D28EE5A4-2F95-412C-B448-95B21F38589F}" type="presOf" srcId="{92CBAB28-B562-4E82-B192-DCEA4442BD5C}" destId="{A68537FA-05C5-4747-AF06-3FE452E00608}" srcOrd="0" destOrd="0" presId="urn:microsoft.com/office/officeart/2008/layout/VerticalCurvedList"/>
    <dgm:cxn modelId="{3F7E3C3D-E633-4FEF-9F11-2EA48736B0FF}" type="presOf" srcId="{FEAAD4DC-5219-4717-B6C7-19B56A66E4BB}" destId="{7EDFBF13-1818-4F8E-BC98-4D1FA72B50A3}" srcOrd="0" destOrd="0" presId="urn:microsoft.com/office/officeart/2008/layout/VerticalCurvedList"/>
    <dgm:cxn modelId="{5533ED23-50DF-4E8D-BFF5-FE5FD54BDC72}" type="presOf" srcId="{26C7B3F3-9EEC-4522-88A8-7F1A6B4FF0FE}" destId="{5E971FD0-C786-48E7-80C8-C9E72B76639D}" srcOrd="0" destOrd="0" presId="urn:microsoft.com/office/officeart/2008/layout/VerticalCurvedList"/>
    <dgm:cxn modelId="{488B8237-A526-4E8C-B218-F0E3DB2F40C9}" srcId="{FEAAD4DC-5219-4717-B6C7-19B56A66E4BB}" destId="{92CBAB28-B562-4E82-B192-DCEA4442BD5C}" srcOrd="0" destOrd="0" parTransId="{6F518D73-DEA2-460E-A049-0F26E472172D}" sibTransId="{8BA554E1-49DD-434C-A66C-2CBCE2352AB1}"/>
    <dgm:cxn modelId="{B8DD4472-BE0F-41AC-B419-FB9CF8F5F67B}" srcId="{FEAAD4DC-5219-4717-B6C7-19B56A66E4BB}" destId="{667DA08E-F29A-481E-B932-058597C76376}" srcOrd="2" destOrd="0" parTransId="{E3E287AD-07D7-4CD9-B977-9FA188155D42}" sibTransId="{576283B6-0482-43D9-BA37-597683C28618}"/>
    <dgm:cxn modelId="{D3E56D4E-853A-42B6-89CD-D0784447A246}" type="presParOf" srcId="{7EDFBF13-1818-4F8E-BC98-4D1FA72B50A3}" destId="{5793936C-5BCD-44F2-8955-A17E71575D20}" srcOrd="0" destOrd="0" presId="urn:microsoft.com/office/officeart/2008/layout/VerticalCurvedList"/>
    <dgm:cxn modelId="{44236B1D-413F-45CA-BDAE-678581CEBE3B}" type="presParOf" srcId="{5793936C-5BCD-44F2-8955-A17E71575D20}" destId="{0A33EECE-76B2-4FB8-AC64-5053EC7F3A71}" srcOrd="0" destOrd="0" presId="urn:microsoft.com/office/officeart/2008/layout/VerticalCurvedList"/>
    <dgm:cxn modelId="{98D71605-CAF9-413D-BC69-B431C682BA9D}" type="presParOf" srcId="{0A33EECE-76B2-4FB8-AC64-5053EC7F3A71}" destId="{3392ED3F-B9AA-4E5F-8E11-F132362D9069}" srcOrd="0" destOrd="0" presId="urn:microsoft.com/office/officeart/2008/layout/VerticalCurvedList"/>
    <dgm:cxn modelId="{DA071819-7BA7-4741-A3E1-873CB9243E4B}" type="presParOf" srcId="{0A33EECE-76B2-4FB8-AC64-5053EC7F3A71}" destId="{ED01C086-66F3-4B8A-A6AE-D47F10B1DC14}" srcOrd="1" destOrd="0" presId="urn:microsoft.com/office/officeart/2008/layout/VerticalCurvedList"/>
    <dgm:cxn modelId="{321AE6D6-7AE1-416B-A4D1-00EF4130F50A}" type="presParOf" srcId="{0A33EECE-76B2-4FB8-AC64-5053EC7F3A71}" destId="{486FE966-93CB-4B3C-BEF6-B035B4CCDBF9}" srcOrd="2" destOrd="0" presId="urn:microsoft.com/office/officeart/2008/layout/VerticalCurvedList"/>
    <dgm:cxn modelId="{741F0EF9-9EBC-44F5-A2D0-2DA56C135FB7}" type="presParOf" srcId="{0A33EECE-76B2-4FB8-AC64-5053EC7F3A71}" destId="{DFD06AB5-E291-4349-B094-8EB2128CEC7B}" srcOrd="3" destOrd="0" presId="urn:microsoft.com/office/officeart/2008/layout/VerticalCurvedList"/>
    <dgm:cxn modelId="{6E2C4D06-378C-4047-9EEA-1FAAF205B024}" type="presParOf" srcId="{5793936C-5BCD-44F2-8955-A17E71575D20}" destId="{A68537FA-05C5-4747-AF06-3FE452E00608}" srcOrd="1" destOrd="0" presId="urn:microsoft.com/office/officeart/2008/layout/VerticalCurvedList"/>
    <dgm:cxn modelId="{77B4A2FC-9F53-4467-9FA0-E44D0926BBAF}" type="presParOf" srcId="{5793936C-5BCD-44F2-8955-A17E71575D20}" destId="{448F644B-5B1E-46B0-AD16-76A6EF42F7C4}" srcOrd="2" destOrd="0" presId="urn:microsoft.com/office/officeart/2008/layout/VerticalCurvedList"/>
    <dgm:cxn modelId="{0EF2782B-F3CE-4D34-90EB-CC215D1FA5F3}" type="presParOf" srcId="{448F644B-5B1E-46B0-AD16-76A6EF42F7C4}" destId="{96EB034E-9FF9-42BD-A865-79FF80EFA181}" srcOrd="0" destOrd="0" presId="urn:microsoft.com/office/officeart/2008/layout/VerticalCurvedList"/>
    <dgm:cxn modelId="{600E65F7-B98B-411C-9F65-0FCF3B7FFBFB}" type="presParOf" srcId="{5793936C-5BCD-44F2-8955-A17E71575D20}" destId="{5E971FD0-C786-48E7-80C8-C9E72B76639D}" srcOrd="3" destOrd="0" presId="urn:microsoft.com/office/officeart/2008/layout/VerticalCurvedList"/>
    <dgm:cxn modelId="{535DE78B-35F9-436D-9DD6-6D929CB3D61D}" type="presParOf" srcId="{5793936C-5BCD-44F2-8955-A17E71575D20}" destId="{91E1BD45-087C-4016-91C8-6AC9FDD431B9}" srcOrd="4" destOrd="0" presId="urn:microsoft.com/office/officeart/2008/layout/VerticalCurvedList"/>
    <dgm:cxn modelId="{07E759FE-16EB-4584-A1FF-D106030A76B6}" type="presParOf" srcId="{91E1BD45-087C-4016-91C8-6AC9FDD431B9}" destId="{BCAE7061-0F21-42A9-8926-A3A5DEC50AAD}" srcOrd="0" destOrd="0" presId="urn:microsoft.com/office/officeart/2008/layout/VerticalCurvedList"/>
    <dgm:cxn modelId="{8537BE07-77AB-4E36-A05C-FD003344FDF2}" type="presParOf" srcId="{5793936C-5BCD-44F2-8955-A17E71575D20}" destId="{69B1E739-1F64-4A61-B289-B26537BD7C15}" srcOrd="5" destOrd="0" presId="urn:microsoft.com/office/officeart/2008/layout/VerticalCurvedList"/>
    <dgm:cxn modelId="{42A9C222-890C-4EA7-8BAA-3A1CA5BCA97A}" type="presParOf" srcId="{5793936C-5BCD-44F2-8955-A17E71575D20}" destId="{CDFFFE12-7DA0-4B3F-B36E-80CD3CC8DFDA}" srcOrd="6" destOrd="0" presId="urn:microsoft.com/office/officeart/2008/layout/VerticalCurvedList"/>
    <dgm:cxn modelId="{E59538D3-CA98-4C15-A7B7-0D3A894436D2}" type="presParOf" srcId="{CDFFFE12-7DA0-4B3F-B36E-80CD3CC8DFDA}" destId="{29C04B42-D5E3-4428-93D5-1BE1497D018F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A521F-74F0-4107-BC94-94C4EFF35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EB82D0-2B5A-45F4-8261-E6ADF4AA1A8A}">
      <dgm:prSet phldrT="[Text]"/>
      <dgm:spPr/>
      <dgm:t>
        <a:bodyPr/>
        <a:lstStyle/>
        <a:p>
          <a:r>
            <a:rPr lang="en-US" dirty="0" smtClean="0"/>
            <a:t>30$ Free Credit</a:t>
          </a:r>
          <a:endParaRPr lang="en-US" dirty="0"/>
        </a:p>
      </dgm:t>
    </dgm:pt>
    <dgm:pt modelId="{06645E6C-9A06-4DFB-B709-ED20C6105BF4}" type="parTrans" cxnId="{EF3D003C-80B3-4811-9538-98D7BEDF5C24}">
      <dgm:prSet/>
      <dgm:spPr/>
      <dgm:t>
        <a:bodyPr/>
        <a:lstStyle/>
        <a:p>
          <a:endParaRPr lang="en-US"/>
        </a:p>
      </dgm:t>
    </dgm:pt>
    <dgm:pt modelId="{7E200252-4A81-412A-9222-27EB4A42DDE2}" type="sibTrans" cxnId="{EF3D003C-80B3-4811-9538-98D7BEDF5C24}">
      <dgm:prSet/>
      <dgm:spPr/>
      <dgm:t>
        <a:bodyPr/>
        <a:lstStyle/>
        <a:p>
          <a:endParaRPr lang="en-US"/>
        </a:p>
      </dgm:t>
    </dgm:pt>
    <dgm:pt modelId="{00FF1534-A6EF-42A4-8D9C-2BC679569EA6}">
      <dgm:prSet phldrT="[Text]"/>
      <dgm:spPr/>
      <dgm:t>
        <a:bodyPr/>
        <a:lstStyle/>
        <a:p>
          <a:r>
            <a:rPr lang="en-US" dirty="0" smtClean="0"/>
            <a:t>1¢ Inbound 2¢ Outbound / per min</a:t>
          </a:r>
          <a:endParaRPr lang="en-US" dirty="0" smtClean="0"/>
        </a:p>
      </dgm:t>
    </dgm:pt>
    <dgm:pt modelId="{EF4C94F1-F73D-417E-8D83-26EAF5978F03}" type="parTrans" cxnId="{240136D4-FD0A-422B-9767-25E8B6DEE9D6}">
      <dgm:prSet/>
      <dgm:spPr/>
      <dgm:t>
        <a:bodyPr/>
        <a:lstStyle/>
        <a:p>
          <a:endParaRPr lang="en-US"/>
        </a:p>
      </dgm:t>
    </dgm:pt>
    <dgm:pt modelId="{5FEE468A-9C3F-4A28-93C8-AF6464363206}" type="sibTrans" cxnId="{240136D4-FD0A-422B-9767-25E8B6DEE9D6}">
      <dgm:prSet/>
      <dgm:spPr/>
      <dgm:t>
        <a:bodyPr/>
        <a:lstStyle/>
        <a:p>
          <a:endParaRPr lang="en-US"/>
        </a:p>
      </dgm:t>
    </dgm:pt>
    <dgm:pt modelId="{123FDFB4-E098-46D4-888F-308276921FE9}">
      <dgm:prSet phldrT="[Text]"/>
      <dgm:spPr/>
      <dgm:t>
        <a:bodyPr/>
        <a:lstStyle/>
        <a:p>
          <a:r>
            <a:rPr lang="en-US" dirty="0" err="1" smtClean="0"/>
            <a:t>twilio</a:t>
          </a:r>
          <a:r>
            <a:rPr lang="en-US" dirty="0" smtClean="0"/>
            <a:t> client 1/4¢ / per min (in out?) </a:t>
          </a:r>
          <a:endParaRPr lang="en-US" dirty="0" smtClean="0"/>
        </a:p>
      </dgm:t>
    </dgm:pt>
    <dgm:pt modelId="{49F8B485-9D0D-48BD-9159-DFA9AF4F11E5}" type="parTrans" cxnId="{66ABFF34-5B72-4A64-B2C0-F2329ED0B293}">
      <dgm:prSet/>
      <dgm:spPr/>
      <dgm:t>
        <a:bodyPr/>
        <a:lstStyle/>
        <a:p>
          <a:endParaRPr lang="en-US"/>
        </a:p>
      </dgm:t>
    </dgm:pt>
    <dgm:pt modelId="{887610AB-C6D7-47C7-9B6E-3535766B1EFD}" type="sibTrans" cxnId="{66ABFF34-5B72-4A64-B2C0-F2329ED0B293}">
      <dgm:prSet/>
      <dgm:spPr/>
      <dgm:t>
        <a:bodyPr/>
        <a:lstStyle/>
        <a:p>
          <a:endParaRPr lang="en-US"/>
        </a:p>
      </dgm:t>
    </dgm:pt>
    <dgm:pt modelId="{3C0F9BED-C186-48E0-A818-29E6546DDFED}">
      <dgm:prSet phldrT="[Text]"/>
      <dgm:spPr/>
      <dgm:t>
        <a:bodyPr/>
        <a:lstStyle/>
        <a:p>
          <a:r>
            <a:rPr lang="en-US" dirty="0" smtClean="0"/>
            <a:t>Conferencing</a:t>
          </a:r>
          <a:endParaRPr lang="en-US" dirty="0" smtClean="0"/>
        </a:p>
      </dgm:t>
    </dgm:pt>
    <dgm:pt modelId="{A5B60083-C1A0-4F86-A062-C06895213FE2}" type="parTrans" cxnId="{54246BC4-0E49-4F40-8D93-E112B7C67D0F}">
      <dgm:prSet/>
      <dgm:spPr/>
      <dgm:t>
        <a:bodyPr/>
        <a:lstStyle/>
        <a:p>
          <a:endParaRPr lang="en-US"/>
        </a:p>
      </dgm:t>
    </dgm:pt>
    <dgm:pt modelId="{1ADA6202-E531-4A53-A908-F10CAE93B37C}" type="sibTrans" cxnId="{54246BC4-0E49-4F40-8D93-E112B7C67D0F}">
      <dgm:prSet/>
      <dgm:spPr/>
      <dgm:t>
        <a:bodyPr/>
        <a:lstStyle/>
        <a:p>
          <a:endParaRPr lang="en-US"/>
        </a:p>
      </dgm:t>
    </dgm:pt>
    <dgm:pt modelId="{5422CB84-9C2E-44F1-971A-3EEB5B79CD81}">
      <dgm:prSet phldrT="[Text]"/>
      <dgm:spPr/>
      <dgm:t>
        <a:bodyPr/>
        <a:lstStyle/>
        <a:p>
          <a:r>
            <a:rPr lang="en-US" dirty="0" smtClean="0"/>
            <a:t>Gem</a:t>
          </a:r>
        </a:p>
      </dgm:t>
    </dgm:pt>
    <dgm:pt modelId="{FE68C55A-709D-4685-AC00-DCEBE07930DD}" type="parTrans" cxnId="{E362C763-1D6A-4041-9FB1-8CB710B88C5F}">
      <dgm:prSet/>
      <dgm:spPr/>
      <dgm:t>
        <a:bodyPr/>
        <a:lstStyle/>
        <a:p>
          <a:endParaRPr lang="en-US"/>
        </a:p>
      </dgm:t>
    </dgm:pt>
    <dgm:pt modelId="{E0E161E1-6F32-400A-9998-FA0E665115F7}" type="sibTrans" cxnId="{E362C763-1D6A-4041-9FB1-8CB710B88C5F}">
      <dgm:prSet/>
      <dgm:spPr/>
      <dgm:t>
        <a:bodyPr/>
        <a:lstStyle/>
        <a:p>
          <a:endParaRPr lang="en-US"/>
        </a:p>
      </dgm:t>
    </dgm:pt>
    <dgm:pt modelId="{1DA3ABAF-24C2-41F5-B274-6B8541AB7852}">
      <dgm:prSet phldrT="[Text]"/>
      <dgm:spPr/>
      <dgm:t>
        <a:bodyPr/>
        <a:lstStyle/>
        <a:p>
          <a:r>
            <a:rPr lang="en-US" dirty="0" smtClean="0"/>
            <a:t>API Explorer</a:t>
          </a:r>
        </a:p>
      </dgm:t>
    </dgm:pt>
    <dgm:pt modelId="{8730CE47-C103-42CB-AB8D-3CE9949DEEC5}" type="parTrans" cxnId="{98E02A44-3C5B-4F74-AAC8-D65E39BD8EE5}">
      <dgm:prSet/>
      <dgm:spPr/>
      <dgm:t>
        <a:bodyPr/>
        <a:lstStyle/>
        <a:p>
          <a:endParaRPr lang="en-US"/>
        </a:p>
      </dgm:t>
    </dgm:pt>
    <dgm:pt modelId="{AA23ECD8-CE12-4FA9-A5A2-A92FEDF3B6F0}" type="sibTrans" cxnId="{98E02A44-3C5B-4F74-AAC8-D65E39BD8EE5}">
      <dgm:prSet/>
      <dgm:spPr/>
      <dgm:t>
        <a:bodyPr/>
        <a:lstStyle/>
        <a:p>
          <a:endParaRPr lang="en-US"/>
        </a:p>
      </dgm:t>
    </dgm:pt>
    <dgm:pt modelId="{FD08AD6C-8297-4488-B63C-F0A0DD40A7ED}">
      <dgm:prSet phldrT="[Text]"/>
      <dgm:spPr/>
      <dgm:t>
        <a:bodyPr/>
        <a:lstStyle/>
        <a:p>
          <a:r>
            <a:rPr lang="en-US" dirty="0" smtClean="0"/>
            <a:t>Great Support</a:t>
          </a:r>
        </a:p>
      </dgm:t>
    </dgm:pt>
    <dgm:pt modelId="{17C55503-E3D7-45C5-A716-D4F446CFD55C}" type="parTrans" cxnId="{6DD887D3-9B29-4BAF-9C5E-F068BC0E8327}">
      <dgm:prSet/>
      <dgm:spPr/>
      <dgm:t>
        <a:bodyPr/>
        <a:lstStyle/>
        <a:p>
          <a:endParaRPr lang="en-US"/>
        </a:p>
      </dgm:t>
    </dgm:pt>
    <dgm:pt modelId="{238608CC-4C44-4C0A-9A19-ACC542E1F6F7}" type="sibTrans" cxnId="{6DD887D3-9B29-4BAF-9C5E-F068BC0E8327}">
      <dgm:prSet/>
      <dgm:spPr/>
      <dgm:t>
        <a:bodyPr/>
        <a:lstStyle/>
        <a:p>
          <a:endParaRPr lang="en-US"/>
        </a:p>
      </dgm:t>
    </dgm:pt>
    <dgm:pt modelId="{49695304-DF62-434C-8047-481187F2EA35}" type="pres">
      <dgm:prSet presAssocID="{02EA521F-74F0-4107-BC94-94C4EFF35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094E2-1767-4EB1-A367-E9B308B96B11}" type="pres">
      <dgm:prSet presAssocID="{A2EB82D0-2B5A-45F4-8261-E6ADF4AA1A8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F314F-BA9F-463D-949A-EAE68AC96EE2}" type="pres">
      <dgm:prSet presAssocID="{7E200252-4A81-412A-9222-27EB4A42DDE2}" presName="spacer" presStyleCnt="0"/>
      <dgm:spPr/>
    </dgm:pt>
    <dgm:pt modelId="{AF0D5A8D-230F-40E9-A983-8599359DB7C0}" type="pres">
      <dgm:prSet presAssocID="{00FF1534-A6EF-42A4-8D9C-2BC679569EA6}" presName="parentText" presStyleLbl="node1" presStyleIdx="1" presStyleCnt="7" custLinFactNeighborX="-2427" custLinFactNeighborY="-198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59D4E-3528-4F7C-B7B6-F450B804B289}" type="pres">
      <dgm:prSet presAssocID="{5FEE468A-9C3F-4A28-93C8-AF6464363206}" presName="spacer" presStyleCnt="0"/>
      <dgm:spPr/>
    </dgm:pt>
    <dgm:pt modelId="{D129A478-93B0-4224-BDA3-4E76AE8AD1BB}" type="pres">
      <dgm:prSet presAssocID="{123FDFB4-E098-46D4-888F-308276921FE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A9A46-8C52-4670-9D42-834420DB0E33}" type="pres">
      <dgm:prSet presAssocID="{887610AB-C6D7-47C7-9B6E-3535766B1EFD}" presName="spacer" presStyleCnt="0"/>
      <dgm:spPr/>
    </dgm:pt>
    <dgm:pt modelId="{27035FBF-BD10-4A3C-A394-E32B05D1D8A4}" type="pres">
      <dgm:prSet presAssocID="{3C0F9BED-C186-48E0-A818-29E6546DDFE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37FC8-6AA5-4EE7-BE83-B755EB22E3C3}" type="pres">
      <dgm:prSet presAssocID="{1ADA6202-E531-4A53-A908-F10CAE93B37C}" presName="spacer" presStyleCnt="0"/>
      <dgm:spPr/>
    </dgm:pt>
    <dgm:pt modelId="{CED7C10F-2AE9-42AD-BB0B-A1247C7ED1DC}" type="pres">
      <dgm:prSet presAssocID="{5422CB84-9C2E-44F1-971A-3EEB5B79CD8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DB98D-F7CB-4D0F-B374-6DE7ACAA52C3}" type="pres">
      <dgm:prSet presAssocID="{E0E161E1-6F32-400A-9998-FA0E665115F7}" presName="spacer" presStyleCnt="0"/>
      <dgm:spPr/>
    </dgm:pt>
    <dgm:pt modelId="{53BD3427-9EEE-4FC6-A0B7-5D26CCC7176E}" type="pres">
      <dgm:prSet presAssocID="{1DA3ABAF-24C2-41F5-B274-6B8541AB785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31273-EE48-43B8-835D-DDEAE41D4CB1}" type="pres">
      <dgm:prSet presAssocID="{AA23ECD8-CE12-4FA9-A5A2-A92FEDF3B6F0}" presName="spacer" presStyleCnt="0"/>
      <dgm:spPr/>
    </dgm:pt>
    <dgm:pt modelId="{D647DD57-0694-4A8E-943D-05C09979A94F}" type="pres">
      <dgm:prSet presAssocID="{FD08AD6C-8297-4488-B63C-F0A0DD40A7E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9D45E0-FB57-422E-B12D-75D16562B6F5}" type="presOf" srcId="{02EA521F-74F0-4107-BC94-94C4EFF35340}" destId="{49695304-DF62-434C-8047-481187F2EA35}" srcOrd="0" destOrd="0" presId="urn:microsoft.com/office/officeart/2005/8/layout/vList2"/>
    <dgm:cxn modelId="{4853959E-2447-4F75-97DC-4B41A6BC80FD}" type="presOf" srcId="{5422CB84-9C2E-44F1-971A-3EEB5B79CD81}" destId="{CED7C10F-2AE9-42AD-BB0B-A1247C7ED1DC}" srcOrd="0" destOrd="0" presId="urn:microsoft.com/office/officeart/2005/8/layout/vList2"/>
    <dgm:cxn modelId="{98E02A44-3C5B-4F74-AAC8-D65E39BD8EE5}" srcId="{02EA521F-74F0-4107-BC94-94C4EFF35340}" destId="{1DA3ABAF-24C2-41F5-B274-6B8541AB7852}" srcOrd="5" destOrd="0" parTransId="{8730CE47-C103-42CB-AB8D-3CE9949DEEC5}" sibTransId="{AA23ECD8-CE12-4FA9-A5A2-A92FEDF3B6F0}"/>
    <dgm:cxn modelId="{66ABFF34-5B72-4A64-B2C0-F2329ED0B293}" srcId="{02EA521F-74F0-4107-BC94-94C4EFF35340}" destId="{123FDFB4-E098-46D4-888F-308276921FE9}" srcOrd="2" destOrd="0" parTransId="{49F8B485-9D0D-48BD-9159-DFA9AF4F11E5}" sibTransId="{887610AB-C6D7-47C7-9B6E-3535766B1EFD}"/>
    <dgm:cxn modelId="{02435511-C060-40E1-9790-DE1CAAFACB54}" type="presOf" srcId="{123FDFB4-E098-46D4-888F-308276921FE9}" destId="{D129A478-93B0-4224-BDA3-4E76AE8AD1BB}" srcOrd="0" destOrd="0" presId="urn:microsoft.com/office/officeart/2005/8/layout/vList2"/>
    <dgm:cxn modelId="{54246BC4-0E49-4F40-8D93-E112B7C67D0F}" srcId="{02EA521F-74F0-4107-BC94-94C4EFF35340}" destId="{3C0F9BED-C186-48E0-A818-29E6546DDFED}" srcOrd="3" destOrd="0" parTransId="{A5B60083-C1A0-4F86-A062-C06895213FE2}" sibTransId="{1ADA6202-E531-4A53-A908-F10CAE93B37C}"/>
    <dgm:cxn modelId="{6DD887D3-9B29-4BAF-9C5E-F068BC0E8327}" srcId="{02EA521F-74F0-4107-BC94-94C4EFF35340}" destId="{FD08AD6C-8297-4488-B63C-F0A0DD40A7ED}" srcOrd="6" destOrd="0" parTransId="{17C55503-E3D7-45C5-A716-D4F446CFD55C}" sibTransId="{238608CC-4C44-4C0A-9A19-ACC542E1F6F7}"/>
    <dgm:cxn modelId="{95EA27B8-3C3A-428A-8515-98F481221159}" type="presOf" srcId="{00FF1534-A6EF-42A4-8D9C-2BC679569EA6}" destId="{AF0D5A8D-230F-40E9-A983-8599359DB7C0}" srcOrd="0" destOrd="0" presId="urn:microsoft.com/office/officeart/2005/8/layout/vList2"/>
    <dgm:cxn modelId="{EF3D003C-80B3-4811-9538-98D7BEDF5C24}" srcId="{02EA521F-74F0-4107-BC94-94C4EFF35340}" destId="{A2EB82D0-2B5A-45F4-8261-E6ADF4AA1A8A}" srcOrd="0" destOrd="0" parTransId="{06645E6C-9A06-4DFB-B709-ED20C6105BF4}" sibTransId="{7E200252-4A81-412A-9222-27EB4A42DDE2}"/>
    <dgm:cxn modelId="{240136D4-FD0A-422B-9767-25E8B6DEE9D6}" srcId="{02EA521F-74F0-4107-BC94-94C4EFF35340}" destId="{00FF1534-A6EF-42A4-8D9C-2BC679569EA6}" srcOrd="1" destOrd="0" parTransId="{EF4C94F1-F73D-417E-8D83-26EAF5978F03}" sibTransId="{5FEE468A-9C3F-4A28-93C8-AF6464363206}"/>
    <dgm:cxn modelId="{E5253641-B469-4294-AC8F-73D1DB49D820}" type="presOf" srcId="{FD08AD6C-8297-4488-B63C-F0A0DD40A7ED}" destId="{D647DD57-0694-4A8E-943D-05C09979A94F}" srcOrd="0" destOrd="0" presId="urn:microsoft.com/office/officeart/2005/8/layout/vList2"/>
    <dgm:cxn modelId="{E362C763-1D6A-4041-9FB1-8CB710B88C5F}" srcId="{02EA521F-74F0-4107-BC94-94C4EFF35340}" destId="{5422CB84-9C2E-44F1-971A-3EEB5B79CD81}" srcOrd="4" destOrd="0" parTransId="{FE68C55A-709D-4685-AC00-DCEBE07930DD}" sibTransId="{E0E161E1-6F32-400A-9998-FA0E665115F7}"/>
    <dgm:cxn modelId="{04D42B7F-F53B-4F5B-8943-4FF761D9E3E1}" type="presOf" srcId="{A2EB82D0-2B5A-45F4-8261-E6ADF4AA1A8A}" destId="{ADA094E2-1767-4EB1-A367-E9B308B96B11}" srcOrd="0" destOrd="0" presId="urn:microsoft.com/office/officeart/2005/8/layout/vList2"/>
    <dgm:cxn modelId="{D3C406E1-2B13-401B-A175-56D57D027B44}" type="presOf" srcId="{3C0F9BED-C186-48E0-A818-29E6546DDFED}" destId="{27035FBF-BD10-4A3C-A394-E32B05D1D8A4}" srcOrd="0" destOrd="0" presId="urn:microsoft.com/office/officeart/2005/8/layout/vList2"/>
    <dgm:cxn modelId="{B81AA640-93BF-4653-93F3-8E1356319A6A}" type="presOf" srcId="{1DA3ABAF-24C2-41F5-B274-6B8541AB7852}" destId="{53BD3427-9EEE-4FC6-A0B7-5D26CCC7176E}" srcOrd="0" destOrd="0" presId="urn:microsoft.com/office/officeart/2005/8/layout/vList2"/>
    <dgm:cxn modelId="{1E8FCFBC-A452-480E-9BA6-054BD6731729}" type="presParOf" srcId="{49695304-DF62-434C-8047-481187F2EA35}" destId="{ADA094E2-1767-4EB1-A367-E9B308B96B11}" srcOrd="0" destOrd="0" presId="urn:microsoft.com/office/officeart/2005/8/layout/vList2"/>
    <dgm:cxn modelId="{418BED81-12BF-47B3-9894-8F782A6C1D36}" type="presParOf" srcId="{49695304-DF62-434C-8047-481187F2EA35}" destId="{348F314F-BA9F-463D-949A-EAE68AC96EE2}" srcOrd="1" destOrd="0" presId="urn:microsoft.com/office/officeart/2005/8/layout/vList2"/>
    <dgm:cxn modelId="{FD8172F4-30AC-4574-8E01-A43132670415}" type="presParOf" srcId="{49695304-DF62-434C-8047-481187F2EA35}" destId="{AF0D5A8D-230F-40E9-A983-8599359DB7C0}" srcOrd="2" destOrd="0" presId="urn:microsoft.com/office/officeart/2005/8/layout/vList2"/>
    <dgm:cxn modelId="{D993E311-CB89-4489-874A-3FE09EF6EDC3}" type="presParOf" srcId="{49695304-DF62-434C-8047-481187F2EA35}" destId="{9AF59D4E-3528-4F7C-B7B6-F450B804B289}" srcOrd="3" destOrd="0" presId="urn:microsoft.com/office/officeart/2005/8/layout/vList2"/>
    <dgm:cxn modelId="{E682B67D-25FE-4E95-A599-49A65E1FA119}" type="presParOf" srcId="{49695304-DF62-434C-8047-481187F2EA35}" destId="{D129A478-93B0-4224-BDA3-4E76AE8AD1BB}" srcOrd="4" destOrd="0" presId="urn:microsoft.com/office/officeart/2005/8/layout/vList2"/>
    <dgm:cxn modelId="{E075F4C8-175E-47F1-90EC-0737ABA6D1B6}" type="presParOf" srcId="{49695304-DF62-434C-8047-481187F2EA35}" destId="{72EA9A46-8C52-4670-9D42-834420DB0E33}" srcOrd="5" destOrd="0" presId="urn:microsoft.com/office/officeart/2005/8/layout/vList2"/>
    <dgm:cxn modelId="{C14C9720-CF86-49BE-A860-768FBC11CB66}" type="presParOf" srcId="{49695304-DF62-434C-8047-481187F2EA35}" destId="{27035FBF-BD10-4A3C-A394-E32B05D1D8A4}" srcOrd="6" destOrd="0" presId="urn:microsoft.com/office/officeart/2005/8/layout/vList2"/>
    <dgm:cxn modelId="{8643166B-5F09-45FF-9EE0-6478D9D3F82A}" type="presParOf" srcId="{49695304-DF62-434C-8047-481187F2EA35}" destId="{2AF37FC8-6AA5-4EE7-BE83-B755EB22E3C3}" srcOrd="7" destOrd="0" presId="urn:microsoft.com/office/officeart/2005/8/layout/vList2"/>
    <dgm:cxn modelId="{ADD96476-3A60-44E0-8F72-A39AC386550C}" type="presParOf" srcId="{49695304-DF62-434C-8047-481187F2EA35}" destId="{CED7C10F-2AE9-42AD-BB0B-A1247C7ED1DC}" srcOrd="8" destOrd="0" presId="urn:microsoft.com/office/officeart/2005/8/layout/vList2"/>
    <dgm:cxn modelId="{05B82344-AE52-4815-8473-84A9A9A72B3B}" type="presParOf" srcId="{49695304-DF62-434C-8047-481187F2EA35}" destId="{CD6DB98D-F7CB-4D0F-B374-6DE7ACAA52C3}" srcOrd="9" destOrd="0" presId="urn:microsoft.com/office/officeart/2005/8/layout/vList2"/>
    <dgm:cxn modelId="{19D4643E-58FC-49AD-8B8C-B6D98A0F7FA8}" type="presParOf" srcId="{49695304-DF62-434C-8047-481187F2EA35}" destId="{53BD3427-9EEE-4FC6-A0B7-5D26CCC7176E}" srcOrd="10" destOrd="0" presId="urn:microsoft.com/office/officeart/2005/8/layout/vList2"/>
    <dgm:cxn modelId="{8BDDC406-4E06-4638-969B-53DAF1546EB2}" type="presParOf" srcId="{49695304-DF62-434C-8047-481187F2EA35}" destId="{95731273-EE48-43B8-835D-DDEAE41D4CB1}" srcOrd="11" destOrd="0" presId="urn:microsoft.com/office/officeart/2005/8/layout/vList2"/>
    <dgm:cxn modelId="{1692A2EC-CF3A-4498-AFB2-BE9403A844D7}" type="presParOf" srcId="{49695304-DF62-434C-8047-481187F2EA35}" destId="{D647DD57-0694-4A8E-943D-05C09979A9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A521F-74F0-4107-BC94-94C4EFF35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F1534-A6EF-42A4-8D9C-2BC679569EA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Lots of technologies needed for </a:t>
          </a:r>
          <a:r>
            <a:rPr lang="en-US" dirty="0" err="1" smtClean="0"/>
            <a:t>twilio</a:t>
          </a:r>
          <a:r>
            <a:rPr lang="en-US" dirty="0" smtClean="0"/>
            <a:t> Client</a:t>
          </a:r>
          <a:endParaRPr lang="en-US" dirty="0" smtClean="0"/>
        </a:p>
      </dgm:t>
    </dgm:pt>
    <dgm:pt modelId="{5FEE468A-9C3F-4A28-93C8-AF6464363206}" type="sibTrans" cxnId="{240136D4-FD0A-422B-9767-25E8B6DEE9D6}">
      <dgm:prSet/>
      <dgm:spPr/>
      <dgm:t>
        <a:bodyPr/>
        <a:lstStyle/>
        <a:p>
          <a:endParaRPr lang="en-US"/>
        </a:p>
      </dgm:t>
    </dgm:pt>
    <dgm:pt modelId="{EF4C94F1-F73D-417E-8D83-26EAF5978F03}" type="parTrans" cxnId="{240136D4-FD0A-422B-9767-25E8B6DEE9D6}">
      <dgm:prSet/>
      <dgm:spPr/>
      <dgm:t>
        <a:bodyPr/>
        <a:lstStyle/>
        <a:p>
          <a:endParaRPr lang="en-US"/>
        </a:p>
      </dgm:t>
    </dgm:pt>
    <dgm:pt modelId="{A2EB82D0-2B5A-45F4-8261-E6ADF4AA1A8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Site Examples in C#/PHP</a:t>
          </a:r>
          <a:endParaRPr lang="en-US" dirty="0"/>
        </a:p>
      </dgm:t>
    </dgm:pt>
    <dgm:pt modelId="{7E200252-4A81-412A-9222-27EB4A42DDE2}" type="sibTrans" cxnId="{EF3D003C-80B3-4811-9538-98D7BEDF5C24}">
      <dgm:prSet/>
      <dgm:spPr/>
      <dgm:t>
        <a:bodyPr/>
        <a:lstStyle/>
        <a:p>
          <a:endParaRPr lang="en-US"/>
        </a:p>
      </dgm:t>
    </dgm:pt>
    <dgm:pt modelId="{06645E6C-9A06-4DFB-B709-ED20C6105BF4}" type="parTrans" cxnId="{EF3D003C-80B3-4811-9538-98D7BEDF5C24}">
      <dgm:prSet/>
      <dgm:spPr/>
      <dgm:t>
        <a:bodyPr/>
        <a:lstStyle/>
        <a:p>
          <a:endParaRPr lang="en-US"/>
        </a:p>
      </dgm:t>
    </dgm:pt>
    <dgm:pt modelId="{49695304-DF62-434C-8047-481187F2EA35}" type="pres">
      <dgm:prSet presAssocID="{02EA521F-74F0-4107-BC94-94C4EFF353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094E2-1767-4EB1-A367-E9B308B96B11}" type="pres">
      <dgm:prSet presAssocID="{A2EB82D0-2B5A-45F4-8261-E6ADF4AA1A8A}" presName="parentText" presStyleLbl="node1" presStyleIdx="0" presStyleCnt="2" custLinFactNeighborX="-239" custLinFactNeighborY="-12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F314F-BA9F-463D-949A-EAE68AC96EE2}" type="pres">
      <dgm:prSet presAssocID="{7E200252-4A81-412A-9222-27EB4A42DDE2}" presName="spacer" presStyleCnt="0"/>
      <dgm:spPr/>
    </dgm:pt>
    <dgm:pt modelId="{AF0D5A8D-230F-40E9-A983-8599359DB7C0}" type="pres">
      <dgm:prSet presAssocID="{00FF1534-A6EF-42A4-8D9C-2BC679569EA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C9F2E9-165D-46B4-8B6E-52EDEFEC9B39}" type="presOf" srcId="{00FF1534-A6EF-42A4-8D9C-2BC679569EA6}" destId="{AF0D5A8D-230F-40E9-A983-8599359DB7C0}" srcOrd="0" destOrd="0" presId="urn:microsoft.com/office/officeart/2005/8/layout/vList2"/>
    <dgm:cxn modelId="{6D58E344-E811-4F7D-9332-B2A8029B2B35}" type="presOf" srcId="{02EA521F-74F0-4107-BC94-94C4EFF35340}" destId="{49695304-DF62-434C-8047-481187F2EA35}" srcOrd="0" destOrd="0" presId="urn:microsoft.com/office/officeart/2005/8/layout/vList2"/>
    <dgm:cxn modelId="{EF3D003C-80B3-4811-9538-98D7BEDF5C24}" srcId="{02EA521F-74F0-4107-BC94-94C4EFF35340}" destId="{A2EB82D0-2B5A-45F4-8261-E6ADF4AA1A8A}" srcOrd="0" destOrd="0" parTransId="{06645E6C-9A06-4DFB-B709-ED20C6105BF4}" sibTransId="{7E200252-4A81-412A-9222-27EB4A42DDE2}"/>
    <dgm:cxn modelId="{483DD625-B4C1-46A0-8D76-B711990B87E3}" type="presOf" srcId="{A2EB82D0-2B5A-45F4-8261-E6ADF4AA1A8A}" destId="{ADA094E2-1767-4EB1-A367-E9B308B96B11}" srcOrd="0" destOrd="0" presId="urn:microsoft.com/office/officeart/2005/8/layout/vList2"/>
    <dgm:cxn modelId="{240136D4-FD0A-422B-9767-25E8B6DEE9D6}" srcId="{02EA521F-74F0-4107-BC94-94C4EFF35340}" destId="{00FF1534-A6EF-42A4-8D9C-2BC679569EA6}" srcOrd="1" destOrd="0" parTransId="{EF4C94F1-F73D-417E-8D83-26EAF5978F03}" sibTransId="{5FEE468A-9C3F-4A28-93C8-AF6464363206}"/>
    <dgm:cxn modelId="{98F93945-BCDE-48B9-9E12-75E206AA2B7C}" type="presParOf" srcId="{49695304-DF62-434C-8047-481187F2EA35}" destId="{ADA094E2-1767-4EB1-A367-E9B308B96B11}" srcOrd="0" destOrd="0" presId="urn:microsoft.com/office/officeart/2005/8/layout/vList2"/>
    <dgm:cxn modelId="{1A5E49A0-1841-4952-8C01-048E0AB4F60C}" type="presParOf" srcId="{49695304-DF62-434C-8047-481187F2EA35}" destId="{348F314F-BA9F-463D-949A-EAE68AC96EE2}" srcOrd="1" destOrd="0" presId="urn:microsoft.com/office/officeart/2005/8/layout/vList2"/>
    <dgm:cxn modelId="{8B9CF200-43F8-4C09-A9B6-A49AFAB33B8E}" type="presParOf" srcId="{49695304-DF62-434C-8047-481187F2EA35}" destId="{AF0D5A8D-230F-40E9-A983-8599359DB7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C086-66F3-4B8A-A6AE-D47F10B1DC14}">
      <dsp:nvSpPr>
        <dsp:cNvPr id="0" name=""/>
        <dsp:cNvSpPr/>
      </dsp:nvSpPr>
      <dsp:spPr>
        <a:xfrm>
          <a:off x="-6115614" y="-935954"/>
          <a:ext cx="7282108" cy="728210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solidFill>
          <a:schemeClr val="tx1">
            <a:lumMod val="50000"/>
            <a:lumOff val="50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537FA-05C5-4747-AF06-3FE452E00608}">
      <dsp:nvSpPr>
        <dsp:cNvPr id="0" name=""/>
        <dsp:cNvSpPr/>
      </dsp:nvSpPr>
      <dsp:spPr>
        <a:xfrm>
          <a:off x="750935" y="541020"/>
          <a:ext cx="7137303" cy="1082040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86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What is </a:t>
          </a:r>
          <a:r>
            <a:rPr lang="en-US" sz="4400" kern="1200" dirty="0" err="1" smtClean="0"/>
            <a:t>twilio</a:t>
          </a:r>
          <a:r>
            <a:rPr lang="en-US" sz="4400" kern="1200" dirty="0" smtClean="0"/>
            <a:t>?</a:t>
          </a:r>
          <a:endParaRPr lang="en-US" sz="4400" kern="1200" dirty="0"/>
        </a:p>
      </dsp:txBody>
      <dsp:txXfrm>
        <a:off x="750935" y="541020"/>
        <a:ext cx="7137303" cy="1082040"/>
      </dsp:txXfrm>
    </dsp:sp>
    <dsp:sp modelId="{96EB034E-9FF9-42BD-A865-79FF80EFA181}">
      <dsp:nvSpPr>
        <dsp:cNvPr id="0" name=""/>
        <dsp:cNvSpPr/>
      </dsp:nvSpPr>
      <dsp:spPr>
        <a:xfrm>
          <a:off x="74660" y="405765"/>
          <a:ext cx="1352550" cy="1352550"/>
        </a:xfrm>
        <a:prstGeom prst="ellipse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71FD0-C786-48E7-80C8-C9E72B76639D}">
      <dsp:nvSpPr>
        <dsp:cNvPr id="0" name=""/>
        <dsp:cNvSpPr/>
      </dsp:nvSpPr>
      <dsp:spPr>
        <a:xfrm>
          <a:off x="1144257" y="2164080"/>
          <a:ext cx="6743981" cy="1082040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86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Why use </a:t>
          </a:r>
          <a:r>
            <a:rPr lang="en-US" sz="4400" kern="1200" dirty="0" err="1" smtClean="0"/>
            <a:t>twilio</a:t>
          </a:r>
          <a:r>
            <a:rPr lang="en-US" sz="4400" kern="1200" dirty="0" smtClean="0"/>
            <a:t> for </a:t>
          </a:r>
          <a:r>
            <a:rPr lang="en-US" sz="4400" kern="1200" dirty="0" smtClean="0"/>
            <a:t>Voice?</a:t>
          </a:r>
          <a:endParaRPr lang="en-US" sz="4400" kern="1200" dirty="0"/>
        </a:p>
      </dsp:txBody>
      <dsp:txXfrm>
        <a:off x="1144257" y="2164080"/>
        <a:ext cx="6743981" cy="1082040"/>
      </dsp:txXfrm>
    </dsp:sp>
    <dsp:sp modelId="{BCAE7061-0F21-42A9-8926-A3A5DEC50AAD}">
      <dsp:nvSpPr>
        <dsp:cNvPr id="0" name=""/>
        <dsp:cNvSpPr/>
      </dsp:nvSpPr>
      <dsp:spPr>
        <a:xfrm>
          <a:off x="467982" y="2028825"/>
          <a:ext cx="1352550" cy="1352550"/>
        </a:xfrm>
        <a:prstGeom prst="ellips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E739-1F64-4A61-B289-B26537BD7C15}">
      <dsp:nvSpPr>
        <dsp:cNvPr id="0" name=""/>
        <dsp:cNvSpPr/>
      </dsp:nvSpPr>
      <dsp:spPr>
        <a:xfrm>
          <a:off x="750935" y="3787140"/>
          <a:ext cx="7137303" cy="1082040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86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Twilio</a:t>
          </a:r>
          <a:r>
            <a:rPr lang="en-US" sz="4400" kern="1200" dirty="0" smtClean="0"/>
            <a:t> </a:t>
          </a:r>
          <a:r>
            <a:rPr lang="en-US" sz="4400" kern="1200" dirty="0" smtClean="0"/>
            <a:t>Client</a:t>
          </a:r>
          <a:endParaRPr lang="en-US" sz="4400" kern="1200" dirty="0"/>
        </a:p>
      </dsp:txBody>
      <dsp:txXfrm>
        <a:off x="750935" y="3787140"/>
        <a:ext cx="7137303" cy="1082040"/>
      </dsp:txXfrm>
    </dsp:sp>
    <dsp:sp modelId="{29C04B42-D5E3-4428-93D5-1BE1497D018F}">
      <dsp:nvSpPr>
        <dsp:cNvPr id="0" name=""/>
        <dsp:cNvSpPr/>
      </dsp:nvSpPr>
      <dsp:spPr>
        <a:xfrm>
          <a:off x="74660" y="3651885"/>
          <a:ext cx="1352550" cy="1352550"/>
        </a:xfrm>
        <a:prstGeom prst="ellipse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094E2-1767-4EB1-A367-E9B308B96B11}">
      <dsp:nvSpPr>
        <dsp:cNvPr id="0" name=""/>
        <dsp:cNvSpPr/>
      </dsp:nvSpPr>
      <dsp:spPr>
        <a:xfrm>
          <a:off x="0" y="81477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30$ Free Credit</a:t>
          </a:r>
          <a:endParaRPr lang="en-US" sz="1700" kern="1200" dirty="0"/>
        </a:p>
      </dsp:txBody>
      <dsp:txXfrm>
        <a:off x="19904" y="101381"/>
        <a:ext cx="3465392" cy="367937"/>
      </dsp:txXfrm>
    </dsp:sp>
    <dsp:sp modelId="{AF0D5A8D-230F-40E9-A983-8599359DB7C0}">
      <dsp:nvSpPr>
        <dsp:cNvPr id="0" name=""/>
        <dsp:cNvSpPr/>
      </dsp:nvSpPr>
      <dsp:spPr>
        <a:xfrm>
          <a:off x="0" y="528440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1¢ Inbound 2¢ Outbound / per min</a:t>
          </a:r>
          <a:endParaRPr lang="en-US" sz="1700" kern="1200" dirty="0" smtClean="0"/>
        </a:p>
      </dsp:txBody>
      <dsp:txXfrm>
        <a:off x="19904" y="548344"/>
        <a:ext cx="3465392" cy="367937"/>
      </dsp:txXfrm>
    </dsp:sp>
    <dsp:sp modelId="{D129A478-93B0-4224-BDA3-4E76AE8AD1BB}">
      <dsp:nvSpPr>
        <dsp:cNvPr id="0" name=""/>
        <dsp:cNvSpPr/>
      </dsp:nvSpPr>
      <dsp:spPr>
        <a:xfrm>
          <a:off x="0" y="994887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twilio</a:t>
          </a:r>
          <a:r>
            <a:rPr lang="en-US" sz="1700" kern="1200" dirty="0" smtClean="0"/>
            <a:t> client 1/4¢ / per min (in out?) </a:t>
          </a:r>
          <a:endParaRPr lang="en-US" sz="1700" kern="1200" dirty="0" smtClean="0"/>
        </a:p>
      </dsp:txBody>
      <dsp:txXfrm>
        <a:off x="19904" y="1014791"/>
        <a:ext cx="3465392" cy="367937"/>
      </dsp:txXfrm>
    </dsp:sp>
    <dsp:sp modelId="{27035FBF-BD10-4A3C-A394-E32B05D1D8A4}">
      <dsp:nvSpPr>
        <dsp:cNvPr id="0" name=""/>
        <dsp:cNvSpPr/>
      </dsp:nvSpPr>
      <dsp:spPr>
        <a:xfrm>
          <a:off x="0" y="1451592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Conferencing</a:t>
          </a:r>
          <a:endParaRPr lang="en-US" sz="1700" kern="1200" dirty="0" smtClean="0"/>
        </a:p>
      </dsp:txBody>
      <dsp:txXfrm>
        <a:off x="19904" y="1471496"/>
        <a:ext cx="3465392" cy="367937"/>
      </dsp:txXfrm>
    </dsp:sp>
    <dsp:sp modelId="{CED7C10F-2AE9-42AD-BB0B-A1247C7ED1DC}">
      <dsp:nvSpPr>
        <dsp:cNvPr id="0" name=""/>
        <dsp:cNvSpPr/>
      </dsp:nvSpPr>
      <dsp:spPr>
        <a:xfrm>
          <a:off x="0" y="1908297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Gem</a:t>
          </a:r>
        </a:p>
      </dsp:txBody>
      <dsp:txXfrm>
        <a:off x="19904" y="1928201"/>
        <a:ext cx="3465392" cy="367937"/>
      </dsp:txXfrm>
    </dsp:sp>
    <dsp:sp modelId="{53BD3427-9EEE-4FC6-A0B7-5D26CCC7176E}">
      <dsp:nvSpPr>
        <dsp:cNvPr id="0" name=""/>
        <dsp:cNvSpPr/>
      </dsp:nvSpPr>
      <dsp:spPr>
        <a:xfrm>
          <a:off x="0" y="2365002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API Explorer</a:t>
          </a:r>
        </a:p>
      </dsp:txBody>
      <dsp:txXfrm>
        <a:off x="19904" y="2384906"/>
        <a:ext cx="3465392" cy="367937"/>
      </dsp:txXfrm>
    </dsp:sp>
    <dsp:sp modelId="{D647DD57-0694-4A8E-943D-05C09979A94F}">
      <dsp:nvSpPr>
        <dsp:cNvPr id="0" name=""/>
        <dsp:cNvSpPr/>
      </dsp:nvSpPr>
      <dsp:spPr>
        <a:xfrm>
          <a:off x="0" y="2821707"/>
          <a:ext cx="35052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Great Support</a:t>
          </a:r>
        </a:p>
      </dsp:txBody>
      <dsp:txXfrm>
        <a:off x="19904" y="2841611"/>
        <a:ext cx="3465392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094E2-1767-4EB1-A367-E9B308B96B11}">
      <dsp:nvSpPr>
        <dsp:cNvPr id="0" name=""/>
        <dsp:cNvSpPr/>
      </dsp:nvSpPr>
      <dsp:spPr>
        <a:xfrm>
          <a:off x="0" y="125390"/>
          <a:ext cx="3665113" cy="359774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Site Examples in C#/PHP</a:t>
          </a:r>
          <a:endParaRPr lang="en-US" sz="1500" kern="1200" dirty="0"/>
        </a:p>
      </dsp:txBody>
      <dsp:txXfrm>
        <a:off x="17563" y="142953"/>
        <a:ext cx="3629987" cy="324648"/>
      </dsp:txXfrm>
    </dsp:sp>
    <dsp:sp modelId="{AF0D5A8D-230F-40E9-A983-8599359DB7C0}">
      <dsp:nvSpPr>
        <dsp:cNvPr id="0" name=""/>
        <dsp:cNvSpPr/>
      </dsp:nvSpPr>
      <dsp:spPr>
        <a:xfrm>
          <a:off x="0" y="528923"/>
          <a:ext cx="3665113" cy="359774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Lots of technologies needed for </a:t>
          </a:r>
          <a:r>
            <a:rPr lang="en-US" sz="1500" kern="1200" dirty="0" err="1" smtClean="0"/>
            <a:t>twilio</a:t>
          </a:r>
          <a:r>
            <a:rPr lang="en-US" sz="1500" kern="1200" dirty="0" smtClean="0"/>
            <a:t> Client</a:t>
          </a:r>
          <a:endParaRPr lang="en-US" sz="1500" kern="1200" dirty="0" smtClean="0"/>
        </a:p>
      </dsp:txBody>
      <dsp:txXfrm>
        <a:off x="17563" y="546486"/>
        <a:ext cx="3629987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146842-5ED7-45C7-8F1C-DCCA7096C4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3633E8-53E3-49EA-B4D6-CCF81CA945B7}" type="datetimeFigureOut">
              <a:rPr lang="en-US" smtClean="0"/>
              <a:t>12/12/2011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harp-sunrise-1304.herokuapp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57600"/>
            <a:ext cx="3962400" cy="2057400"/>
          </a:xfrm>
        </p:spPr>
        <p:txBody>
          <a:bodyPr/>
          <a:lstStyle/>
          <a:p>
            <a:r>
              <a:rPr lang="en-US" dirty="0" smtClean="0"/>
              <a:t>By: Ryan Jones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47800"/>
            <a:ext cx="5562600" cy="2057400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wilio</a:t>
            </a:r>
            <a:r>
              <a:rPr lang="en-US" dirty="0" smtClean="0"/>
              <a:t> </a:t>
            </a:r>
            <a:r>
              <a:rPr lang="en-US" dirty="0" smtClean="0"/>
              <a:t>– Voice edition (</a:t>
            </a:r>
            <a:r>
              <a:rPr lang="en-US" dirty="0" err="1" smtClean="0"/>
              <a:t>twilio</a:t>
            </a:r>
            <a:r>
              <a:rPr lang="en-US" dirty="0" smtClean="0"/>
              <a:t> Client)</a:t>
            </a:r>
            <a:endParaRPr lang="en-US" dirty="0"/>
          </a:p>
        </p:txBody>
      </p:sp>
      <p:pic>
        <p:nvPicPr>
          <p:cNvPr id="1030" name="Picture 6" descr="http://www.twilio.com/packages/home/img/twil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57400"/>
            <a:ext cx="287420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6314940"/>
            <a:ext cx="359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am not affiliated with </a:t>
            </a:r>
            <a:r>
              <a:rPr lang="en-US" dirty="0" err="1" smtClean="0"/>
              <a:t>twilio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382000" cy="6477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/>
              <a:t>Fin</a:t>
            </a:r>
          </a:p>
        </p:txBody>
      </p:sp>
      <p:pic>
        <p:nvPicPr>
          <p:cNvPr id="6146" name="Picture 2" descr="http://theretrospectre.com/rage/Rage%20Face%20Editor_files/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286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3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Ryan Jones</a:t>
            </a:r>
          </a:p>
        </p:txBody>
      </p:sp>
      <p:pic>
        <p:nvPicPr>
          <p:cNvPr id="2050" name="Picture 2" descr="http://jeremytanner.com/images/icons/twit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21" y="1583991"/>
            <a:ext cx="826369" cy="82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199" y="1731061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RyanonRails</a:t>
            </a:r>
            <a:endParaRPr lang="en-US" sz="2800" dirty="0"/>
          </a:p>
        </p:txBody>
      </p:sp>
      <p:pic>
        <p:nvPicPr>
          <p:cNvPr id="2052" name="Picture 4" descr="http://aux3.iconpedia.net/uploads/66413265317466503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21" y="2374962"/>
            <a:ext cx="825438" cy="8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43199" y="2526071"/>
            <a:ext cx="476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yan.michael.jones@gmail.com</a:t>
            </a:r>
            <a:endParaRPr lang="en-US" dirty="0"/>
          </a:p>
        </p:txBody>
      </p:sp>
      <p:pic>
        <p:nvPicPr>
          <p:cNvPr id="2056" name="Picture 8" descr="https://secure.gravatar.com/avatar/e4c941f8a884c37a92a2a7084b3fca3d?s=140&amp;d=https://a248.e.akamai.net/assets.github.com%2Fimages%2Fgravatars%2Fgravatar-1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15" y="3200401"/>
            <a:ext cx="787875" cy="7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43199" y="3332729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www.RyanonRails.com</a:t>
            </a:r>
            <a:endParaRPr lang="en-US" dirty="0"/>
          </a:p>
        </p:txBody>
      </p:sp>
      <p:pic>
        <p:nvPicPr>
          <p:cNvPr id="2060" name="Picture 12" descr="http://techtoinks.com/wp-content/plugins/wp-o-matic/cache/4ba75_cobol_logo_06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9" y="4809741"/>
            <a:ext cx="1752601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enwebtech.com/images/dotne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849827"/>
            <a:ext cx="264795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upload.wikimedia.org/wikipedia/commons/1/16/Ruby_on_Rails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30" y="4809741"/>
            <a:ext cx="1663698" cy="197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intywhite.com/images/wg/0901/19windows7/remove-windows7-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29" y="5732477"/>
            <a:ext cx="463655" cy="46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ertz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88" y="4283813"/>
            <a:ext cx="2403104" cy="7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Overview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341733"/>
              </p:ext>
            </p:extLst>
          </p:nvPr>
        </p:nvGraphicFramePr>
        <p:xfrm>
          <a:off x="419100" y="1219200"/>
          <a:ext cx="7962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4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What is </a:t>
            </a:r>
            <a:r>
              <a:rPr lang="en-US" sz="4800" dirty="0" err="1" smtClean="0"/>
              <a:t>twilio</a:t>
            </a:r>
            <a:r>
              <a:rPr lang="en-US" sz="4800" dirty="0" smtClean="0"/>
              <a:t>?</a:t>
            </a:r>
          </a:p>
        </p:txBody>
      </p:sp>
      <p:pic>
        <p:nvPicPr>
          <p:cNvPr id="1030" name="Picture 6" descr="http://thecustomizewindows.com/wp-content/uploads/2011/08/Cloud-computing-Standards-and-Guideli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086600" cy="51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1639" y="2126563"/>
            <a:ext cx="1940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2153394"/>
            <a:ext cx="23382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Voice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5553761"/>
            <a:ext cx="15547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sz="5400" b="1" cap="none" spc="0" dirty="0">
              <a:ln w="11430"/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354689"/>
            <a:ext cx="469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 Communication - Scaling</a:t>
            </a:r>
            <a:endParaRPr lang="en-US" sz="2800" dirty="0"/>
          </a:p>
        </p:txBody>
      </p:sp>
      <p:sp>
        <p:nvSpPr>
          <p:cNvPr id="10" name="L-Shape 9"/>
          <p:cNvSpPr/>
          <p:nvPr/>
        </p:nvSpPr>
        <p:spPr>
          <a:xfrm flipH="1">
            <a:off x="3352800" y="2293620"/>
            <a:ext cx="3733800" cy="4114800"/>
          </a:xfrm>
          <a:prstGeom prst="corner">
            <a:avLst/>
          </a:prstGeom>
          <a:gradFill>
            <a:gsLst>
              <a:gs pos="0">
                <a:schemeClr val="accent2">
                  <a:tint val="50000"/>
                  <a:shade val="95000"/>
                  <a:satMod val="300000"/>
                  <a:alpha val="0"/>
                </a:schemeClr>
              </a:gs>
              <a:gs pos="37000">
                <a:schemeClr val="accent2">
                  <a:tint val="50000"/>
                  <a:shade val="90000"/>
                  <a:satMod val="250000"/>
                </a:schemeClr>
              </a:gs>
              <a:gs pos="100000">
                <a:schemeClr val="accent2">
                  <a:tint val="85000"/>
                  <a:shade val="75000"/>
                  <a:satMod val="150000"/>
                  <a:alpha val="32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587" y="2745689"/>
            <a:ext cx="914843" cy="7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743326"/>
            <a:ext cx="887730" cy="62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990" y="4567238"/>
            <a:ext cx="819149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783" y="5329238"/>
            <a:ext cx="855564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Why use </a:t>
            </a:r>
            <a:r>
              <a:rPr lang="en-US" sz="4800" dirty="0" err="1"/>
              <a:t>twilio</a:t>
            </a:r>
            <a:r>
              <a:rPr lang="en-US" sz="4800" dirty="0"/>
              <a:t> for </a:t>
            </a:r>
            <a:r>
              <a:rPr lang="en-US" sz="4800" dirty="0" smtClean="0"/>
              <a:t>Voice?</a:t>
            </a:r>
            <a:endParaRPr lang="en-US" sz="4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49041212"/>
              </p:ext>
            </p:extLst>
          </p:nvPr>
        </p:nvGraphicFramePr>
        <p:xfrm>
          <a:off x="495300" y="2322008"/>
          <a:ext cx="3505200" cy="331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52400" y="1447800"/>
            <a:ext cx="419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The Good</a:t>
            </a:r>
            <a:endParaRPr lang="en-US" sz="5400" dirty="0"/>
          </a:p>
        </p:txBody>
      </p:sp>
      <p:sp>
        <p:nvSpPr>
          <p:cNvPr id="12" name="Rounded Rectangle 11"/>
          <p:cNvSpPr/>
          <p:nvPr/>
        </p:nvSpPr>
        <p:spPr>
          <a:xfrm>
            <a:off x="4495800" y="1447800"/>
            <a:ext cx="4191000" cy="762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The Bad</a:t>
            </a:r>
            <a:endParaRPr lang="en-US" sz="54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442830941"/>
              </p:ext>
            </p:extLst>
          </p:nvPr>
        </p:nvGraphicFramePr>
        <p:xfrm>
          <a:off x="4758743" y="2270088"/>
          <a:ext cx="3665113" cy="10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66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err="1"/>
              <a:t>t</a:t>
            </a:r>
            <a:r>
              <a:rPr lang="en-US" sz="4800" dirty="0" err="1" smtClean="0"/>
              <a:t>wilio</a:t>
            </a:r>
            <a:r>
              <a:rPr lang="en-US" sz="4800" dirty="0" smtClean="0"/>
              <a:t> Client Requiremen</a:t>
            </a:r>
            <a:r>
              <a:rPr lang="en-US" sz="4800" dirty="0" smtClean="0"/>
              <a:t>ts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7" y="1371600"/>
            <a:ext cx="8358766" cy="505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34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/>
              <a:t>Let’s do it LIVE!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221944" y="2445545"/>
            <a:ext cx="423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http://sharp-sunrise-1304.herokuapp.com/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445545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go 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5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/>
              <a:t>Client to Client Demo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9302"/>
            <a:ext cx="8534400" cy="516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26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" y="152400"/>
            <a:ext cx="8534400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 smtClean="0"/>
              <a:t>Client to Client Demo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1244321"/>
            <a:ext cx="8528538" cy="515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2803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488</TotalTime>
  <Words>129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Composite</vt:lpstr>
      <vt:lpstr>twilio – Voice edition (twilio Client)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 SMS Edition</dc:title>
  <dc:creator>Owner</dc:creator>
  <cp:lastModifiedBy>Owner</cp:lastModifiedBy>
  <cp:revision>59</cp:revision>
  <dcterms:created xsi:type="dcterms:W3CDTF">2011-10-15T17:53:43Z</dcterms:created>
  <dcterms:modified xsi:type="dcterms:W3CDTF">2011-12-13T04:09:54Z</dcterms:modified>
</cp:coreProperties>
</file>