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627C-58DF-4D88-A614-ECBBFEED0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6F0B5-26E6-49D0-9A0A-890416355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information on your favorite beers!</a:t>
            </a:r>
          </a:p>
        </p:txBody>
      </p:sp>
    </p:spTree>
    <p:extLst>
      <p:ext uri="{BB962C8B-B14F-4D97-AF65-F5344CB8AC3E}">
        <p14:creationId xmlns:p14="http://schemas.microsoft.com/office/powerpoint/2010/main" val="189408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3718-307D-4CBD-A7C2-24B1259A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91120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0BEE-5A82-4266-8711-ECBB157A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2C52-210A-4C6E-B55C-41C7ECCD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sign in and use this application to find all the information for your favorite beers.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Nutritional content</a:t>
            </a:r>
          </a:p>
          <a:p>
            <a:r>
              <a:rPr lang="en-US" dirty="0"/>
              <a:t>Logo or picture</a:t>
            </a:r>
          </a:p>
          <a:p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155892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035F-D2C2-4BF7-A915-D6270A69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350E-6BE8-4A35-AE53-DA2A27DC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 walked into a store to buy beer and saw a particular drink you were curious about and wanted to buy?</a:t>
            </a:r>
          </a:p>
          <a:p>
            <a:r>
              <a:rPr lang="en-US" dirty="0"/>
              <a:t>Are you tracking your nutrition and need to know how many calories or what ingredients are in a certain beer?</a:t>
            </a:r>
          </a:p>
          <a:p>
            <a:r>
              <a:rPr lang="en-US" dirty="0"/>
              <a:t>Want to learn about the history of different breweries from across the world?</a:t>
            </a:r>
          </a:p>
          <a:p>
            <a:r>
              <a:rPr lang="en-US" dirty="0"/>
              <a:t>This is a one-stop-shop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286F-F180-47F5-9A59-4CEFA6C8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5758-4955-450D-AB6F-85D6478D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Bootstrap as the skeleton for our HTML</a:t>
            </a:r>
          </a:p>
          <a:p>
            <a:r>
              <a:rPr lang="en-US" dirty="0"/>
              <a:t>Used Firebase to authenticate the user</a:t>
            </a:r>
          </a:p>
          <a:p>
            <a:r>
              <a:rPr lang="en-US" dirty="0"/>
              <a:t>Used 2 different APIs to gather information</a:t>
            </a:r>
          </a:p>
          <a:p>
            <a:r>
              <a:rPr lang="en-US" dirty="0"/>
              <a:t>Created a custom CSS outline for a unique look</a:t>
            </a:r>
          </a:p>
          <a:p>
            <a:r>
              <a:rPr lang="en-US" dirty="0"/>
              <a:t>Used JavaScript and jQuery  for interactivity and dynamically created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5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22AC-2AB5-4AF6-B772-6C687B04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5DE6-1CC4-4F9F-8F5D-E493EB8C1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9905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Brewery DB</a:t>
            </a:r>
          </a:p>
          <a:p>
            <a:pPr lvl="1"/>
            <a:r>
              <a:rPr lang="en-US" dirty="0"/>
              <a:t>This is the core API of the project. </a:t>
            </a:r>
          </a:p>
          <a:p>
            <a:pPr lvl="1"/>
            <a:r>
              <a:rPr lang="en-US" dirty="0"/>
              <a:t>We are getting the description, an image, and ingredients from this API call.</a:t>
            </a:r>
          </a:p>
          <a:p>
            <a:pPr lvl="1"/>
            <a:r>
              <a:rPr lang="en-US" dirty="0"/>
              <a:t>Is a limited API.</a:t>
            </a:r>
          </a:p>
          <a:p>
            <a:pPr lvl="1"/>
            <a:r>
              <a:rPr lang="en-US" dirty="0"/>
              <a:t>We used a lot of if statement to handle cases where the data is not available. 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076C8-61F9-426F-9B4B-4C8F651DCD1F}"/>
              </a:ext>
            </a:extLst>
          </p:cNvPr>
          <p:cNvSpPr txBox="1"/>
          <p:nvPr/>
        </p:nvSpPr>
        <p:spPr>
          <a:xfrm>
            <a:off x="680321" y="4377504"/>
            <a:ext cx="1041990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NutritionX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Used a multiple step process in order to get the desired results.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Take the beer name “value” and input it into the search query of the NutritionX API to return an id# with basic nutritional information (calories)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We then use a secondary search within the API with the given id# to gather its full nutritional information, such as protein, sodium, and carbs.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3CAA-D657-42FE-ADEF-CEF6131F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7755-F5CC-489C-9848-FA9C384A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Set up html figure tabs to hold images</a:t>
            </a:r>
          </a:p>
          <a:p>
            <a:pPr lvl="1"/>
            <a:r>
              <a:rPr lang="en-US" dirty="0"/>
              <a:t>Used @keyframes  to smooth animations of background in and out</a:t>
            </a:r>
          </a:p>
          <a:p>
            <a:pPr lvl="1"/>
            <a:r>
              <a:rPr lang="en-US" dirty="0"/>
              <a:t>Upon transitioning into last image the process repeats itself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4D15-278D-4BCA-AA10-C77B913C85E2}"/>
              </a:ext>
            </a:extLst>
          </p:cNvPr>
          <p:cNvSpPr txBox="1"/>
          <p:nvPr/>
        </p:nvSpPr>
        <p:spPr>
          <a:xfrm>
            <a:off x="808074" y="4157330"/>
            <a:ext cx="9973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Jumbotron and card headers used custom images in line with a beer theme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Nav-tabs colors change automatically based on a active status in the html</a:t>
            </a:r>
          </a:p>
        </p:txBody>
      </p:sp>
    </p:spTree>
    <p:extLst>
      <p:ext uri="{BB962C8B-B14F-4D97-AF65-F5344CB8AC3E}">
        <p14:creationId xmlns:p14="http://schemas.microsoft.com/office/powerpoint/2010/main" val="109029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0B28-9CC0-42D5-8242-83BB05DF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F0AE5-B62E-45E7-B892-4FCB7FED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Jumbotron for our header (hidden after search)</a:t>
            </a:r>
          </a:p>
          <a:p>
            <a:r>
              <a:rPr lang="en-US" dirty="0"/>
              <a:t>Form for our search bar</a:t>
            </a:r>
          </a:p>
          <a:p>
            <a:r>
              <a:rPr lang="en-US" dirty="0"/>
              <a:t>Accordion for our Beer results table</a:t>
            </a:r>
          </a:p>
          <a:p>
            <a:r>
              <a:rPr lang="en-US" dirty="0"/>
              <a:t>Navbar for our information tabs</a:t>
            </a:r>
          </a:p>
          <a:p>
            <a:r>
              <a:rPr lang="en-US" dirty="0"/>
              <a:t>Several buttons throughout</a:t>
            </a:r>
          </a:p>
          <a:p>
            <a:r>
              <a:rPr lang="en-US" dirty="0"/>
              <a:t>Modal for search query errors</a:t>
            </a:r>
          </a:p>
        </p:txBody>
      </p:sp>
    </p:spTree>
    <p:extLst>
      <p:ext uri="{BB962C8B-B14F-4D97-AF65-F5344CB8AC3E}">
        <p14:creationId xmlns:p14="http://schemas.microsoft.com/office/powerpoint/2010/main" val="2125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1277-648D-4C90-8A30-21147F99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0BBB-00D4-4B94-B96C-A5AB1CCA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Enjoy!</a:t>
            </a:r>
          </a:p>
        </p:txBody>
      </p:sp>
    </p:spTree>
    <p:extLst>
      <p:ext uri="{BB962C8B-B14F-4D97-AF65-F5344CB8AC3E}">
        <p14:creationId xmlns:p14="http://schemas.microsoft.com/office/powerpoint/2010/main" val="103200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E983-305D-484E-AAA7-6FED7B96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7474-7925-425D-8B30-D8BCBE5A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by type/category</a:t>
            </a:r>
          </a:p>
          <a:p>
            <a:r>
              <a:rPr lang="en-US" dirty="0"/>
              <a:t>Video/article reviews tab	</a:t>
            </a:r>
          </a:p>
          <a:p>
            <a:r>
              <a:rPr lang="en-US" dirty="0"/>
              <a:t>Where to buy tab</a:t>
            </a:r>
          </a:p>
          <a:p>
            <a:r>
              <a:rPr lang="en-US" dirty="0"/>
              <a:t>Add barcode scanning functionality to mobile</a:t>
            </a:r>
          </a:p>
        </p:txBody>
      </p:sp>
    </p:spTree>
    <p:extLst>
      <p:ext uri="{BB962C8B-B14F-4D97-AF65-F5344CB8AC3E}">
        <p14:creationId xmlns:p14="http://schemas.microsoft.com/office/powerpoint/2010/main" val="18927321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1266</TotalTime>
  <Words>374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Beer Id</vt:lpstr>
      <vt:lpstr>Concept</vt:lpstr>
      <vt:lpstr>Motivation</vt:lpstr>
      <vt:lpstr>Design Process</vt:lpstr>
      <vt:lpstr>API</vt:lpstr>
      <vt:lpstr>CSS</vt:lpstr>
      <vt:lpstr>Bootstrap</vt:lpstr>
      <vt:lpstr>Demonstration</vt:lpstr>
      <vt:lpstr>The Future!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Id</dc:title>
  <dc:creator>Ryan Paul</dc:creator>
  <cp:lastModifiedBy>Ryan Paul</cp:lastModifiedBy>
  <cp:revision>15</cp:revision>
  <dcterms:created xsi:type="dcterms:W3CDTF">2019-01-15T16:36:54Z</dcterms:created>
  <dcterms:modified xsi:type="dcterms:W3CDTF">2019-01-16T14:25:48Z</dcterms:modified>
</cp:coreProperties>
</file>