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D6AC-7309-4567-B03D-B5F39F3C9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Lift 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1A365-9FF8-4DD3-A950-03F5798C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Keep Track of your Workouts</a:t>
            </a:r>
          </a:p>
        </p:txBody>
      </p:sp>
    </p:spTree>
    <p:extLst>
      <p:ext uri="{BB962C8B-B14F-4D97-AF65-F5344CB8AC3E}">
        <p14:creationId xmlns:p14="http://schemas.microsoft.com/office/powerpoint/2010/main" val="7738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19D0-2C44-4C1E-93C1-F7E548F2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F40C-CD32-4729-ACDE-E912D9A8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in, and this application can track all of your workout information for you</a:t>
            </a:r>
          </a:p>
          <a:p>
            <a:r>
              <a:rPr lang="en-US" dirty="0"/>
              <a:t>Exercise Type, Reps, Weight, and the Date of your Workout</a:t>
            </a:r>
          </a:p>
          <a:p>
            <a:r>
              <a:rPr lang="en-US" dirty="0"/>
              <a:t>Fully Functional Calendar to go back and look at past Workouts</a:t>
            </a:r>
          </a:p>
          <a:p>
            <a:r>
              <a:rPr lang="en-US" dirty="0"/>
              <a:t>Information Captured is Specific to each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5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6DC3-4E2C-476C-988C-98B5BB1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7365-EF43-414C-A747-299630B4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Tony</a:t>
            </a:r>
          </a:p>
          <a:p>
            <a:r>
              <a:rPr lang="en-US" dirty="0"/>
              <a:t>Build a User Friendly Application to store Workout Information</a:t>
            </a:r>
          </a:p>
          <a:p>
            <a:r>
              <a:rPr lang="en-US" dirty="0"/>
              <a:t>Be able to go back over past information to see what progress you had made</a:t>
            </a:r>
          </a:p>
          <a:p>
            <a:r>
              <a:rPr lang="en-US" dirty="0"/>
              <a:t>A platform where you can compare your workouts to those of your friends/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2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8480-6586-4767-91D8-D17CD71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0179-D215-40EB-9C99-AECA3B4E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different HTML files with separate CSS and JS to power each one</a:t>
            </a:r>
          </a:p>
          <a:p>
            <a:r>
              <a:rPr lang="en-US" dirty="0" err="1"/>
              <a:t>Sequelize</a:t>
            </a:r>
            <a:r>
              <a:rPr lang="en-US" dirty="0"/>
              <a:t> builds 2 tables to dynamically capture data about each user and their workouts</a:t>
            </a:r>
          </a:p>
          <a:p>
            <a:r>
              <a:rPr lang="en-US" dirty="0"/>
              <a:t>Multiple GET and POST routes to reach the full potential of our application</a:t>
            </a:r>
          </a:p>
          <a:p>
            <a:r>
              <a:rPr lang="en-US" dirty="0"/>
              <a:t>Polished UI complete with custom CSS and animation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34E-DEEE-415B-AB64-882E5A2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ECC9-5A9F-4800-B925-6BE275EE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load, dynamically create a database which holds 2 tables</a:t>
            </a:r>
          </a:p>
          <a:p>
            <a:r>
              <a:rPr lang="en-US" dirty="0"/>
              <a:t>Users – Information about the user, including name, age, email, password, and a short bio</a:t>
            </a:r>
          </a:p>
          <a:p>
            <a:r>
              <a:rPr lang="en-US" dirty="0"/>
              <a:t>Workouts – Information about each individual workout, including what part of the body is being exercised, names of specific exercises, reps, weights, and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8B70-F79E-4E2C-84EF-DEFA3682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GET, POST,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DE3F-7D59-4599-AAC7-9F4A7A123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GET and POST routes throughout the application</a:t>
            </a:r>
          </a:p>
          <a:p>
            <a:r>
              <a:rPr lang="en-US" dirty="0"/>
              <a:t>GET routes help us write information to our profile page, especially our calendar</a:t>
            </a:r>
          </a:p>
          <a:p>
            <a:r>
              <a:rPr lang="en-US" dirty="0"/>
              <a:t>POST routes help us store data from our Workout-Form page</a:t>
            </a:r>
          </a:p>
          <a:p>
            <a:r>
              <a:rPr lang="en-US" dirty="0"/>
              <a:t>Each of our HTML pages is connected to each other through simply html routes</a:t>
            </a:r>
          </a:p>
        </p:txBody>
      </p:sp>
    </p:spTree>
    <p:extLst>
      <p:ext uri="{BB962C8B-B14F-4D97-AF65-F5344CB8AC3E}">
        <p14:creationId xmlns:p14="http://schemas.microsoft.com/office/powerpoint/2010/main" val="394998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1AD1-58AE-4F90-AD06-082E805B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8824-3788-4D5C-AD17-212AEAA5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gotta</a:t>
            </a:r>
            <a:r>
              <a:rPr lang="en-US" dirty="0"/>
              <a:t> write this Luke</a:t>
            </a:r>
          </a:p>
        </p:txBody>
      </p:sp>
    </p:spTree>
    <p:extLst>
      <p:ext uri="{BB962C8B-B14F-4D97-AF65-F5344CB8AC3E}">
        <p14:creationId xmlns:p14="http://schemas.microsoft.com/office/powerpoint/2010/main" val="420963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18F0-8DB5-4E9A-B288-498213B9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and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EEAA-2283-4AB2-B806-6E28B2FE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gotta</a:t>
            </a:r>
            <a:r>
              <a:rPr lang="en-US" dirty="0"/>
              <a:t> write this Tony</a:t>
            </a:r>
          </a:p>
        </p:txBody>
      </p:sp>
    </p:spTree>
    <p:extLst>
      <p:ext uri="{BB962C8B-B14F-4D97-AF65-F5344CB8AC3E}">
        <p14:creationId xmlns:p14="http://schemas.microsoft.com/office/powerpoint/2010/main" val="276529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ACB-7527-4252-AE01-64EAA095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1533-042A-4992-918D-ED8B00BF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Facebook, Twitter, Instagram links to the profile page</a:t>
            </a:r>
          </a:p>
          <a:p>
            <a:r>
              <a:rPr lang="en-US" dirty="0"/>
              <a:t>And “Friends” functionality to the </a:t>
            </a:r>
            <a:r>
              <a:rPr lang="en-US" dirty="0" err="1"/>
              <a:t>userDatabase</a:t>
            </a:r>
            <a:r>
              <a:rPr lang="en-US" dirty="0"/>
              <a:t> Page</a:t>
            </a:r>
          </a:p>
          <a:p>
            <a:r>
              <a:rPr lang="en-US" dirty="0"/>
              <a:t>Be able to “Create” workouts that you can then save and easily enter into the database, instead of having to create every workout from scratch</a:t>
            </a:r>
          </a:p>
          <a:p>
            <a:r>
              <a:rPr lang="en-US" dirty="0"/>
              <a:t>Get Jacked</a:t>
            </a:r>
          </a:p>
        </p:txBody>
      </p:sp>
    </p:spTree>
    <p:extLst>
      <p:ext uri="{BB962C8B-B14F-4D97-AF65-F5344CB8AC3E}">
        <p14:creationId xmlns:p14="http://schemas.microsoft.com/office/powerpoint/2010/main" val="23664263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329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Lift Buddy</vt:lpstr>
      <vt:lpstr>Concept</vt:lpstr>
      <vt:lpstr>Motivation</vt:lpstr>
      <vt:lpstr>Design Process</vt:lpstr>
      <vt:lpstr>Sequelize</vt:lpstr>
      <vt:lpstr>GET, POST, ROUTES</vt:lpstr>
      <vt:lpstr>Calendar Functionality</vt:lpstr>
      <vt:lpstr>Style and Animation</vt:lpstr>
      <vt:lpstr>The Future!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 Buddy</dc:title>
  <dc:creator>Ryan Paul</dc:creator>
  <cp:lastModifiedBy>Ryan Paul</cp:lastModifiedBy>
  <cp:revision>4</cp:revision>
  <dcterms:created xsi:type="dcterms:W3CDTF">2019-02-19T12:39:02Z</dcterms:created>
  <dcterms:modified xsi:type="dcterms:W3CDTF">2019-02-19T13:06:08Z</dcterms:modified>
</cp:coreProperties>
</file>