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D0CECE"/>
    <a:srgbClr val="7F7F7F"/>
    <a:srgbClr val="FFCDCD"/>
    <a:srgbClr val="FFAB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5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B022-9161-497F-9112-4666E8A2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A251-DF02-449F-9A50-3FCDE871E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21C5-6787-4B80-A9AE-C8AFE5AB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1D8C-376B-44CC-9B27-AE9BBCAD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156D1-C27C-4188-AC35-8DBDEE5B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14BE-F61F-4B40-9881-701EC4C6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CB86-F9A2-4B31-856C-65FF1AAF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D6F2-E742-4366-8D34-D529D221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AED0-E4A6-4CA9-B9CE-0C846439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F4B5B-6CD9-4F3E-B1E9-4DD2B8BF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683B8-E259-456E-A1E9-D7952EFF5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22DD-1A80-4B6D-AAE1-7E9D9E71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7416-BF17-42E5-A526-47A3691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F405-A5F0-4773-872F-6EAF0067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42B4-628E-47FA-879B-0307EE7A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4054-0359-4992-B6F3-6265F4B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AB6A-7657-44DE-9C69-801A6DB7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A0A4-4644-46C9-B752-384FC89C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3AF0-A823-4EE4-BA14-3361B33A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5F519-8F1B-47C3-9D27-108CC1DC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F69-0618-4D3E-A624-E33D842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A145-49A0-49CB-8B84-BC649473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6B3D-6A8D-4AB4-985B-66BDC259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BFF5-CD2F-4E58-B139-C2B42D1E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7E05-CE00-408D-9CC7-161D00D4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D9E3-AC1E-4A9E-98EA-C778496F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5A58-ECEA-4E6B-9E69-2DA762258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A228-4073-4431-BEE8-35613548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21D6-8DEA-47C9-9B2F-9C5778E1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E6D9-BF7F-44FD-B29A-AFF35418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68BD3-B067-452B-B6A3-D09306B7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E33-5CA4-43AC-979A-19E8C597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225D8-7021-45FC-B58E-54B48A17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A9243-616D-4A82-A87E-22F55879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36D1-4040-4753-9A59-CA9E41F28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BD7B5-6624-4650-921A-E584602B6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895C2-5AE3-4211-AFA8-573E0CB8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9DE7D-2A23-4F30-BA6B-6BB086B3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B90E1-97FE-42F4-9F8D-16BCB929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3797-90E9-44B7-BCCF-AAC77396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BFEDF-CF65-4EF9-A851-C292E347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EFEF2-D50B-48F4-A385-8A122B84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F88D5-D3AA-4D59-AF44-84440B98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C13FF-CAC9-4F97-B765-B0528E01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826F7-CC48-4C96-BFD1-A5179292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03FD8-D4A4-439A-B2FA-727260C9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8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541E-C8B3-4D13-BBCF-4388C6A6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9FE7-E5A4-4961-9D69-AC8C5F61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070AF-F8D3-449B-B134-E2FB3401A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208EA-C1AE-41C4-8A0F-22BBA94A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5DF24-51B7-4EB2-92D7-0319896A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CC58-2585-4A03-BCDE-7B010D8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192A-8A22-4F5E-B0E5-41E42445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31C2E-9B0A-4E52-9E52-D358BBA99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0A0FC-25F6-4C9A-A0D0-09D20DCF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473E8-511C-498D-BCC6-B02B2ABE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F6EEB-9716-49EB-BB13-6240D60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71C45-12DA-4E3D-96B0-FF72A31E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52A86-0146-42E8-9D67-0824AAD6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9F6EF-B9FF-4A1F-A225-67D5A512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105A-5533-45E2-9C0D-7DED86862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7CEC-3B74-4591-82D9-EBF36D86752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85C3-1014-4A7B-9F94-9FFF8A05F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BDB6-13CB-4D10-8471-01E285853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283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 Normalization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21D6CAB-9C1D-4C44-AA78-EDD2657C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22504"/>
              </p:ext>
            </p:extLst>
          </p:nvPr>
        </p:nvGraphicFramePr>
        <p:xfrm>
          <a:off x="1290202" y="166198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468851E-B731-4B69-B74F-CB22DA85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2516"/>
              </p:ext>
            </p:extLst>
          </p:nvPr>
        </p:nvGraphicFramePr>
        <p:xfrm>
          <a:off x="1151813" y="1500023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298B219-B758-4461-AF77-BF7A9F2DF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71911"/>
              </p:ext>
            </p:extLst>
          </p:nvPr>
        </p:nvGraphicFramePr>
        <p:xfrm>
          <a:off x="1018075" y="133806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9978B66-5014-4E95-8106-7E720286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12624"/>
              </p:ext>
            </p:extLst>
          </p:nvPr>
        </p:nvGraphicFramePr>
        <p:xfrm>
          <a:off x="1290202" y="408663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3C78B80-6FCE-44BB-9CDF-BAF212EB8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53883"/>
              </p:ext>
            </p:extLst>
          </p:nvPr>
        </p:nvGraphicFramePr>
        <p:xfrm>
          <a:off x="1156464" y="3924669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50B909F6-1176-47B1-834A-381C5CF5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1899"/>
              </p:ext>
            </p:extLst>
          </p:nvPr>
        </p:nvGraphicFramePr>
        <p:xfrm>
          <a:off x="1022726" y="3762707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FA61574-B1B9-46A1-8FB3-617397D68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10942"/>
              </p:ext>
            </p:extLst>
          </p:nvPr>
        </p:nvGraphicFramePr>
        <p:xfrm>
          <a:off x="5817120" y="500743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AD77282-9EA8-4456-A881-A2295E3B8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97933"/>
              </p:ext>
            </p:extLst>
          </p:nvPr>
        </p:nvGraphicFramePr>
        <p:xfrm>
          <a:off x="5817120" y="2836844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4036CD9-2D0A-4E51-8282-0BFA501C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20249"/>
              </p:ext>
            </p:extLst>
          </p:nvPr>
        </p:nvGraphicFramePr>
        <p:xfrm>
          <a:off x="5817120" y="666257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4CFC4A77-9864-4C0B-A17F-01AA2F1AD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27682"/>
              </p:ext>
            </p:extLst>
          </p:nvPr>
        </p:nvGraphicFramePr>
        <p:xfrm>
          <a:off x="7352140" y="500743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7BE0DC4A-DA39-47F5-A4EC-5B6462B2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5860"/>
              </p:ext>
            </p:extLst>
          </p:nvPr>
        </p:nvGraphicFramePr>
        <p:xfrm>
          <a:off x="7352140" y="2836844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70E084DE-DFA1-4EEB-A702-5DA7B2D7D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85652"/>
              </p:ext>
            </p:extLst>
          </p:nvPr>
        </p:nvGraphicFramePr>
        <p:xfrm>
          <a:off x="7352140" y="666257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6C781D-E594-4651-B154-36436714D1B4}"/>
              </a:ext>
            </a:extLst>
          </p:cNvPr>
          <p:cNvSpPr txBox="1"/>
          <p:nvPr/>
        </p:nvSpPr>
        <p:spPr>
          <a:xfrm>
            <a:off x="3956179" y="996803"/>
            <a:ext cx="620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                    )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0FB50-EA96-4F9D-A704-CE9464652267}"/>
              </a:ext>
            </a:extLst>
          </p:cNvPr>
          <p:cNvSpPr txBox="1"/>
          <p:nvPr/>
        </p:nvSpPr>
        <p:spPr>
          <a:xfrm>
            <a:off x="3956179" y="3167390"/>
            <a:ext cx="620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                    )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7AE6C-0163-4022-BF3E-EFC0BDA48E6E}"/>
              </a:ext>
            </a:extLst>
          </p:cNvPr>
          <p:cNvSpPr txBox="1"/>
          <p:nvPr/>
        </p:nvSpPr>
        <p:spPr>
          <a:xfrm>
            <a:off x="3956179" y="5337977"/>
            <a:ext cx="620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                    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10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283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Layer Normalization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21D6CAB-9C1D-4C44-AA78-EDD2657CAC50}"/>
              </a:ext>
            </a:extLst>
          </p:cNvPr>
          <p:cNvGraphicFramePr>
            <a:graphicFrameLocks noGrp="1"/>
          </p:cNvGraphicFramePr>
          <p:nvPr/>
        </p:nvGraphicFramePr>
        <p:xfrm>
          <a:off x="1290202" y="166198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468851E-B731-4B69-B74F-CB22DA855CF5}"/>
              </a:ext>
            </a:extLst>
          </p:cNvPr>
          <p:cNvGraphicFramePr>
            <a:graphicFrameLocks noGrp="1"/>
          </p:cNvGraphicFramePr>
          <p:nvPr/>
        </p:nvGraphicFramePr>
        <p:xfrm>
          <a:off x="1151813" y="1500023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298B219-B758-4461-AF77-BF7A9F2DF2A0}"/>
              </a:ext>
            </a:extLst>
          </p:cNvPr>
          <p:cNvGraphicFramePr>
            <a:graphicFrameLocks noGrp="1"/>
          </p:cNvGraphicFramePr>
          <p:nvPr/>
        </p:nvGraphicFramePr>
        <p:xfrm>
          <a:off x="1018075" y="133806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9978B66-5014-4E95-8106-7E720286FDA7}"/>
              </a:ext>
            </a:extLst>
          </p:cNvPr>
          <p:cNvGraphicFramePr>
            <a:graphicFrameLocks noGrp="1"/>
          </p:cNvGraphicFramePr>
          <p:nvPr/>
        </p:nvGraphicFramePr>
        <p:xfrm>
          <a:off x="1290202" y="408663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3C78B80-6FCE-44BB-9CDF-BAF212EB8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33184"/>
              </p:ext>
            </p:extLst>
          </p:nvPr>
        </p:nvGraphicFramePr>
        <p:xfrm>
          <a:off x="1156464" y="3924669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50B909F6-1176-47B1-834A-381C5CF51722}"/>
              </a:ext>
            </a:extLst>
          </p:cNvPr>
          <p:cNvGraphicFramePr>
            <a:graphicFrameLocks noGrp="1"/>
          </p:cNvGraphicFramePr>
          <p:nvPr/>
        </p:nvGraphicFramePr>
        <p:xfrm>
          <a:off x="1022726" y="3762707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FA61574-B1B9-46A1-8FB3-617397D68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34262"/>
              </p:ext>
            </p:extLst>
          </p:nvPr>
        </p:nvGraphicFramePr>
        <p:xfrm>
          <a:off x="8880387" y="2839683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AD77282-9EA8-4456-A881-A2295E3B8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47824"/>
              </p:ext>
            </p:extLst>
          </p:nvPr>
        </p:nvGraphicFramePr>
        <p:xfrm>
          <a:off x="7345367" y="283922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4036CD9-2D0A-4E51-8282-0BFA501C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60687"/>
              </p:ext>
            </p:extLst>
          </p:nvPr>
        </p:nvGraphicFramePr>
        <p:xfrm>
          <a:off x="5817120" y="2839314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4CFC4A77-9864-4C0B-A17F-01AA2F1AD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97350"/>
              </p:ext>
            </p:extLst>
          </p:nvPr>
        </p:nvGraphicFramePr>
        <p:xfrm>
          <a:off x="8880387" y="500743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70E084DE-DFA1-4EEB-A702-5DA7B2D7D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31296"/>
              </p:ext>
            </p:extLst>
          </p:nvPr>
        </p:nvGraphicFramePr>
        <p:xfrm>
          <a:off x="5817120" y="500743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050FB50-EA96-4F9D-A704-CE9464652267}"/>
              </a:ext>
            </a:extLst>
          </p:cNvPr>
          <p:cNvSpPr txBox="1"/>
          <p:nvPr/>
        </p:nvSpPr>
        <p:spPr>
          <a:xfrm>
            <a:off x="3956178" y="3167390"/>
            <a:ext cx="7727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                                      )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7AE6C-0163-4022-BF3E-EFC0BDA48E6E}"/>
              </a:ext>
            </a:extLst>
          </p:cNvPr>
          <p:cNvSpPr txBox="1"/>
          <p:nvPr/>
        </p:nvSpPr>
        <p:spPr>
          <a:xfrm>
            <a:off x="3956178" y="5337977"/>
            <a:ext cx="778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                                      ) </a:t>
            </a:r>
            <a:endParaRPr lang="en-US" sz="2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CB5947E-AE70-4A02-BAC9-601C5E4E3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32829"/>
              </p:ext>
            </p:extLst>
          </p:nvPr>
        </p:nvGraphicFramePr>
        <p:xfrm>
          <a:off x="7343317" y="500743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4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283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Instance Normalization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21D6CAB-9C1D-4C44-AA78-EDD2657CAC50}"/>
              </a:ext>
            </a:extLst>
          </p:cNvPr>
          <p:cNvGraphicFramePr>
            <a:graphicFrameLocks noGrp="1"/>
          </p:cNvGraphicFramePr>
          <p:nvPr/>
        </p:nvGraphicFramePr>
        <p:xfrm>
          <a:off x="1290202" y="166198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468851E-B731-4B69-B74F-CB22DA855CF5}"/>
              </a:ext>
            </a:extLst>
          </p:cNvPr>
          <p:cNvGraphicFramePr>
            <a:graphicFrameLocks noGrp="1"/>
          </p:cNvGraphicFramePr>
          <p:nvPr/>
        </p:nvGraphicFramePr>
        <p:xfrm>
          <a:off x="1151813" y="1500023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298B219-B758-4461-AF77-BF7A9F2DF2A0}"/>
              </a:ext>
            </a:extLst>
          </p:cNvPr>
          <p:cNvGraphicFramePr>
            <a:graphicFrameLocks noGrp="1"/>
          </p:cNvGraphicFramePr>
          <p:nvPr/>
        </p:nvGraphicFramePr>
        <p:xfrm>
          <a:off x="1018075" y="133806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9978B66-5014-4E95-8106-7E720286FDA7}"/>
              </a:ext>
            </a:extLst>
          </p:cNvPr>
          <p:cNvGraphicFramePr>
            <a:graphicFrameLocks noGrp="1"/>
          </p:cNvGraphicFramePr>
          <p:nvPr/>
        </p:nvGraphicFramePr>
        <p:xfrm>
          <a:off x="1290202" y="408663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3C78B80-6FCE-44BB-9CDF-BAF212EB853F}"/>
              </a:ext>
            </a:extLst>
          </p:cNvPr>
          <p:cNvGraphicFramePr>
            <a:graphicFrameLocks noGrp="1"/>
          </p:cNvGraphicFramePr>
          <p:nvPr/>
        </p:nvGraphicFramePr>
        <p:xfrm>
          <a:off x="1156464" y="3924669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50B909F6-1176-47B1-834A-381C5CF51722}"/>
              </a:ext>
            </a:extLst>
          </p:cNvPr>
          <p:cNvGraphicFramePr>
            <a:graphicFrameLocks noGrp="1"/>
          </p:cNvGraphicFramePr>
          <p:nvPr/>
        </p:nvGraphicFramePr>
        <p:xfrm>
          <a:off x="1022726" y="3762707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FA61574-B1B9-46A1-8FB3-617397D68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63369"/>
              </p:ext>
            </p:extLst>
          </p:nvPr>
        </p:nvGraphicFramePr>
        <p:xfrm>
          <a:off x="5207755" y="5015327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AD77282-9EA8-4456-A881-A2295E3B8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7907"/>
              </p:ext>
            </p:extLst>
          </p:nvPr>
        </p:nvGraphicFramePr>
        <p:xfrm>
          <a:off x="5207755" y="2844740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4036CD9-2D0A-4E51-8282-0BFA501C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12143"/>
              </p:ext>
            </p:extLst>
          </p:nvPr>
        </p:nvGraphicFramePr>
        <p:xfrm>
          <a:off x="5207755" y="674153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6C781D-E594-4651-B154-36436714D1B4}"/>
              </a:ext>
            </a:extLst>
          </p:cNvPr>
          <p:cNvSpPr txBox="1"/>
          <p:nvPr/>
        </p:nvSpPr>
        <p:spPr>
          <a:xfrm>
            <a:off x="3346814" y="1004699"/>
            <a:ext cx="420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)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0FB50-EA96-4F9D-A704-CE9464652267}"/>
              </a:ext>
            </a:extLst>
          </p:cNvPr>
          <p:cNvSpPr txBox="1"/>
          <p:nvPr/>
        </p:nvSpPr>
        <p:spPr>
          <a:xfrm>
            <a:off x="3346814" y="3175286"/>
            <a:ext cx="409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)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7AE6C-0163-4022-BF3E-EFC0BDA48E6E}"/>
              </a:ext>
            </a:extLst>
          </p:cNvPr>
          <p:cNvSpPr txBox="1"/>
          <p:nvPr/>
        </p:nvSpPr>
        <p:spPr>
          <a:xfrm>
            <a:off x="3346814" y="5345873"/>
            <a:ext cx="4286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)</a:t>
            </a:r>
            <a:endParaRPr lang="en-US" sz="28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776611C-0C07-4AF7-B4D7-99EE5D908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7219"/>
              </p:ext>
            </p:extLst>
          </p:nvPr>
        </p:nvGraphicFramePr>
        <p:xfrm>
          <a:off x="9392784" y="5015327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BF8024B-1EA1-41EE-8664-A0450A52D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49533"/>
              </p:ext>
            </p:extLst>
          </p:nvPr>
        </p:nvGraphicFramePr>
        <p:xfrm>
          <a:off x="9392784" y="2844740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85755D20-4C5E-45D6-8AA9-E11B224A8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68252"/>
              </p:ext>
            </p:extLst>
          </p:nvPr>
        </p:nvGraphicFramePr>
        <p:xfrm>
          <a:off x="9392784" y="674153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16C1B65-DFD4-4D58-B490-1B4EEB7ADE12}"/>
              </a:ext>
            </a:extLst>
          </p:cNvPr>
          <p:cNvSpPr txBox="1"/>
          <p:nvPr/>
        </p:nvSpPr>
        <p:spPr>
          <a:xfrm>
            <a:off x="7552502" y="1004699"/>
            <a:ext cx="420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)</a:t>
            </a:r>
            <a:endParaRPr 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5524DC-F6C9-4F87-9AD7-F2767113CA70}"/>
              </a:ext>
            </a:extLst>
          </p:cNvPr>
          <p:cNvSpPr txBox="1"/>
          <p:nvPr/>
        </p:nvSpPr>
        <p:spPr>
          <a:xfrm>
            <a:off x="7552502" y="3175286"/>
            <a:ext cx="409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)</a:t>
            </a:r>
            <a:endParaRPr 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74F151-65AA-4A4A-A427-BB4DB1A5078C}"/>
              </a:ext>
            </a:extLst>
          </p:cNvPr>
          <p:cNvSpPr txBox="1"/>
          <p:nvPr/>
        </p:nvSpPr>
        <p:spPr>
          <a:xfrm>
            <a:off x="7552502" y="5345873"/>
            <a:ext cx="4286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86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89F492F0-D9D3-4BFD-819D-E5ECEFEB9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15556"/>
              </p:ext>
            </p:extLst>
          </p:nvPr>
        </p:nvGraphicFramePr>
        <p:xfrm>
          <a:off x="2826373" y="3559934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6305C140-14B7-4C54-85B1-BF92301AF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41733"/>
              </p:ext>
            </p:extLst>
          </p:nvPr>
        </p:nvGraphicFramePr>
        <p:xfrm>
          <a:off x="2692635" y="3396864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535304CC-1439-4DD1-9F1E-0C04F8B1C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63252"/>
              </p:ext>
            </p:extLst>
          </p:nvPr>
        </p:nvGraphicFramePr>
        <p:xfrm>
          <a:off x="2558897" y="3233794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283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Normalization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21D6CAB-9C1D-4C44-AA78-EDD2657C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66318"/>
              </p:ext>
            </p:extLst>
          </p:nvPr>
        </p:nvGraphicFramePr>
        <p:xfrm>
          <a:off x="368898" y="1725558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468851E-B731-4B69-B74F-CB22DA85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89034"/>
              </p:ext>
            </p:extLst>
          </p:nvPr>
        </p:nvGraphicFramePr>
        <p:xfrm>
          <a:off x="230509" y="1563596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298B219-B758-4461-AF77-BF7A9F2DF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39701"/>
              </p:ext>
            </p:extLst>
          </p:nvPr>
        </p:nvGraphicFramePr>
        <p:xfrm>
          <a:off x="96771" y="1401634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9978B66-5014-4E95-8106-7E720286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72132"/>
              </p:ext>
            </p:extLst>
          </p:nvPr>
        </p:nvGraphicFramePr>
        <p:xfrm>
          <a:off x="368898" y="4166114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3C78B80-6FCE-44BB-9CDF-BAF212EB8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41390"/>
              </p:ext>
            </p:extLst>
          </p:nvPr>
        </p:nvGraphicFramePr>
        <p:xfrm>
          <a:off x="235160" y="4004152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50B909F6-1176-47B1-834A-381C5CF5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28593"/>
              </p:ext>
            </p:extLst>
          </p:nvPr>
        </p:nvGraphicFramePr>
        <p:xfrm>
          <a:off x="10419261" y="291646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AD77282-9EA8-4456-A881-A2295E3B8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92064"/>
              </p:ext>
            </p:extLst>
          </p:nvPr>
        </p:nvGraphicFramePr>
        <p:xfrm>
          <a:off x="10419261" y="74557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4036CD9-2D0A-4E51-8282-0BFA501C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47820"/>
              </p:ext>
            </p:extLst>
          </p:nvPr>
        </p:nvGraphicFramePr>
        <p:xfrm>
          <a:off x="8891014" y="74557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4CFC4A77-9864-4C0B-A17F-01AA2F1AD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48573"/>
              </p:ext>
            </p:extLst>
          </p:nvPr>
        </p:nvGraphicFramePr>
        <p:xfrm>
          <a:off x="10426034" y="5086749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6C781D-E594-4651-B154-36436714D1B4}"/>
              </a:ext>
            </a:extLst>
          </p:cNvPr>
          <p:cNvSpPr txBox="1"/>
          <p:nvPr/>
        </p:nvSpPr>
        <p:spPr>
          <a:xfrm>
            <a:off x="7030073" y="1076121"/>
            <a:ext cx="620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                   )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0FB50-EA96-4F9D-A704-CE9464652267}"/>
              </a:ext>
            </a:extLst>
          </p:cNvPr>
          <p:cNvSpPr txBox="1"/>
          <p:nvPr/>
        </p:nvSpPr>
        <p:spPr>
          <a:xfrm>
            <a:off x="7030073" y="3246708"/>
            <a:ext cx="620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                    )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7AE6C-0163-4022-BF3E-EFC0BDA48E6E}"/>
              </a:ext>
            </a:extLst>
          </p:cNvPr>
          <p:cNvSpPr txBox="1"/>
          <p:nvPr/>
        </p:nvSpPr>
        <p:spPr>
          <a:xfrm>
            <a:off x="7030073" y="5417295"/>
            <a:ext cx="620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Normalize(                                            )</a:t>
            </a:r>
            <a:endParaRPr lang="en-US" sz="2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3B155FA-5F26-4CE7-A455-9279641E8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967"/>
              </p:ext>
            </p:extLst>
          </p:nvPr>
        </p:nvGraphicFramePr>
        <p:xfrm>
          <a:off x="8884241" y="2916162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55C857-0B39-4C9D-81E2-81982ADF9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09824"/>
              </p:ext>
            </p:extLst>
          </p:nvPr>
        </p:nvGraphicFramePr>
        <p:xfrm>
          <a:off x="96771" y="3842190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1947733-72A1-4BEF-991E-1AAD5ACF0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96942"/>
              </p:ext>
            </p:extLst>
          </p:nvPr>
        </p:nvGraphicFramePr>
        <p:xfrm>
          <a:off x="8891014" y="5086749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6027173-7CAB-42A8-B676-3A2F11C63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98457"/>
              </p:ext>
            </p:extLst>
          </p:nvPr>
        </p:nvGraphicFramePr>
        <p:xfrm>
          <a:off x="2397398" y="3071832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A197991-9ECD-4C14-99B8-69ABF07D6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27404"/>
              </p:ext>
            </p:extLst>
          </p:nvPr>
        </p:nvGraphicFramePr>
        <p:xfrm>
          <a:off x="2259009" y="2909870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311E9437-CA7D-488D-BF65-0A9357664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33376"/>
              </p:ext>
            </p:extLst>
          </p:nvPr>
        </p:nvGraphicFramePr>
        <p:xfrm>
          <a:off x="2125271" y="2747908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06269965-1554-42E6-9F22-0B0D2903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40947"/>
              </p:ext>
            </p:extLst>
          </p:nvPr>
        </p:nvGraphicFramePr>
        <p:xfrm>
          <a:off x="5329864" y="907537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CFC79EA9-52FA-43A1-BFE4-D9C314091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57782"/>
              </p:ext>
            </p:extLst>
          </p:nvPr>
        </p:nvGraphicFramePr>
        <p:xfrm>
          <a:off x="5196126" y="74557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419BD49F-E59C-40C0-821C-2BC701FE6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9055"/>
              </p:ext>
            </p:extLst>
          </p:nvPr>
        </p:nvGraphicFramePr>
        <p:xfrm>
          <a:off x="5356810" y="3091599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C0F89258-7994-47E1-9380-F3817A00E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18108"/>
              </p:ext>
            </p:extLst>
          </p:nvPr>
        </p:nvGraphicFramePr>
        <p:xfrm>
          <a:off x="5195311" y="2929637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47" name="Table 5">
            <a:extLst>
              <a:ext uri="{FF2B5EF4-FFF2-40B4-BE49-F238E27FC236}">
                <a16:creationId xmlns:a16="http://schemas.microsoft.com/office/drawing/2014/main" id="{33B1E2F8-6B31-4A58-B112-A240CDC29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09890"/>
              </p:ext>
            </p:extLst>
          </p:nvPr>
        </p:nvGraphicFramePr>
        <p:xfrm>
          <a:off x="5356810" y="527566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1238C6E8-1735-4190-9286-A168CE149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05822"/>
              </p:ext>
            </p:extLst>
          </p:nvPr>
        </p:nvGraphicFramePr>
        <p:xfrm>
          <a:off x="5195979" y="5113699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sp>
        <p:nvSpPr>
          <p:cNvPr id="50" name="Left Brace 49">
            <a:extLst>
              <a:ext uri="{FF2B5EF4-FFF2-40B4-BE49-F238E27FC236}">
                <a16:creationId xmlns:a16="http://schemas.microsoft.com/office/drawing/2014/main" id="{B2B6B399-6D1A-4070-984B-8841E5B00C00}"/>
              </a:ext>
            </a:extLst>
          </p:cNvPr>
          <p:cNvSpPr/>
          <p:nvPr/>
        </p:nvSpPr>
        <p:spPr>
          <a:xfrm>
            <a:off x="4761685" y="1499693"/>
            <a:ext cx="304768" cy="44408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0C58B1D-87C9-4370-8186-DB86EFA88A22}"/>
              </a:ext>
            </a:extLst>
          </p:cNvPr>
          <p:cNvSpPr/>
          <p:nvPr/>
        </p:nvSpPr>
        <p:spPr>
          <a:xfrm>
            <a:off x="4144810" y="3429000"/>
            <a:ext cx="945312" cy="60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111723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shuai</dc:creator>
  <cp:lastModifiedBy>yan shuai</cp:lastModifiedBy>
  <cp:revision>29</cp:revision>
  <dcterms:created xsi:type="dcterms:W3CDTF">2020-10-29T03:41:00Z</dcterms:created>
  <dcterms:modified xsi:type="dcterms:W3CDTF">2020-10-29T08:52:45Z</dcterms:modified>
</cp:coreProperties>
</file>