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shuai" initials="ys" lastIdx="1" clrIdx="0">
    <p:extLst>
      <p:ext uri="{19B8F6BF-5375-455C-9EA6-DF929625EA0E}">
        <p15:presenceInfo xmlns:p15="http://schemas.microsoft.com/office/powerpoint/2012/main" userId="f11ff174777e49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7F7F7F"/>
    <a:srgbClr val="FFCDCD"/>
    <a:srgbClr val="F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3T09:07:20.81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022-9161-497F-9112-4666E8A2A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AA251-DF02-449F-9A50-3FCDE871E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21C5-6787-4B80-A9AE-C8AFE5AB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1D8C-376B-44CC-9B27-AE9BBCAD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156D1-C27C-4188-AC35-8DBDEE5B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3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4BE-F61F-4B40-9881-701EC4C6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1CB86-F9A2-4B31-856C-65FF1AAF0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0D6F2-E742-4366-8D34-D529D22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AED0-E4A6-4CA9-B9CE-0C846439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4B5B-6CD9-4F3E-B1E9-4DD2B8BF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683B8-E259-456E-A1E9-D7952EFF5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522DD-1A80-4B6D-AAE1-7E9D9E71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7416-BF17-42E5-A526-47A3691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F405-A5F0-4773-872F-6EAF0067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42B4-628E-47FA-879B-0307EE7A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4054-0359-4992-B6F3-6265F4B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AB6A-7657-44DE-9C69-801A6DB7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A0A4-4644-46C9-B752-384FC89C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63AF0-A823-4EE4-BA14-3361B33A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F519-8F1B-47C3-9D27-108CC1DC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F69-0618-4D3E-A624-E33D842F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EA145-49A0-49CB-8B84-BC649473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6B3D-6A8D-4AB4-985B-66BDC259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BFF5-CD2F-4E58-B139-C2B42D1E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7E05-CE00-408D-9CC7-161D00D4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9E3-AC1E-4A9E-98EA-C778496F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5A58-ECEA-4E6B-9E69-2DA76225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DA228-4073-4431-BEE8-35613548E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F21D6-8DEA-47C9-9B2F-9C5778E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BE6D9-BF7F-44FD-B29A-AFF35418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8BD3-B067-452B-B6A3-D09306B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E33-5CA4-43AC-979A-19E8C597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25D8-7021-45FC-B58E-54B48A1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A9243-616D-4A82-A87E-22F55879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336D1-4040-4753-9A59-CA9E41F28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BD7B5-6624-4650-921A-E584602B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95C2-5AE3-4211-AFA8-573E0CB8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DE7D-2A23-4F30-BA6B-6BB086B3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B90E1-97FE-42F4-9F8D-16BCB92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3797-90E9-44B7-BCCF-AAC77396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BFEDF-CF65-4EF9-A851-C292E347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EFEF2-D50B-48F4-A385-8A122B84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F88D5-D3AA-4D59-AF44-84440B98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C13FF-CAC9-4F97-B765-B0528E01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826F7-CC48-4C96-BFD1-A5179292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03FD8-D4A4-439A-B2FA-727260C9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8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541E-C8B3-4D13-BBCF-4388C6A6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9FE7-E5A4-4961-9D69-AC8C5F61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070AF-F8D3-449B-B134-E2FB3401A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208EA-C1AE-41C4-8A0F-22BBA94A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DF24-51B7-4EB2-92D7-0319896A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CC58-2585-4A03-BCDE-7B010D8D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192A-8A22-4F5E-B0E5-41E42445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31C2E-9B0A-4E52-9E52-D358BBA99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A0FC-25F6-4C9A-A0D0-09D20DCF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473E8-511C-498D-BCC6-B02B2ABE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F6EEB-9716-49EB-BB13-6240D60C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71C45-12DA-4E3D-96B0-FF72A31E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2A86-0146-42E8-9D67-0824AAD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F6EF-B9FF-4A1F-A225-67D5A512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105A-5533-45E2-9C0D-7DED86862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7CEC-3B74-4591-82D9-EBF36D867529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85C3-1014-4A7B-9F94-9FFF8A05F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BDB6-13CB-4D10-8471-01E28585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FB50-0F81-435E-8A36-D3737EB89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55653"/>
              </p:ext>
            </p:extLst>
          </p:nvPr>
        </p:nvGraphicFramePr>
        <p:xfrm>
          <a:off x="1507410" y="491803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94068"/>
              </p:ext>
            </p:extLst>
          </p:nvPr>
        </p:nvGraphicFramePr>
        <p:xfrm>
          <a:off x="1562360" y="168951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939886"/>
              </p:ext>
            </p:extLst>
          </p:nvPr>
        </p:nvGraphicFramePr>
        <p:xfrm>
          <a:off x="1311989" y="142359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66457"/>
              </p:ext>
            </p:extLst>
          </p:nvPr>
        </p:nvGraphicFramePr>
        <p:xfrm>
          <a:off x="1061618" y="1157668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41609"/>
              </p:ext>
            </p:extLst>
          </p:nvPr>
        </p:nvGraphicFramePr>
        <p:xfrm>
          <a:off x="1373672" y="4776559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64101"/>
              </p:ext>
            </p:extLst>
          </p:nvPr>
        </p:nvGraphicFramePr>
        <p:xfrm>
          <a:off x="1239934" y="4630000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239934" y="372897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F8E14165-00A9-46BC-879C-64EB600A0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55639"/>
              </p:ext>
            </p:extLst>
          </p:nvPr>
        </p:nvGraphicFramePr>
        <p:xfrm>
          <a:off x="5261947" y="5006092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F92DABDD-9E56-4C19-9A5A-DFA00046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39935"/>
              </p:ext>
            </p:extLst>
          </p:nvPr>
        </p:nvGraphicFramePr>
        <p:xfrm>
          <a:off x="5261947" y="317287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2BE8AEEA-7405-422F-93AF-983DACD5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521"/>
              </p:ext>
            </p:extLst>
          </p:nvPr>
        </p:nvGraphicFramePr>
        <p:xfrm>
          <a:off x="5261947" y="1337835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008017" y="3621256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30" name="Table 16">
            <a:extLst>
              <a:ext uri="{FF2B5EF4-FFF2-40B4-BE49-F238E27FC236}">
                <a16:creationId xmlns:a16="http://schemas.microsoft.com/office/drawing/2014/main" id="{83E1C945-9A49-49EB-887F-2FB027A2B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6597"/>
              </p:ext>
            </p:extLst>
          </p:nvPr>
        </p:nvGraphicFramePr>
        <p:xfrm>
          <a:off x="5261947" y="5006092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2" name="Table 16">
            <a:extLst>
              <a:ext uri="{FF2B5EF4-FFF2-40B4-BE49-F238E27FC236}">
                <a16:creationId xmlns:a16="http://schemas.microsoft.com/office/drawing/2014/main" id="{249F115B-574F-4E35-AC10-5A2257F12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76891"/>
              </p:ext>
            </p:extLst>
          </p:nvPr>
        </p:nvGraphicFramePr>
        <p:xfrm>
          <a:off x="5261947" y="3175258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4" name="Table 16">
            <a:extLst>
              <a:ext uri="{FF2B5EF4-FFF2-40B4-BE49-F238E27FC236}">
                <a16:creationId xmlns:a16="http://schemas.microsoft.com/office/drawing/2014/main" id="{75DA500C-7BBD-44F4-BE75-E61839AE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563202"/>
              </p:ext>
            </p:extLst>
          </p:nvPr>
        </p:nvGraphicFramePr>
        <p:xfrm>
          <a:off x="5261947" y="1343088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BEDB0C3-DC9D-4BBA-A445-B7F8D61844D6}"/>
              </a:ext>
            </a:extLst>
          </p:cNvPr>
          <p:cNvSpPr txBox="1"/>
          <p:nvPr/>
        </p:nvSpPr>
        <p:spPr>
          <a:xfrm>
            <a:off x="5302895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FA3FF1-548F-454C-B563-C41A0540B573}"/>
              </a:ext>
            </a:extLst>
          </p:cNvPr>
          <p:cNvSpPr txBox="1"/>
          <p:nvPr/>
        </p:nvSpPr>
        <p:spPr>
          <a:xfrm>
            <a:off x="5678192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AE2AC8-02AD-4F28-8C4C-760E458359E9}"/>
              </a:ext>
            </a:extLst>
          </p:cNvPr>
          <p:cNvSpPr txBox="1"/>
          <p:nvPr/>
        </p:nvSpPr>
        <p:spPr>
          <a:xfrm>
            <a:off x="6071959" y="1398711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453A3F-6021-472D-92EC-339053232BE0}"/>
              </a:ext>
            </a:extLst>
          </p:cNvPr>
          <p:cNvSpPr txBox="1"/>
          <p:nvPr/>
        </p:nvSpPr>
        <p:spPr>
          <a:xfrm>
            <a:off x="5302895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F0861A-FBEE-42A7-AB6F-4A5E9FD645C1}"/>
              </a:ext>
            </a:extLst>
          </p:cNvPr>
          <p:cNvSpPr txBox="1"/>
          <p:nvPr/>
        </p:nvSpPr>
        <p:spPr>
          <a:xfrm>
            <a:off x="5678192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02F36-05AB-4EEA-ABAB-B9E324225C25}"/>
              </a:ext>
            </a:extLst>
          </p:cNvPr>
          <p:cNvSpPr txBox="1"/>
          <p:nvPr/>
        </p:nvSpPr>
        <p:spPr>
          <a:xfrm>
            <a:off x="6071959" y="175830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23C7E-B9CD-45E0-9286-0E6DD6DE68A5}"/>
              </a:ext>
            </a:extLst>
          </p:cNvPr>
          <p:cNvSpPr txBox="1"/>
          <p:nvPr/>
        </p:nvSpPr>
        <p:spPr>
          <a:xfrm>
            <a:off x="5299008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21A58A-A0B3-4A31-88DF-8BFB76733102}"/>
              </a:ext>
            </a:extLst>
          </p:cNvPr>
          <p:cNvSpPr txBox="1"/>
          <p:nvPr/>
        </p:nvSpPr>
        <p:spPr>
          <a:xfrm>
            <a:off x="5674305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DB0084-DE0D-4B28-9F7F-4E6DAA01879B}"/>
              </a:ext>
            </a:extLst>
          </p:cNvPr>
          <p:cNvSpPr txBox="1"/>
          <p:nvPr/>
        </p:nvSpPr>
        <p:spPr>
          <a:xfrm>
            <a:off x="6068072" y="2125526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7C10AC-D608-4891-B807-E459FE3F6AB4}"/>
              </a:ext>
            </a:extLst>
          </p:cNvPr>
          <p:cNvSpPr txBox="1"/>
          <p:nvPr/>
        </p:nvSpPr>
        <p:spPr>
          <a:xfrm>
            <a:off x="5490413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728883-572C-4F75-ABAD-CBD9152E4BBA}"/>
              </a:ext>
            </a:extLst>
          </p:cNvPr>
          <p:cNvSpPr txBox="1"/>
          <p:nvPr/>
        </p:nvSpPr>
        <p:spPr>
          <a:xfrm>
            <a:off x="5877629" y="134972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0852AA-FC43-41D6-85BE-C7C055C42A0E}"/>
              </a:ext>
            </a:extLst>
          </p:cNvPr>
          <p:cNvSpPr txBox="1"/>
          <p:nvPr/>
        </p:nvSpPr>
        <p:spPr>
          <a:xfrm>
            <a:off x="5496655" y="171468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95BB0B-3905-470D-A0CE-9ABE56C5CA3B}"/>
              </a:ext>
            </a:extLst>
          </p:cNvPr>
          <p:cNvSpPr txBox="1"/>
          <p:nvPr/>
        </p:nvSpPr>
        <p:spPr>
          <a:xfrm>
            <a:off x="5147244" y="171018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34F422-455D-4C17-8A80-331CA47C368A}"/>
              </a:ext>
            </a:extLst>
          </p:cNvPr>
          <p:cNvSpPr txBox="1"/>
          <p:nvPr/>
        </p:nvSpPr>
        <p:spPr>
          <a:xfrm>
            <a:off x="5877629" y="1707207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A081B4-A57B-4847-8A40-366F3EB02021}"/>
              </a:ext>
            </a:extLst>
          </p:cNvPr>
          <p:cNvSpPr txBox="1"/>
          <p:nvPr/>
        </p:nvSpPr>
        <p:spPr>
          <a:xfrm>
            <a:off x="5159629" y="20870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DFC94B9-1E71-4115-B240-489A344D8115}"/>
              </a:ext>
            </a:extLst>
          </p:cNvPr>
          <p:cNvSpPr txBox="1"/>
          <p:nvPr/>
        </p:nvSpPr>
        <p:spPr>
          <a:xfrm>
            <a:off x="5491484" y="208694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8DA3CF-4A9C-481A-974F-D5A78E5C081A}"/>
              </a:ext>
            </a:extLst>
          </p:cNvPr>
          <p:cNvSpPr txBox="1"/>
          <p:nvPr/>
        </p:nvSpPr>
        <p:spPr>
          <a:xfrm>
            <a:off x="5877629" y="209114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7AAE6B-8978-46CF-88BF-8202F19421FE}"/>
              </a:ext>
            </a:extLst>
          </p:cNvPr>
          <p:cNvSpPr txBox="1"/>
          <p:nvPr/>
        </p:nvSpPr>
        <p:spPr>
          <a:xfrm>
            <a:off x="5303387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DA83BF-6EED-4A63-BEA1-46F78A2462CB}"/>
              </a:ext>
            </a:extLst>
          </p:cNvPr>
          <p:cNvSpPr txBox="1"/>
          <p:nvPr/>
        </p:nvSpPr>
        <p:spPr>
          <a:xfrm>
            <a:off x="5678684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69FAB6-1A68-4D31-A44B-4D92A184CD72}"/>
              </a:ext>
            </a:extLst>
          </p:cNvPr>
          <p:cNvSpPr txBox="1"/>
          <p:nvPr/>
        </p:nvSpPr>
        <p:spPr>
          <a:xfrm>
            <a:off x="6072451" y="3212380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643EDFE-17AD-40A6-A019-5D0A543AB5EB}"/>
              </a:ext>
            </a:extLst>
          </p:cNvPr>
          <p:cNvSpPr txBox="1"/>
          <p:nvPr/>
        </p:nvSpPr>
        <p:spPr>
          <a:xfrm>
            <a:off x="5303387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2368C5-F39E-4E36-B6D7-28395BAB3E77}"/>
              </a:ext>
            </a:extLst>
          </p:cNvPr>
          <p:cNvSpPr txBox="1"/>
          <p:nvPr/>
        </p:nvSpPr>
        <p:spPr>
          <a:xfrm>
            <a:off x="5678684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D3A2FC2-FA1B-45DA-B143-19D5B4EC912F}"/>
              </a:ext>
            </a:extLst>
          </p:cNvPr>
          <p:cNvSpPr txBox="1"/>
          <p:nvPr/>
        </p:nvSpPr>
        <p:spPr>
          <a:xfrm>
            <a:off x="6072451" y="357197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2FF43-5EDF-47CF-8254-675AA7B42DEC}"/>
              </a:ext>
            </a:extLst>
          </p:cNvPr>
          <p:cNvSpPr txBox="1"/>
          <p:nvPr/>
        </p:nvSpPr>
        <p:spPr>
          <a:xfrm>
            <a:off x="5299500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D0B226-7EC8-4887-A2A0-7F3D0C69BB5E}"/>
              </a:ext>
            </a:extLst>
          </p:cNvPr>
          <p:cNvSpPr txBox="1"/>
          <p:nvPr/>
        </p:nvSpPr>
        <p:spPr>
          <a:xfrm>
            <a:off x="5674797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08B361-1CBE-431F-87DF-449E60D25D88}"/>
              </a:ext>
            </a:extLst>
          </p:cNvPr>
          <p:cNvSpPr txBox="1"/>
          <p:nvPr/>
        </p:nvSpPr>
        <p:spPr>
          <a:xfrm>
            <a:off x="6068564" y="3939195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6D572D3-CFD5-4015-BE6F-A3E251DA9903}"/>
              </a:ext>
            </a:extLst>
          </p:cNvPr>
          <p:cNvSpPr txBox="1"/>
          <p:nvPr/>
        </p:nvSpPr>
        <p:spPr>
          <a:xfrm>
            <a:off x="5490905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94C1B46-5B44-4992-B99C-89433DBCD0FD}"/>
              </a:ext>
            </a:extLst>
          </p:cNvPr>
          <p:cNvSpPr txBox="1"/>
          <p:nvPr/>
        </p:nvSpPr>
        <p:spPr>
          <a:xfrm>
            <a:off x="5878121" y="316339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F6F3C0-3FFA-4A30-88DC-9FF6ED470D87}"/>
              </a:ext>
            </a:extLst>
          </p:cNvPr>
          <p:cNvSpPr txBox="1"/>
          <p:nvPr/>
        </p:nvSpPr>
        <p:spPr>
          <a:xfrm>
            <a:off x="5497147" y="352835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FA35D5-16D0-4B15-A699-BB7A138D2368}"/>
              </a:ext>
            </a:extLst>
          </p:cNvPr>
          <p:cNvSpPr txBox="1"/>
          <p:nvPr/>
        </p:nvSpPr>
        <p:spPr>
          <a:xfrm>
            <a:off x="5147736" y="3523852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B70B85-A583-4982-A46E-9E5166DAA838}"/>
              </a:ext>
            </a:extLst>
          </p:cNvPr>
          <p:cNvSpPr txBox="1"/>
          <p:nvPr/>
        </p:nvSpPr>
        <p:spPr>
          <a:xfrm>
            <a:off x="5878121" y="3520876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C0BD3-7568-453E-8B32-5A9335941E0E}"/>
              </a:ext>
            </a:extLst>
          </p:cNvPr>
          <p:cNvSpPr txBox="1"/>
          <p:nvPr/>
        </p:nvSpPr>
        <p:spPr>
          <a:xfrm>
            <a:off x="5160121" y="3900699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83C1649-91DE-441D-98F7-964A9E2CBD33}"/>
              </a:ext>
            </a:extLst>
          </p:cNvPr>
          <p:cNvSpPr txBox="1"/>
          <p:nvPr/>
        </p:nvSpPr>
        <p:spPr>
          <a:xfrm>
            <a:off x="5491976" y="390061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75A7684-BE55-4C27-B8D3-94063D08074A}"/>
              </a:ext>
            </a:extLst>
          </p:cNvPr>
          <p:cNvSpPr txBox="1"/>
          <p:nvPr/>
        </p:nvSpPr>
        <p:spPr>
          <a:xfrm>
            <a:off x="5878121" y="390481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21604E8-F8DA-4AFE-A0A1-C92683A1E8C3}"/>
              </a:ext>
            </a:extLst>
          </p:cNvPr>
          <p:cNvSpPr txBox="1"/>
          <p:nvPr/>
        </p:nvSpPr>
        <p:spPr>
          <a:xfrm>
            <a:off x="5302895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74ADFE1-00DC-4885-8B03-3AC51A0647F1}"/>
              </a:ext>
            </a:extLst>
          </p:cNvPr>
          <p:cNvSpPr txBox="1"/>
          <p:nvPr/>
        </p:nvSpPr>
        <p:spPr>
          <a:xfrm>
            <a:off x="5678192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E79FA4-B275-4534-A89E-684A423A99EA}"/>
              </a:ext>
            </a:extLst>
          </p:cNvPr>
          <p:cNvSpPr txBox="1"/>
          <p:nvPr/>
        </p:nvSpPr>
        <p:spPr>
          <a:xfrm>
            <a:off x="6071959" y="5064692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6D38E58-20DC-4D0D-ACD5-62D8B8A69743}"/>
              </a:ext>
            </a:extLst>
          </p:cNvPr>
          <p:cNvSpPr txBox="1"/>
          <p:nvPr/>
        </p:nvSpPr>
        <p:spPr>
          <a:xfrm>
            <a:off x="5302895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8329E2-FEED-4EAD-B73F-97B2087BBF2A}"/>
              </a:ext>
            </a:extLst>
          </p:cNvPr>
          <p:cNvSpPr txBox="1"/>
          <p:nvPr/>
        </p:nvSpPr>
        <p:spPr>
          <a:xfrm>
            <a:off x="5678192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0FCBB08-72E2-4910-B8EC-E2FA894148F0}"/>
              </a:ext>
            </a:extLst>
          </p:cNvPr>
          <p:cNvSpPr txBox="1"/>
          <p:nvPr/>
        </p:nvSpPr>
        <p:spPr>
          <a:xfrm>
            <a:off x="6071959" y="542428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F97E419-2BAC-4328-A37A-45C641FECA51}"/>
              </a:ext>
            </a:extLst>
          </p:cNvPr>
          <p:cNvSpPr txBox="1"/>
          <p:nvPr/>
        </p:nvSpPr>
        <p:spPr>
          <a:xfrm>
            <a:off x="5299008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341F02B-9A32-4239-9C4F-C2DF85F67940}"/>
              </a:ext>
            </a:extLst>
          </p:cNvPr>
          <p:cNvSpPr txBox="1"/>
          <p:nvPr/>
        </p:nvSpPr>
        <p:spPr>
          <a:xfrm>
            <a:off x="5674305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569BB2A-16C7-4732-B5C7-94370A125913}"/>
              </a:ext>
            </a:extLst>
          </p:cNvPr>
          <p:cNvSpPr txBox="1"/>
          <p:nvPr/>
        </p:nvSpPr>
        <p:spPr>
          <a:xfrm>
            <a:off x="6068072" y="5791507"/>
            <a:ext cx="23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DB4764-401F-4621-8E6C-DC52AE1ADE5E}"/>
              </a:ext>
            </a:extLst>
          </p:cNvPr>
          <p:cNvSpPr txBox="1"/>
          <p:nvPr/>
        </p:nvSpPr>
        <p:spPr>
          <a:xfrm>
            <a:off x="5490413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65236B-DCDC-46C8-8251-1D4A8EF75B60}"/>
              </a:ext>
            </a:extLst>
          </p:cNvPr>
          <p:cNvSpPr txBox="1"/>
          <p:nvPr/>
        </p:nvSpPr>
        <p:spPr>
          <a:xfrm>
            <a:off x="5877629" y="501570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C4DA0C-F2F8-4F20-82A5-6A06D54FB2A9}"/>
              </a:ext>
            </a:extLst>
          </p:cNvPr>
          <p:cNvSpPr txBox="1"/>
          <p:nvPr/>
        </p:nvSpPr>
        <p:spPr>
          <a:xfrm>
            <a:off x="5496655" y="5380663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623D4E-50F1-4682-9847-9D5FBFD1CB7B}"/>
              </a:ext>
            </a:extLst>
          </p:cNvPr>
          <p:cNvSpPr txBox="1"/>
          <p:nvPr/>
        </p:nvSpPr>
        <p:spPr>
          <a:xfrm>
            <a:off x="5147244" y="5376164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045B9C-236A-4A0F-9CD0-2096780EA58A}"/>
              </a:ext>
            </a:extLst>
          </p:cNvPr>
          <p:cNvSpPr txBox="1"/>
          <p:nvPr/>
        </p:nvSpPr>
        <p:spPr>
          <a:xfrm>
            <a:off x="5877629" y="5373188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99FA206-F34C-4F47-BC6C-636E16BB571B}"/>
              </a:ext>
            </a:extLst>
          </p:cNvPr>
          <p:cNvSpPr txBox="1"/>
          <p:nvPr/>
        </p:nvSpPr>
        <p:spPr>
          <a:xfrm>
            <a:off x="5159629" y="5753011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8FB2187-F0B6-4ABF-B216-BF490A2EB875}"/>
              </a:ext>
            </a:extLst>
          </p:cNvPr>
          <p:cNvSpPr txBox="1"/>
          <p:nvPr/>
        </p:nvSpPr>
        <p:spPr>
          <a:xfrm>
            <a:off x="5491484" y="5752930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AABFEE7-8F46-4ED1-AD96-F81A3CE1322C}"/>
              </a:ext>
            </a:extLst>
          </p:cNvPr>
          <p:cNvSpPr txBox="1"/>
          <p:nvPr/>
        </p:nvSpPr>
        <p:spPr>
          <a:xfrm>
            <a:off x="5877629" y="5757125"/>
            <a:ext cx="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883366D-051F-441C-9618-AFDCF5E9AAAD}"/>
              </a:ext>
            </a:extLst>
          </p:cNvPr>
          <p:cNvCxnSpPr/>
          <p:nvPr/>
        </p:nvCxnSpPr>
        <p:spPr>
          <a:xfrm>
            <a:off x="6487886" y="1990530"/>
            <a:ext cx="1555102" cy="13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FE7423-0137-4169-B497-0F62CB85F558}"/>
              </a:ext>
            </a:extLst>
          </p:cNvPr>
          <p:cNvCxnSpPr>
            <a:cxnSpLocks/>
          </p:cNvCxnSpPr>
          <p:nvPr/>
        </p:nvCxnSpPr>
        <p:spPr>
          <a:xfrm>
            <a:off x="6550090" y="3837991"/>
            <a:ext cx="1032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1D680E6-DB22-4B7F-821C-678732DF2F5B}"/>
              </a:ext>
            </a:extLst>
          </p:cNvPr>
          <p:cNvCxnSpPr/>
          <p:nvPr/>
        </p:nvCxnSpPr>
        <p:spPr>
          <a:xfrm flipV="1">
            <a:off x="6487886" y="5373188"/>
            <a:ext cx="1505339" cy="25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A9292745-5A43-40B5-9B5A-BB354A45DC12}"/>
              </a:ext>
            </a:extLst>
          </p:cNvPr>
          <p:cNvSpPr/>
          <p:nvPr/>
        </p:nvSpPr>
        <p:spPr>
          <a:xfrm>
            <a:off x="8093295" y="2054611"/>
            <a:ext cx="229096" cy="3539390"/>
          </a:xfrm>
          <a:prstGeom prst="rightBrace">
            <a:avLst>
              <a:gd name="adj1" fmla="val 8333"/>
              <a:gd name="adj2" fmla="val 50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24D3FB4-C554-4246-8A8B-E4B8D4277B4C}"/>
              </a:ext>
            </a:extLst>
          </p:cNvPr>
          <p:cNvSpPr txBox="1"/>
          <p:nvPr/>
        </p:nvSpPr>
        <p:spPr>
          <a:xfrm>
            <a:off x="7682205" y="3528351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CD8E0A-CEC9-4E88-AF5D-AC51125D68A6}"/>
              </a:ext>
            </a:extLst>
          </p:cNvPr>
          <p:cNvSpPr/>
          <p:nvPr/>
        </p:nvSpPr>
        <p:spPr>
          <a:xfrm>
            <a:off x="10020481" y="3652187"/>
            <a:ext cx="357704" cy="3716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3FEC011-ADC2-4B2B-8F63-0980BFD88F10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only one kernel and one multiply and plus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8793F-8F36-4E7A-ABD2-C8B6F172E08E}"/>
              </a:ext>
            </a:extLst>
          </p:cNvPr>
          <p:cNvSpPr txBox="1"/>
          <p:nvPr/>
        </p:nvSpPr>
        <p:spPr>
          <a:xfrm>
            <a:off x="8487922" y="3528351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AF780-08AB-4EA0-85C7-91B5A1464BA7}"/>
              </a:ext>
            </a:extLst>
          </p:cNvPr>
          <p:cNvSpPr txBox="1"/>
          <p:nvPr/>
        </p:nvSpPr>
        <p:spPr>
          <a:xfrm>
            <a:off x="9539970" y="3527757"/>
            <a:ext cx="45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67A848-9027-4BC2-8359-B41BAD6F46DC}"/>
              </a:ext>
            </a:extLst>
          </p:cNvPr>
          <p:cNvSpPr/>
          <p:nvPr/>
        </p:nvSpPr>
        <p:spPr>
          <a:xfrm>
            <a:off x="9040639" y="3665306"/>
            <a:ext cx="357704" cy="371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bias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77016-1594-4B0C-9C63-7B9F49D9D022}"/>
              </a:ext>
            </a:extLst>
          </p:cNvPr>
          <p:cNvSpPr txBox="1"/>
          <p:nvPr/>
        </p:nvSpPr>
        <p:spPr>
          <a:xfrm>
            <a:off x="1572792" y="6042762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53482"/>
              </p:ext>
            </p:extLst>
          </p:nvPr>
        </p:nvGraphicFramePr>
        <p:xfrm>
          <a:off x="1463866" y="5098431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07489"/>
              </p:ext>
            </p:extLst>
          </p:nvPr>
        </p:nvGraphicFramePr>
        <p:xfrm>
          <a:off x="1518816" y="1869907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21194"/>
              </p:ext>
            </p:extLst>
          </p:nvPr>
        </p:nvGraphicFramePr>
        <p:xfrm>
          <a:off x="1268445" y="1603984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86684"/>
              </p:ext>
            </p:extLst>
          </p:nvPr>
        </p:nvGraphicFramePr>
        <p:xfrm>
          <a:off x="1018074" y="1338061"/>
          <a:ext cx="19226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525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84525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46155"/>
              </p:ext>
            </p:extLst>
          </p:nvPr>
        </p:nvGraphicFramePr>
        <p:xfrm>
          <a:off x="1330128" y="4956952"/>
          <a:ext cx="114663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5444"/>
              </p:ext>
            </p:extLst>
          </p:nvPr>
        </p:nvGraphicFramePr>
        <p:xfrm>
          <a:off x="1196390" y="4810393"/>
          <a:ext cx="11466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221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38221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196390" y="3909371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5563117" y="3795429"/>
            <a:ext cx="1318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3521D95-AFA7-40D7-8653-D4BEF029B57C}"/>
              </a:ext>
            </a:extLst>
          </p:cNvPr>
          <p:cNvCxnSpPr/>
          <p:nvPr/>
        </p:nvCxnSpPr>
        <p:spPr>
          <a:xfrm rot="16200000" flipV="1">
            <a:off x="-37322" y="3589176"/>
            <a:ext cx="3452326" cy="1430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D2DF479E-3F91-453E-9D24-F1326D78F7E8}"/>
              </a:ext>
            </a:extLst>
          </p:cNvPr>
          <p:cNvCxnSpPr/>
          <p:nvPr/>
        </p:nvCxnSpPr>
        <p:spPr>
          <a:xfrm rot="5400000" flipH="1" flipV="1">
            <a:off x="146180" y="3548744"/>
            <a:ext cx="3452327" cy="223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2DE3C7D-391E-4CB7-A185-21D8F28516C6}"/>
              </a:ext>
            </a:extLst>
          </p:cNvPr>
          <p:cNvCxnSpPr/>
          <p:nvPr/>
        </p:nvCxnSpPr>
        <p:spPr>
          <a:xfrm rot="5400000" flipH="1" flipV="1">
            <a:off x="325535" y="3369389"/>
            <a:ext cx="3452327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C7356EB-F08C-424D-9711-22AD759DC3EA}"/>
              </a:ext>
            </a:extLst>
          </p:cNvPr>
          <p:cNvCxnSpPr/>
          <p:nvPr/>
        </p:nvCxnSpPr>
        <p:spPr>
          <a:xfrm rot="16200000" flipV="1">
            <a:off x="87605" y="3714103"/>
            <a:ext cx="3103983" cy="2415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848CA4-0E29-49E0-B156-29BF26D1717F}"/>
              </a:ext>
            </a:extLst>
          </p:cNvPr>
          <p:cNvCxnSpPr/>
          <p:nvPr/>
        </p:nvCxnSpPr>
        <p:spPr>
          <a:xfrm rot="5400000" flipH="1" flipV="1">
            <a:off x="283029" y="3760239"/>
            <a:ext cx="3103983" cy="1492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D3ACBE7-DDE2-46E0-9603-EA483944A6CD}"/>
              </a:ext>
            </a:extLst>
          </p:cNvPr>
          <p:cNvCxnSpPr/>
          <p:nvPr/>
        </p:nvCxnSpPr>
        <p:spPr>
          <a:xfrm rot="5400000" flipH="1" flipV="1">
            <a:off x="499707" y="3543561"/>
            <a:ext cx="3103983" cy="5826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4189"/>
              </p:ext>
            </p:extLst>
          </p:nvPr>
        </p:nvGraphicFramePr>
        <p:xfrm>
          <a:off x="6354921" y="3716976"/>
          <a:ext cx="10971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0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it comes to the whole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AF515-6B5C-4E04-8913-1EB184093801}"/>
              </a:ext>
            </a:extLst>
          </p:cNvPr>
          <p:cNvSpPr txBox="1"/>
          <p:nvPr/>
        </p:nvSpPr>
        <p:spPr>
          <a:xfrm>
            <a:off x="3535050" y="3795429"/>
            <a:ext cx="411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77B40D12-687F-4FF3-84D8-50F444E12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11031"/>
              </p:ext>
            </p:extLst>
          </p:nvPr>
        </p:nvGraphicFramePr>
        <p:xfrm>
          <a:off x="4159114" y="3716976"/>
          <a:ext cx="109712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0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365709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534FDB-0DEB-4163-8691-123C9D82A082}"/>
              </a:ext>
            </a:extLst>
          </p:cNvPr>
          <p:cNvSpPr txBox="1"/>
          <p:nvPr/>
        </p:nvSpPr>
        <p:spPr>
          <a:xfrm>
            <a:off x="4374181" y="3718484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31395-5AA0-4AAE-ABC4-98B6F29D50D4}"/>
              </a:ext>
            </a:extLst>
          </p:cNvPr>
          <p:cNvSpPr txBox="1"/>
          <p:nvPr/>
        </p:nvSpPr>
        <p:spPr>
          <a:xfrm>
            <a:off x="4737944" y="3718484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B2BC4-E7DA-42A4-BC50-0C9F83C87A8F}"/>
              </a:ext>
            </a:extLst>
          </p:cNvPr>
          <p:cNvSpPr txBox="1"/>
          <p:nvPr/>
        </p:nvSpPr>
        <p:spPr>
          <a:xfrm>
            <a:off x="4374181" y="4087816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F46F5-6B2F-468A-9436-5D9F01099B62}"/>
              </a:ext>
            </a:extLst>
          </p:cNvPr>
          <p:cNvSpPr txBox="1"/>
          <p:nvPr/>
        </p:nvSpPr>
        <p:spPr>
          <a:xfrm>
            <a:off x="4737944" y="4087816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3128CB-153E-4EDF-988B-9E229766F16C}"/>
              </a:ext>
            </a:extLst>
          </p:cNvPr>
          <p:cNvSpPr txBox="1"/>
          <p:nvPr/>
        </p:nvSpPr>
        <p:spPr>
          <a:xfrm>
            <a:off x="5101707" y="3716976"/>
            <a:ext cx="26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88271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42659"/>
              </p:ext>
            </p:extLst>
          </p:nvPr>
        </p:nvGraphicFramePr>
        <p:xfrm>
          <a:off x="119016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59113"/>
              </p:ext>
            </p:extLst>
          </p:nvPr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6600"/>
              </p:ext>
            </p:extLst>
          </p:nvPr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1368"/>
              </p:ext>
            </p:extLst>
          </p:nvPr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91113"/>
              </p:ext>
            </p:extLst>
          </p:nvPr>
        </p:nvGraphicFramePr>
        <p:xfrm>
          <a:off x="105643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66447"/>
              </p:ext>
            </p:extLst>
          </p:nvPr>
        </p:nvGraphicFramePr>
        <p:xfrm>
          <a:off x="92269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710465" y="1980393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193868" y="5242346"/>
            <a:ext cx="4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098225"/>
              </p:ext>
            </p:extLst>
          </p:nvPr>
        </p:nvGraphicFramePr>
        <p:xfrm>
          <a:off x="1061288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output channel, say seven</a:t>
            </a:r>
          </a:p>
        </p:txBody>
      </p: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BB7D1A52-06B8-4611-80B5-BD5D7BEF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91794"/>
              </p:ext>
            </p:extLst>
          </p:nvPr>
        </p:nvGraphicFramePr>
        <p:xfrm>
          <a:off x="24852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3" name="Table 16">
            <a:extLst>
              <a:ext uri="{FF2B5EF4-FFF2-40B4-BE49-F238E27FC236}">
                <a16:creationId xmlns:a16="http://schemas.microsoft.com/office/drawing/2014/main" id="{D4135237-5105-4735-9F0E-809EFC1E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397356"/>
              </p:ext>
            </p:extLst>
          </p:nvPr>
        </p:nvGraphicFramePr>
        <p:xfrm>
          <a:off x="23515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8F4834F6-54AC-4E4B-8E7E-64326B8B4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2884"/>
              </p:ext>
            </p:extLst>
          </p:nvPr>
        </p:nvGraphicFramePr>
        <p:xfrm>
          <a:off x="22177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1" name="Table 16">
            <a:extLst>
              <a:ext uri="{FF2B5EF4-FFF2-40B4-BE49-F238E27FC236}">
                <a16:creationId xmlns:a16="http://schemas.microsoft.com/office/drawing/2014/main" id="{2151AD7E-5083-43AD-BC81-A788EA46D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2925"/>
              </p:ext>
            </p:extLst>
          </p:nvPr>
        </p:nvGraphicFramePr>
        <p:xfrm>
          <a:off x="3780309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3" name="Table 16">
            <a:extLst>
              <a:ext uri="{FF2B5EF4-FFF2-40B4-BE49-F238E27FC236}">
                <a16:creationId xmlns:a16="http://schemas.microsoft.com/office/drawing/2014/main" id="{6E7D615F-472A-4B08-82F5-5D7D1993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40918"/>
              </p:ext>
            </p:extLst>
          </p:nvPr>
        </p:nvGraphicFramePr>
        <p:xfrm>
          <a:off x="3646571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5" name="Table 16">
            <a:extLst>
              <a:ext uri="{FF2B5EF4-FFF2-40B4-BE49-F238E27FC236}">
                <a16:creationId xmlns:a16="http://schemas.microsoft.com/office/drawing/2014/main" id="{E572B591-659A-492E-8476-FC950FE5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642942"/>
              </p:ext>
            </p:extLst>
          </p:nvPr>
        </p:nvGraphicFramePr>
        <p:xfrm>
          <a:off x="3512833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7" name="Table 16">
            <a:extLst>
              <a:ext uri="{FF2B5EF4-FFF2-40B4-BE49-F238E27FC236}">
                <a16:creationId xmlns:a16="http://schemas.microsoft.com/office/drawing/2014/main" id="{9CC61ED1-C484-4314-9AAD-4D295F5B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4141"/>
              </p:ext>
            </p:extLst>
          </p:nvPr>
        </p:nvGraphicFramePr>
        <p:xfrm>
          <a:off x="521483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39" name="Table 16">
            <a:extLst>
              <a:ext uri="{FF2B5EF4-FFF2-40B4-BE49-F238E27FC236}">
                <a16:creationId xmlns:a16="http://schemas.microsoft.com/office/drawing/2014/main" id="{E41D4312-ABDF-413F-9657-75B135668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09430"/>
              </p:ext>
            </p:extLst>
          </p:nvPr>
        </p:nvGraphicFramePr>
        <p:xfrm>
          <a:off x="508110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1" name="Table 16">
            <a:extLst>
              <a:ext uri="{FF2B5EF4-FFF2-40B4-BE49-F238E27FC236}">
                <a16:creationId xmlns:a16="http://schemas.microsoft.com/office/drawing/2014/main" id="{46944C1C-DE17-48AF-B3A6-EA7C10D9C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37083"/>
              </p:ext>
            </p:extLst>
          </p:nvPr>
        </p:nvGraphicFramePr>
        <p:xfrm>
          <a:off x="494736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3" name="Table 16">
            <a:extLst>
              <a:ext uri="{FF2B5EF4-FFF2-40B4-BE49-F238E27FC236}">
                <a16:creationId xmlns:a16="http://schemas.microsoft.com/office/drawing/2014/main" id="{478A1F46-D5BB-4C10-81ED-737E088E5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3083"/>
              </p:ext>
            </p:extLst>
          </p:nvPr>
        </p:nvGraphicFramePr>
        <p:xfrm>
          <a:off x="6783108" y="3377088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5" name="Table 16">
            <a:extLst>
              <a:ext uri="{FF2B5EF4-FFF2-40B4-BE49-F238E27FC236}">
                <a16:creationId xmlns:a16="http://schemas.microsoft.com/office/drawing/2014/main" id="{0DBA806E-63A2-4488-8D3E-B26BED13F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44122"/>
              </p:ext>
            </p:extLst>
          </p:nvPr>
        </p:nvGraphicFramePr>
        <p:xfrm>
          <a:off x="6649370" y="3235609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7" name="Table 16">
            <a:extLst>
              <a:ext uri="{FF2B5EF4-FFF2-40B4-BE49-F238E27FC236}">
                <a16:creationId xmlns:a16="http://schemas.microsoft.com/office/drawing/2014/main" id="{7E60C1E4-5EE7-46FC-8734-23E1E8318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09971"/>
              </p:ext>
            </p:extLst>
          </p:nvPr>
        </p:nvGraphicFramePr>
        <p:xfrm>
          <a:off x="6515632" y="3089050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49" name="Table 16">
            <a:extLst>
              <a:ext uri="{FF2B5EF4-FFF2-40B4-BE49-F238E27FC236}">
                <a16:creationId xmlns:a16="http://schemas.microsoft.com/office/drawing/2014/main" id="{C7A64315-5767-4EC5-85BF-C465530D1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01192"/>
              </p:ext>
            </p:extLst>
          </p:nvPr>
        </p:nvGraphicFramePr>
        <p:xfrm>
          <a:off x="8217637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1" name="Table 16">
            <a:extLst>
              <a:ext uri="{FF2B5EF4-FFF2-40B4-BE49-F238E27FC236}">
                <a16:creationId xmlns:a16="http://schemas.microsoft.com/office/drawing/2014/main" id="{0C54AF21-D645-4A86-BA46-2D5D693D2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1549"/>
              </p:ext>
            </p:extLst>
          </p:nvPr>
        </p:nvGraphicFramePr>
        <p:xfrm>
          <a:off x="8083899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3" name="Table 16">
            <a:extLst>
              <a:ext uri="{FF2B5EF4-FFF2-40B4-BE49-F238E27FC236}">
                <a16:creationId xmlns:a16="http://schemas.microsoft.com/office/drawing/2014/main" id="{CD441596-3896-4A6C-953D-3CD37E90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52215"/>
              </p:ext>
            </p:extLst>
          </p:nvPr>
        </p:nvGraphicFramePr>
        <p:xfrm>
          <a:off x="7950161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5" name="Table 16">
            <a:extLst>
              <a:ext uri="{FF2B5EF4-FFF2-40B4-BE49-F238E27FC236}">
                <a16:creationId xmlns:a16="http://schemas.microsoft.com/office/drawing/2014/main" id="{9C988337-2D37-4C07-B7F8-835453A6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4994"/>
              </p:ext>
            </p:extLst>
          </p:nvPr>
        </p:nvGraphicFramePr>
        <p:xfrm>
          <a:off x="9780183" y="3397309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7" name="Table 16">
            <a:extLst>
              <a:ext uri="{FF2B5EF4-FFF2-40B4-BE49-F238E27FC236}">
                <a16:creationId xmlns:a16="http://schemas.microsoft.com/office/drawing/2014/main" id="{0A9E9411-4899-438D-AC53-66BDE4BE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9532"/>
              </p:ext>
            </p:extLst>
          </p:nvPr>
        </p:nvGraphicFramePr>
        <p:xfrm>
          <a:off x="9646445" y="3255830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9" name="Table 16">
            <a:extLst>
              <a:ext uri="{FF2B5EF4-FFF2-40B4-BE49-F238E27FC236}">
                <a16:creationId xmlns:a16="http://schemas.microsoft.com/office/drawing/2014/main" id="{D1EDC5AC-7A71-4F87-8AA4-F808AE53F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1031"/>
              </p:ext>
            </p:extLst>
          </p:nvPr>
        </p:nvGraphicFramePr>
        <p:xfrm>
          <a:off x="9512707" y="3109271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6855"/>
              </p:ext>
            </p:extLst>
          </p:nvPr>
        </p:nvGraphicFramePr>
        <p:xfrm>
          <a:off x="2351500" y="524820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42813"/>
              </p:ext>
            </p:extLst>
          </p:nvPr>
        </p:nvGraphicFramePr>
        <p:xfrm>
          <a:off x="3651430" y="524234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68046"/>
              </p:ext>
            </p:extLst>
          </p:nvPr>
        </p:nvGraphicFramePr>
        <p:xfrm>
          <a:off x="6654228" y="527127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68255"/>
              </p:ext>
            </p:extLst>
          </p:nvPr>
        </p:nvGraphicFramePr>
        <p:xfrm>
          <a:off x="5085961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40904"/>
              </p:ext>
            </p:extLst>
          </p:nvPr>
        </p:nvGraphicFramePr>
        <p:xfrm>
          <a:off x="8088760" y="527127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63367"/>
              </p:ext>
            </p:extLst>
          </p:nvPr>
        </p:nvGraphicFramePr>
        <p:xfrm>
          <a:off x="9651303" y="526861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55306A03-C09C-44BA-8045-E2D39DF94107}"/>
              </a:ext>
            </a:extLst>
          </p:cNvPr>
          <p:cNvSpPr txBox="1"/>
          <p:nvPr/>
        </p:nvSpPr>
        <p:spPr>
          <a:xfrm>
            <a:off x="3524613" y="5996891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86F4173-979E-41CE-9885-4318EDEBC14F}"/>
              </a:ext>
            </a:extLst>
          </p:cNvPr>
          <p:cNvSpPr txBox="1"/>
          <p:nvPr/>
        </p:nvSpPr>
        <p:spPr>
          <a:xfrm>
            <a:off x="2222620" y="5981984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21310D-7027-4E79-8289-5C4D6F4EDABE}"/>
              </a:ext>
            </a:extLst>
          </p:cNvPr>
          <p:cNvSpPr txBox="1"/>
          <p:nvPr/>
        </p:nvSpPr>
        <p:spPr>
          <a:xfrm>
            <a:off x="994940" y="5987844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04426A9-4C5C-48DA-A593-686B49630C85}"/>
              </a:ext>
            </a:extLst>
          </p:cNvPr>
          <p:cNvSpPr txBox="1"/>
          <p:nvPr/>
        </p:nvSpPr>
        <p:spPr>
          <a:xfrm>
            <a:off x="7955019" y="6020753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3F6CA5-7F17-4C7C-92C1-EFE0780E8598}"/>
              </a:ext>
            </a:extLst>
          </p:cNvPr>
          <p:cNvSpPr txBox="1"/>
          <p:nvPr/>
        </p:nvSpPr>
        <p:spPr>
          <a:xfrm>
            <a:off x="6555427" y="5986816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8C6D40-0DA7-4EAA-8832-35B5EE6BC743}"/>
              </a:ext>
            </a:extLst>
          </p:cNvPr>
          <p:cNvSpPr txBox="1"/>
          <p:nvPr/>
        </p:nvSpPr>
        <p:spPr>
          <a:xfrm>
            <a:off x="5016113" y="6007887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9D6431-FFAB-4B91-B6D8-04C9EA9FDE57}"/>
              </a:ext>
            </a:extLst>
          </p:cNvPr>
          <p:cNvSpPr txBox="1"/>
          <p:nvPr/>
        </p:nvSpPr>
        <p:spPr>
          <a:xfrm>
            <a:off x="9581458" y="6006688"/>
            <a:ext cx="139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Channel7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8E6A6-477F-481B-A27C-5B804B15AAFF}"/>
              </a:ext>
            </a:extLst>
          </p:cNvPr>
          <p:cNvSpPr txBox="1"/>
          <p:nvPr/>
        </p:nvSpPr>
        <p:spPr>
          <a:xfrm>
            <a:off x="189010" y="4405363"/>
            <a:ext cx="4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03199703-D074-4B5C-B93F-120B81BF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38290"/>
              </p:ext>
            </p:extLst>
          </p:nvPr>
        </p:nvGraphicFramePr>
        <p:xfrm>
          <a:off x="1056430" y="4431631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4" name="Table 21">
            <a:extLst>
              <a:ext uri="{FF2B5EF4-FFF2-40B4-BE49-F238E27FC236}">
                <a16:creationId xmlns:a16="http://schemas.microsoft.com/office/drawing/2014/main" id="{59021165-069C-42D2-A54D-6E6A26450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90392"/>
              </p:ext>
            </p:extLst>
          </p:nvPr>
        </p:nvGraphicFramePr>
        <p:xfrm>
          <a:off x="2346642" y="4411223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14EB08A8-DBEA-4DD5-BB10-CD98B593B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54348"/>
              </p:ext>
            </p:extLst>
          </p:nvPr>
        </p:nvGraphicFramePr>
        <p:xfrm>
          <a:off x="3646572" y="4405363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962A567E-16A2-4A64-A3B6-89B994C60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90168"/>
              </p:ext>
            </p:extLst>
          </p:nvPr>
        </p:nvGraphicFramePr>
        <p:xfrm>
          <a:off x="6649370" y="4434290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D2BEEDD2-D4C0-4708-9312-9997F88E8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1985"/>
              </p:ext>
            </p:extLst>
          </p:nvPr>
        </p:nvGraphicFramePr>
        <p:xfrm>
          <a:off x="5081103" y="4431631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304E0F69-879F-4530-836C-DFAB1E7FD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29401"/>
              </p:ext>
            </p:extLst>
          </p:nvPr>
        </p:nvGraphicFramePr>
        <p:xfrm>
          <a:off x="8083902" y="4434290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BA52168E-604D-4303-B2B7-4AE732778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23642"/>
              </p:ext>
            </p:extLst>
          </p:nvPr>
        </p:nvGraphicFramePr>
        <p:xfrm>
          <a:off x="9646445" y="4431631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3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50DD7DF-FE0C-4D58-8C5B-B4780712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81639"/>
              </p:ext>
            </p:extLst>
          </p:nvPr>
        </p:nvGraphicFramePr>
        <p:xfrm>
          <a:off x="8954362" y="304116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9F8DB4B4-43E0-4CBD-9F5F-C389A65A9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6531"/>
              </p:ext>
            </p:extLst>
          </p:nvPr>
        </p:nvGraphicFramePr>
        <p:xfrm>
          <a:off x="8822888" y="290459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B084144C-21E4-4F98-B6C0-1AD1B127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1114"/>
              </p:ext>
            </p:extLst>
          </p:nvPr>
        </p:nvGraphicFramePr>
        <p:xfrm>
          <a:off x="8703992" y="2779393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17448A9F-5086-4F14-8757-5CF26ACC8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05324"/>
              </p:ext>
            </p:extLst>
          </p:nvPr>
        </p:nvGraphicFramePr>
        <p:xfrm>
          <a:off x="8572518" y="264584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5" name="Table 21">
            <a:extLst>
              <a:ext uri="{FF2B5EF4-FFF2-40B4-BE49-F238E27FC236}">
                <a16:creationId xmlns:a16="http://schemas.microsoft.com/office/drawing/2014/main" id="{844340BB-77DC-4C87-96E3-F7021A7A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5090"/>
              </p:ext>
            </p:extLst>
          </p:nvPr>
        </p:nvGraphicFramePr>
        <p:xfrm>
          <a:off x="8441044" y="251496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3" name="Table 21">
            <a:extLst>
              <a:ext uri="{FF2B5EF4-FFF2-40B4-BE49-F238E27FC236}">
                <a16:creationId xmlns:a16="http://schemas.microsoft.com/office/drawing/2014/main" id="{0DCB9BBC-A195-4002-90BB-0518DF44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2933"/>
              </p:ext>
            </p:extLst>
          </p:nvPr>
        </p:nvGraphicFramePr>
        <p:xfrm>
          <a:off x="8309570" y="238407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5BFB65C9-3105-4565-946F-AEBE65B9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08651"/>
              </p:ext>
            </p:extLst>
          </p:nvPr>
        </p:nvGraphicFramePr>
        <p:xfrm>
          <a:off x="1371671" y="4173352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CAFDCE5-DEF1-41C1-967F-3C6E1D47479B}"/>
              </a:ext>
            </a:extLst>
          </p:cNvPr>
          <p:cNvGraphicFramePr>
            <a:graphicFrameLocks noGrp="1"/>
          </p:cNvGraphicFramePr>
          <p:nvPr/>
        </p:nvGraphicFramePr>
        <p:xfrm>
          <a:off x="1490824" y="1416528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A599ADD-013E-48E1-B777-A4BFB7E6F62B}"/>
              </a:ext>
            </a:extLst>
          </p:cNvPr>
          <p:cNvGraphicFramePr>
            <a:graphicFrameLocks noGrp="1"/>
          </p:cNvGraphicFramePr>
          <p:nvPr/>
        </p:nvGraphicFramePr>
        <p:xfrm>
          <a:off x="1240453" y="1150605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6E45E4-E1AE-4028-87FD-14A885611A23}"/>
              </a:ext>
            </a:extLst>
          </p:cNvPr>
          <p:cNvGraphicFramePr>
            <a:graphicFrameLocks noGrp="1"/>
          </p:cNvGraphicFramePr>
          <p:nvPr/>
        </p:nvGraphicFramePr>
        <p:xfrm>
          <a:off x="990082" y="884682"/>
          <a:ext cx="1731350" cy="133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270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46270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33394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33394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343" marR="82343" marT="41171" marB="41171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3C31560A-245E-4250-AEF7-4EFEFCF71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94480"/>
              </p:ext>
            </p:extLst>
          </p:nvPr>
        </p:nvGraphicFramePr>
        <p:xfrm>
          <a:off x="1237933" y="4031873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7A74BB70-4995-450E-8BEB-BC2A0824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77494"/>
              </p:ext>
            </p:extLst>
          </p:nvPr>
        </p:nvGraphicFramePr>
        <p:xfrm>
          <a:off x="1104195" y="3885314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849264" y="3149468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7326665" y="2484346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aphicFrame>
        <p:nvGraphicFramePr>
          <p:cNvPr id="19" name="Table 21">
            <a:extLst>
              <a:ext uri="{FF2B5EF4-FFF2-40B4-BE49-F238E27FC236}">
                <a16:creationId xmlns:a16="http://schemas.microsoft.com/office/drawing/2014/main" id="{807F103B-0B4B-487E-96B4-B48F41AC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29199"/>
              </p:ext>
            </p:extLst>
          </p:nvPr>
        </p:nvGraphicFramePr>
        <p:xfrm>
          <a:off x="8190673" y="225319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it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7D53D-06DE-44ED-9FD8-22647FC3F734}"/>
              </a:ext>
            </a:extLst>
          </p:cNvPr>
          <p:cNvSpPr txBox="1"/>
          <p:nvPr/>
        </p:nvSpPr>
        <p:spPr>
          <a:xfrm>
            <a:off x="2571177" y="4055177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652F3B-0599-4D0B-8F14-9D9528B6303C}"/>
              </a:ext>
            </a:extLst>
          </p:cNvPr>
          <p:cNvSpPr/>
          <p:nvPr/>
        </p:nvSpPr>
        <p:spPr>
          <a:xfrm rot="16200000">
            <a:off x="2056887" y="4172401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A0347-1C83-44B2-B532-72E95A9B2E32}"/>
              </a:ext>
            </a:extLst>
          </p:cNvPr>
          <p:cNvSpPr txBox="1"/>
          <p:nvPr/>
        </p:nvSpPr>
        <p:spPr>
          <a:xfrm>
            <a:off x="1956394" y="5078958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3" name="Table 21">
            <a:extLst>
              <a:ext uri="{FF2B5EF4-FFF2-40B4-BE49-F238E27FC236}">
                <a16:creationId xmlns:a16="http://schemas.microsoft.com/office/drawing/2014/main" id="{631E6457-5959-4029-86A8-990A6B19B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416625"/>
              </p:ext>
            </p:extLst>
          </p:nvPr>
        </p:nvGraphicFramePr>
        <p:xfrm>
          <a:off x="6135374" y="3041163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8" name="Table 21">
            <a:extLst>
              <a:ext uri="{FF2B5EF4-FFF2-40B4-BE49-F238E27FC236}">
                <a16:creationId xmlns:a16="http://schemas.microsoft.com/office/drawing/2014/main" id="{DB92E433-8200-492F-8B7C-4E7AA20B4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55284"/>
              </p:ext>
            </p:extLst>
          </p:nvPr>
        </p:nvGraphicFramePr>
        <p:xfrm>
          <a:off x="6003900" y="2904596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0" name="Table 21">
            <a:extLst>
              <a:ext uri="{FF2B5EF4-FFF2-40B4-BE49-F238E27FC236}">
                <a16:creationId xmlns:a16="http://schemas.microsoft.com/office/drawing/2014/main" id="{21078A4B-C85F-47EB-BF56-2F27EFE8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7497"/>
              </p:ext>
            </p:extLst>
          </p:nvPr>
        </p:nvGraphicFramePr>
        <p:xfrm>
          <a:off x="5885004" y="2779393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1" name="Table 21">
            <a:extLst>
              <a:ext uri="{FF2B5EF4-FFF2-40B4-BE49-F238E27FC236}">
                <a16:creationId xmlns:a16="http://schemas.microsoft.com/office/drawing/2014/main" id="{FBD364C6-2408-4DCA-AB9D-A73BCB671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36128"/>
              </p:ext>
            </p:extLst>
          </p:nvPr>
        </p:nvGraphicFramePr>
        <p:xfrm>
          <a:off x="5753530" y="2645849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2" name="Table 21">
            <a:extLst>
              <a:ext uri="{FF2B5EF4-FFF2-40B4-BE49-F238E27FC236}">
                <a16:creationId xmlns:a16="http://schemas.microsoft.com/office/drawing/2014/main" id="{A94481DE-D623-4E51-AEF7-49059B8AD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55992"/>
              </p:ext>
            </p:extLst>
          </p:nvPr>
        </p:nvGraphicFramePr>
        <p:xfrm>
          <a:off x="5622056" y="2514964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5BB2F411-2770-40D4-BFD7-2096FDB6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6539"/>
              </p:ext>
            </p:extLst>
          </p:nvPr>
        </p:nvGraphicFramePr>
        <p:xfrm>
          <a:off x="5490582" y="2384079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F3796427-CEFF-4BCE-B740-FB783BEB3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60782"/>
              </p:ext>
            </p:extLst>
          </p:nvPr>
        </p:nvGraphicFramePr>
        <p:xfrm>
          <a:off x="5371685" y="2253194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69696F-653A-43BC-99C8-2DA01E83E46A}"/>
              </a:ext>
            </a:extLst>
          </p:cNvPr>
          <p:cNvSpPr txBox="1"/>
          <p:nvPr/>
        </p:nvSpPr>
        <p:spPr>
          <a:xfrm>
            <a:off x="4475662" y="2581591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9512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3218798" y="3244334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8962366" y="3102971"/>
            <a:ext cx="36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OK, we consider batches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22504"/>
              </p:ext>
            </p:extLst>
          </p:nvPr>
        </p:nvGraphicFramePr>
        <p:xfrm>
          <a:off x="1290202" y="166198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2516"/>
              </p:ext>
            </p:extLst>
          </p:nvPr>
        </p:nvGraphicFramePr>
        <p:xfrm>
          <a:off x="1151813" y="1500023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632"/>
              </p:ext>
            </p:extLst>
          </p:nvPr>
        </p:nvGraphicFramePr>
        <p:xfrm>
          <a:off x="1018075" y="1338061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6" marR="73006" marT="36503" marB="36503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14009"/>
              </p:ext>
            </p:extLst>
          </p:nvPr>
        </p:nvGraphicFramePr>
        <p:xfrm>
          <a:off x="1296004" y="4110486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02938"/>
              </p:ext>
            </p:extLst>
          </p:nvPr>
        </p:nvGraphicFramePr>
        <p:xfrm>
          <a:off x="1151813" y="3945035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11381"/>
              </p:ext>
            </p:extLst>
          </p:nvPr>
        </p:nvGraphicFramePr>
        <p:xfrm>
          <a:off x="1018075" y="3773987"/>
          <a:ext cx="1535020" cy="118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004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307004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29607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005" marR="73005" marT="36503" marB="36503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67318"/>
              </p:ext>
            </p:extLst>
          </p:nvPr>
        </p:nvGraphicFramePr>
        <p:xfrm>
          <a:off x="4417397" y="2976065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02712"/>
              </p:ext>
            </p:extLst>
          </p:nvPr>
        </p:nvGraphicFramePr>
        <p:xfrm>
          <a:off x="4283659" y="2834586"/>
          <a:ext cx="763692" cy="737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4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4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360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64981"/>
              </p:ext>
            </p:extLst>
          </p:nvPr>
        </p:nvGraphicFramePr>
        <p:xfrm>
          <a:off x="4149921" y="2688027"/>
          <a:ext cx="763689" cy="7409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24699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24699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02" marR="60902" marT="30451" marB="3045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5616903" y="2857890"/>
            <a:ext cx="1301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5102613" y="2975114"/>
            <a:ext cx="156945" cy="1755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5002120" y="3881671"/>
            <a:ext cx="25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39600"/>
              </p:ext>
            </p:extLst>
          </p:nvPr>
        </p:nvGraphicFramePr>
        <p:xfrm>
          <a:off x="10456728" y="255610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99824"/>
              </p:ext>
            </p:extLst>
          </p:nvPr>
        </p:nvGraphicFramePr>
        <p:xfrm>
          <a:off x="10325254" y="2419542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59502"/>
              </p:ext>
            </p:extLst>
          </p:nvPr>
        </p:nvGraphicFramePr>
        <p:xfrm>
          <a:off x="10206358" y="229433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56221"/>
              </p:ext>
            </p:extLst>
          </p:nvPr>
        </p:nvGraphicFramePr>
        <p:xfrm>
          <a:off x="10074884" y="216079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30914"/>
              </p:ext>
            </p:extLst>
          </p:nvPr>
        </p:nvGraphicFramePr>
        <p:xfrm>
          <a:off x="9943410" y="202991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89035"/>
              </p:ext>
            </p:extLst>
          </p:nvPr>
        </p:nvGraphicFramePr>
        <p:xfrm>
          <a:off x="9811936" y="1899025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19445"/>
              </p:ext>
            </p:extLst>
          </p:nvPr>
        </p:nvGraphicFramePr>
        <p:xfrm>
          <a:off x="9693039" y="1768140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07250"/>
              </p:ext>
            </p:extLst>
          </p:nvPr>
        </p:nvGraphicFramePr>
        <p:xfrm>
          <a:off x="10437244" y="4831429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086629"/>
              </p:ext>
            </p:extLst>
          </p:nvPr>
        </p:nvGraphicFramePr>
        <p:xfrm>
          <a:off x="10322993" y="469235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57987"/>
              </p:ext>
            </p:extLst>
          </p:nvPr>
        </p:nvGraphicFramePr>
        <p:xfrm>
          <a:off x="10193780" y="4553287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79291"/>
              </p:ext>
            </p:extLst>
          </p:nvPr>
        </p:nvGraphicFramePr>
        <p:xfrm>
          <a:off x="10074883" y="441167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97485"/>
              </p:ext>
            </p:extLst>
          </p:nvPr>
        </p:nvGraphicFramePr>
        <p:xfrm>
          <a:off x="9945099" y="4253228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5121"/>
              </p:ext>
            </p:extLst>
          </p:nvPr>
        </p:nvGraphicFramePr>
        <p:xfrm>
          <a:off x="9811935" y="4125366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6938"/>
              </p:ext>
            </p:extLst>
          </p:nvPr>
        </p:nvGraphicFramePr>
        <p:xfrm>
          <a:off x="9693039" y="3997504"/>
          <a:ext cx="763689" cy="523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63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54563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258135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2542B80-FFAB-416C-B18B-BF4B239BD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2805"/>
              </p:ext>
            </p:extLst>
          </p:nvPr>
        </p:nvGraphicFramePr>
        <p:xfrm>
          <a:off x="7989430" y="3562544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23" name="Table 21">
            <a:extLst>
              <a:ext uri="{FF2B5EF4-FFF2-40B4-BE49-F238E27FC236}">
                <a16:creationId xmlns:a16="http://schemas.microsoft.com/office/drawing/2014/main" id="{515EC3FF-378C-4A7C-B540-5C90737A3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7836"/>
              </p:ext>
            </p:extLst>
          </p:nvPr>
        </p:nvGraphicFramePr>
        <p:xfrm>
          <a:off x="7857956" y="3425977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25" name="Table 21">
            <a:extLst>
              <a:ext uri="{FF2B5EF4-FFF2-40B4-BE49-F238E27FC236}">
                <a16:creationId xmlns:a16="http://schemas.microsoft.com/office/drawing/2014/main" id="{802BA283-DAA2-47E7-8F24-C0481C53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74432"/>
              </p:ext>
            </p:extLst>
          </p:nvPr>
        </p:nvGraphicFramePr>
        <p:xfrm>
          <a:off x="7739060" y="3300774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26" name="Table 21">
            <a:extLst>
              <a:ext uri="{FF2B5EF4-FFF2-40B4-BE49-F238E27FC236}">
                <a16:creationId xmlns:a16="http://schemas.microsoft.com/office/drawing/2014/main" id="{7B6DEFB6-47D5-480E-927C-07A65487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77612"/>
              </p:ext>
            </p:extLst>
          </p:nvPr>
        </p:nvGraphicFramePr>
        <p:xfrm>
          <a:off x="7607586" y="3167230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27" name="Table 21">
            <a:extLst>
              <a:ext uri="{FF2B5EF4-FFF2-40B4-BE49-F238E27FC236}">
                <a16:creationId xmlns:a16="http://schemas.microsoft.com/office/drawing/2014/main" id="{6C79316D-AFEF-49F9-8C8E-C50CE5685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83890"/>
              </p:ext>
            </p:extLst>
          </p:nvPr>
        </p:nvGraphicFramePr>
        <p:xfrm>
          <a:off x="7476112" y="3036345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29" name="Table 21">
            <a:extLst>
              <a:ext uri="{FF2B5EF4-FFF2-40B4-BE49-F238E27FC236}">
                <a16:creationId xmlns:a16="http://schemas.microsoft.com/office/drawing/2014/main" id="{E030FB13-F14C-4B8D-96BD-64114F361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561146"/>
              </p:ext>
            </p:extLst>
          </p:nvPr>
        </p:nvGraphicFramePr>
        <p:xfrm>
          <a:off x="7344638" y="2905460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graphicFrame>
        <p:nvGraphicFramePr>
          <p:cNvPr id="30" name="Table 21">
            <a:extLst>
              <a:ext uri="{FF2B5EF4-FFF2-40B4-BE49-F238E27FC236}">
                <a16:creationId xmlns:a16="http://schemas.microsoft.com/office/drawing/2014/main" id="{11956062-6FB9-45F3-8703-E7DEFB463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89083"/>
              </p:ext>
            </p:extLst>
          </p:nvPr>
        </p:nvGraphicFramePr>
        <p:xfrm>
          <a:off x="7225741" y="2774575"/>
          <a:ext cx="763689" cy="51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3689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</a:tblGrid>
              <a:tr h="51627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3650" marR="63650" marT="31825" marB="318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9D073D6-0020-4B1A-8AC9-B5B409B2DE85}"/>
              </a:ext>
            </a:extLst>
          </p:cNvPr>
          <p:cNvSpPr txBox="1"/>
          <p:nvPr/>
        </p:nvSpPr>
        <p:spPr>
          <a:xfrm>
            <a:off x="6329718" y="3102972"/>
            <a:ext cx="436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110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row: Curved Down 88">
            <a:extLst>
              <a:ext uri="{FF2B5EF4-FFF2-40B4-BE49-F238E27FC236}">
                <a16:creationId xmlns:a16="http://schemas.microsoft.com/office/drawing/2014/main" id="{BBB91DD1-D601-4C36-BDBB-3D40D54E1329}"/>
              </a:ext>
            </a:extLst>
          </p:cNvPr>
          <p:cNvSpPr/>
          <p:nvPr/>
        </p:nvSpPr>
        <p:spPr>
          <a:xfrm rot="21249469">
            <a:off x="3457099" y="217689"/>
            <a:ext cx="5081056" cy="794189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7EF62-A870-4ECB-945F-A3A77BE4357F}"/>
              </a:ext>
            </a:extLst>
          </p:cNvPr>
          <p:cNvSpPr txBox="1"/>
          <p:nvPr/>
        </p:nvSpPr>
        <p:spPr>
          <a:xfrm>
            <a:off x="1946642" y="1616157"/>
            <a:ext cx="6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274C1-FE97-413A-AE43-E2DCA9342F0F}"/>
              </a:ext>
            </a:extLst>
          </p:cNvPr>
          <p:cNvSpPr txBox="1"/>
          <p:nvPr/>
        </p:nvSpPr>
        <p:spPr>
          <a:xfrm>
            <a:off x="4591737" y="1528952"/>
            <a:ext cx="41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consider how to calculate use matrix </a:t>
            </a:r>
            <a:r>
              <a:rPr lang="en-US" altLang="zh-CN" dirty="0"/>
              <a:t>multiplication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21D6CAB-9C1D-4C44-AA78-EDD2657C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6030"/>
              </p:ext>
            </p:extLst>
          </p:nvPr>
        </p:nvGraphicFramePr>
        <p:xfrm>
          <a:off x="1126696" y="1010091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468851E-B731-4B69-B74F-CB22DA855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01470"/>
              </p:ext>
            </p:extLst>
          </p:nvPr>
        </p:nvGraphicFramePr>
        <p:xfrm>
          <a:off x="1038173" y="930215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4" marB="2064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298B219-B758-4461-AF77-BF7A9F2D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22915"/>
              </p:ext>
            </p:extLst>
          </p:nvPr>
        </p:nvGraphicFramePr>
        <p:xfrm>
          <a:off x="949650" y="844640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41289" marR="41289" marT="20644" marB="20644">
                    <a:solidFill>
                      <a:srgbClr val="F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9978B66-5014-4E95-8106-7E720286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94374"/>
              </p:ext>
            </p:extLst>
          </p:nvPr>
        </p:nvGraphicFramePr>
        <p:xfrm>
          <a:off x="1158019" y="2096094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13C78B80-6FCE-44BB-9CDF-BAF212EB8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4675"/>
              </p:ext>
            </p:extLst>
          </p:nvPr>
        </p:nvGraphicFramePr>
        <p:xfrm>
          <a:off x="1036038" y="2008475"/>
          <a:ext cx="900955" cy="688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191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80191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5684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5684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992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50B909F6-1176-47B1-834A-381C5CF5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2869"/>
              </p:ext>
            </p:extLst>
          </p:nvPr>
        </p:nvGraphicFramePr>
        <p:xfrm>
          <a:off x="949650" y="1926602"/>
          <a:ext cx="868135" cy="669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627">
                  <a:extLst>
                    <a:ext uri="{9D8B030D-6E8A-4147-A177-3AD203B41FA5}">
                      <a16:colId xmlns:a16="http://schemas.microsoft.com/office/drawing/2014/main" val="2735625523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399660406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5055523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78360360"/>
                    </a:ext>
                  </a:extLst>
                </a:gridCol>
                <a:gridCol w="173627">
                  <a:extLst>
                    <a:ext uri="{9D8B030D-6E8A-4147-A177-3AD203B41FA5}">
                      <a16:colId xmlns:a16="http://schemas.microsoft.com/office/drawing/2014/main" val="1494266553"/>
                    </a:ext>
                  </a:extLst>
                </a:gridCol>
              </a:tblGrid>
              <a:tr h="16744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278496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69019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364563"/>
                  </a:ext>
                </a:extLst>
              </a:tr>
              <a:tr h="16744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8" marR="41288" marT="20644" marB="20644">
                    <a:solidFill>
                      <a:srgbClr val="FF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99957"/>
                  </a:ext>
                </a:extLst>
              </a:tr>
            </a:tbl>
          </a:graphicData>
        </a:graphic>
      </p:graphicFrame>
      <p:graphicFrame>
        <p:nvGraphicFramePr>
          <p:cNvPr id="3" name="Table 16">
            <a:extLst>
              <a:ext uri="{FF2B5EF4-FFF2-40B4-BE49-F238E27FC236}">
                <a16:creationId xmlns:a16="http://schemas.microsoft.com/office/drawing/2014/main" id="{40DBF6DE-CBAD-4D58-A416-8D93C50E2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46945"/>
              </p:ext>
            </p:extLst>
          </p:nvPr>
        </p:nvGraphicFramePr>
        <p:xfrm>
          <a:off x="3146195" y="1732153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EA5218B3-6E69-4987-853C-B79DAD21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04865"/>
              </p:ext>
            </p:extLst>
          </p:nvPr>
        </p:nvGraphicFramePr>
        <p:xfrm>
          <a:off x="3057672" y="1663602"/>
          <a:ext cx="431910" cy="417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7872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34443" marR="34443" marT="17222" marB="172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graphicFrame>
        <p:nvGraphicFramePr>
          <p:cNvPr id="6" name="Table 16">
            <a:extLst>
              <a:ext uri="{FF2B5EF4-FFF2-40B4-BE49-F238E27FC236}">
                <a16:creationId xmlns:a16="http://schemas.microsoft.com/office/drawing/2014/main" id="{B8CCD874-D42C-4A25-82F8-B932B462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96053"/>
              </p:ext>
            </p:extLst>
          </p:nvPr>
        </p:nvGraphicFramePr>
        <p:xfrm>
          <a:off x="2969149" y="1600007"/>
          <a:ext cx="431910" cy="419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70">
                  <a:extLst>
                    <a:ext uri="{9D8B030D-6E8A-4147-A177-3AD203B41FA5}">
                      <a16:colId xmlns:a16="http://schemas.microsoft.com/office/drawing/2014/main" val="2277863042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3003311287"/>
                    </a:ext>
                  </a:extLst>
                </a:gridCol>
                <a:gridCol w="143970">
                  <a:extLst>
                    <a:ext uri="{9D8B030D-6E8A-4147-A177-3AD203B41FA5}">
                      <a16:colId xmlns:a16="http://schemas.microsoft.com/office/drawing/2014/main" val="2656344313"/>
                    </a:ext>
                  </a:extLst>
                </a:gridCol>
              </a:tblGrid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F1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F2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F3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46674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F4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F5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F6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606892"/>
                  </a:ext>
                </a:extLst>
              </a:tr>
              <a:tr h="139687">
                <a:tc>
                  <a:txBody>
                    <a:bodyPr/>
                    <a:lstStyle/>
                    <a:p>
                      <a:r>
                        <a:rPr lang="en-US" sz="600" dirty="0"/>
                        <a:t>F7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F8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F9</a:t>
                      </a:r>
                    </a:p>
                  </a:txBody>
                  <a:tcPr marL="34443" marR="34443" marT="17222" marB="172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98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0AFCE-1EFB-483C-8CB7-51D7E7E6DA0A}"/>
              </a:ext>
            </a:extLst>
          </p:cNvPr>
          <p:cNvSpPr txBox="1"/>
          <p:nvPr/>
        </p:nvSpPr>
        <p:spPr>
          <a:xfrm>
            <a:off x="3685353" y="1600007"/>
            <a:ext cx="468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C6FCF2-82FF-4B68-BA7D-1A63B60380B6}"/>
              </a:ext>
            </a:extLst>
          </p:cNvPr>
          <p:cNvSpPr/>
          <p:nvPr/>
        </p:nvSpPr>
        <p:spPr>
          <a:xfrm rot="16200000">
            <a:off x="3566833" y="1698874"/>
            <a:ext cx="88761" cy="993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24D6-E3E0-4EC3-BB3F-59350D7DA8F9}"/>
              </a:ext>
            </a:extLst>
          </p:cNvPr>
          <p:cNvSpPr txBox="1"/>
          <p:nvPr/>
        </p:nvSpPr>
        <p:spPr>
          <a:xfrm>
            <a:off x="3487588" y="2165071"/>
            <a:ext cx="2606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graphicFrame>
        <p:nvGraphicFramePr>
          <p:cNvPr id="41" name="Table 21">
            <a:extLst>
              <a:ext uri="{FF2B5EF4-FFF2-40B4-BE49-F238E27FC236}">
                <a16:creationId xmlns:a16="http://schemas.microsoft.com/office/drawing/2014/main" id="{E7FD3160-AC13-4B4F-B56C-6073A5927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48274"/>
              </p:ext>
            </p:extLst>
          </p:nvPr>
        </p:nvGraphicFramePr>
        <p:xfrm>
          <a:off x="5395869" y="132376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3" name="Table 21">
            <a:extLst>
              <a:ext uri="{FF2B5EF4-FFF2-40B4-BE49-F238E27FC236}">
                <a16:creationId xmlns:a16="http://schemas.microsoft.com/office/drawing/2014/main" id="{DDD3D49B-82C2-42B3-9640-696BE159F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2831"/>
              </p:ext>
            </p:extLst>
          </p:nvPr>
        </p:nvGraphicFramePr>
        <p:xfrm>
          <a:off x="5324093" y="1248688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5" name="Table 21">
            <a:extLst>
              <a:ext uri="{FF2B5EF4-FFF2-40B4-BE49-F238E27FC236}">
                <a16:creationId xmlns:a16="http://schemas.microsoft.com/office/drawing/2014/main" id="{BDABE975-80CC-4F09-A9AD-6807639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72099"/>
              </p:ext>
            </p:extLst>
          </p:nvPr>
        </p:nvGraphicFramePr>
        <p:xfrm>
          <a:off x="5257079" y="118386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7" name="Table 21">
            <a:extLst>
              <a:ext uri="{FF2B5EF4-FFF2-40B4-BE49-F238E27FC236}">
                <a16:creationId xmlns:a16="http://schemas.microsoft.com/office/drawing/2014/main" id="{60CE631E-8189-4705-B3B3-7D6FAA2A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74876"/>
              </p:ext>
            </p:extLst>
          </p:nvPr>
        </p:nvGraphicFramePr>
        <p:xfrm>
          <a:off x="5190065" y="1100643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49" name="Table 21">
            <a:extLst>
              <a:ext uri="{FF2B5EF4-FFF2-40B4-BE49-F238E27FC236}">
                <a16:creationId xmlns:a16="http://schemas.microsoft.com/office/drawing/2014/main" id="{154CACE5-272B-41C0-B547-24490EBF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73568"/>
              </p:ext>
            </p:extLst>
          </p:nvPr>
        </p:nvGraphicFramePr>
        <p:xfrm>
          <a:off x="5117416" y="102057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1" name="Table 21">
            <a:extLst>
              <a:ext uri="{FF2B5EF4-FFF2-40B4-BE49-F238E27FC236}">
                <a16:creationId xmlns:a16="http://schemas.microsoft.com/office/drawing/2014/main" id="{7EB83D9D-F228-4CF6-A1FB-9DAF7B21A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82237"/>
              </p:ext>
            </p:extLst>
          </p:nvPr>
        </p:nvGraphicFramePr>
        <p:xfrm>
          <a:off x="5045763" y="952598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53" name="Table 21">
            <a:extLst>
              <a:ext uri="{FF2B5EF4-FFF2-40B4-BE49-F238E27FC236}">
                <a16:creationId xmlns:a16="http://schemas.microsoft.com/office/drawing/2014/main" id="{01633B99-4730-4D06-BBAD-D64D4FFE3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34133"/>
              </p:ext>
            </p:extLst>
          </p:nvPr>
        </p:nvGraphicFramePr>
        <p:xfrm>
          <a:off x="4974110" y="869377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5998" marR="35998" marT="17999" marB="17999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7" name="Table 21">
            <a:extLst>
              <a:ext uri="{FF2B5EF4-FFF2-40B4-BE49-F238E27FC236}">
                <a16:creationId xmlns:a16="http://schemas.microsoft.com/office/drawing/2014/main" id="{37119F3A-4C37-43C6-8142-AFE07F39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03039"/>
              </p:ext>
            </p:extLst>
          </p:nvPr>
        </p:nvGraphicFramePr>
        <p:xfrm>
          <a:off x="5419249" y="2353010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69" name="Table 21">
            <a:extLst>
              <a:ext uri="{FF2B5EF4-FFF2-40B4-BE49-F238E27FC236}">
                <a16:creationId xmlns:a16="http://schemas.microsoft.com/office/drawing/2014/main" id="{86B2909E-9747-4670-9B9B-7933D8BF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81589"/>
              </p:ext>
            </p:extLst>
          </p:nvPr>
        </p:nvGraphicFramePr>
        <p:xfrm>
          <a:off x="5333371" y="2276993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1" name="Table 21">
            <a:extLst>
              <a:ext uri="{FF2B5EF4-FFF2-40B4-BE49-F238E27FC236}">
                <a16:creationId xmlns:a16="http://schemas.microsoft.com/office/drawing/2014/main" id="{A1B0E386-0883-4092-BF9D-332734EFE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3766"/>
              </p:ext>
            </p:extLst>
          </p:nvPr>
        </p:nvGraphicFramePr>
        <p:xfrm>
          <a:off x="5271337" y="221139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3" name="Table 21">
            <a:extLst>
              <a:ext uri="{FF2B5EF4-FFF2-40B4-BE49-F238E27FC236}">
                <a16:creationId xmlns:a16="http://schemas.microsoft.com/office/drawing/2014/main" id="{F9B47883-26A3-4C57-AC73-E90A3F60B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8814"/>
              </p:ext>
            </p:extLst>
          </p:nvPr>
        </p:nvGraphicFramePr>
        <p:xfrm>
          <a:off x="5186236" y="2129589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5" name="Table 21">
            <a:extLst>
              <a:ext uri="{FF2B5EF4-FFF2-40B4-BE49-F238E27FC236}">
                <a16:creationId xmlns:a16="http://schemas.microsoft.com/office/drawing/2014/main" id="{F6EE4A51-1EF9-48DE-BAA6-1A12483C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96825"/>
              </p:ext>
            </p:extLst>
          </p:nvPr>
        </p:nvGraphicFramePr>
        <p:xfrm>
          <a:off x="5122022" y="2060539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7" name="Table 21">
            <a:extLst>
              <a:ext uri="{FF2B5EF4-FFF2-40B4-BE49-F238E27FC236}">
                <a16:creationId xmlns:a16="http://schemas.microsoft.com/office/drawing/2014/main" id="{C2A1E1F6-496A-405B-BCDE-D1DD90AD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93294"/>
              </p:ext>
            </p:extLst>
          </p:nvPr>
        </p:nvGraphicFramePr>
        <p:xfrm>
          <a:off x="5040750" y="1983067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graphicFrame>
        <p:nvGraphicFramePr>
          <p:cNvPr id="79" name="Table 21">
            <a:extLst>
              <a:ext uri="{FF2B5EF4-FFF2-40B4-BE49-F238E27FC236}">
                <a16:creationId xmlns:a16="http://schemas.microsoft.com/office/drawing/2014/main" id="{9B015EAF-D223-49BB-AA3A-BC04C0A9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59116"/>
              </p:ext>
            </p:extLst>
          </p:nvPr>
        </p:nvGraphicFramePr>
        <p:xfrm>
          <a:off x="4974110" y="1912494"/>
          <a:ext cx="612534" cy="285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78">
                  <a:extLst>
                    <a:ext uri="{9D8B030D-6E8A-4147-A177-3AD203B41FA5}">
                      <a16:colId xmlns:a16="http://schemas.microsoft.com/office/drawing/2014/main" val="2109735214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963963792"/>
                    </a:ext>
                  </a:extLst>
                </a:gridCol>
                <a:gridCol w="204178">
                  <a:extLst>
                    <a:ext uri="{9D8B030D-6E8A-4147-A177-3AD203B41FA5}">
                      <a16:colId xmlns:a16="http://schemas.microsoft.com/office/drawing/2014/main" val="3292845390"/>
                    </a:ext>
                  </a:extLst>
                </a:gridCol>
              </a:tblGrid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8951"/>
                  </a:ext>
                </a:extLst>
              </a:tr>
              <a:tr h="138374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5998" marR="35998" marT="17999" marB="17999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88567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F30CAB-8842-480A-8EFC-094B4C803ED3}"/>
              </a:ext>
            </a:extLst>
          </p:cNvPr>
          <p:cNvCxnSpPr>
            <a:cxnSpLocks/>
          </p:cNvCxnSpPr>
          <p:nvPr/>
        </p:nvCxnSpPr>
        <p:spPr>
          <a:xfrm>
            <a:off x="808049" y="854553"/>
            <a:ext cx="0" cy="641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5BE00F-E1CF-4839-8046-7AA1AE7602FA}"/>
              </a:ext>
            </a:extLst>
          </p:cNvPr>
          <p:cNvSpPr txBox="1"/>
          <p:nvPr/>
        </p:nvSpPr>
        <p:spPr>
          <a:xfrm>
            <a:off x="605392" y="99229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in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98EAF1-26E4-438D-B47B-F9153848FD32}"/>
              </a:ext>
            </a:extLst>
          </p:cNvPr>
          <p:cNvSpPr txBox="1"/>
          <p:nvPr/>
        </p:nvSpPr>
        <p:spPr>
          <a:xfrm>
            <a:off x="1127154" y="576583"/>
            <a:ext cx="961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r>
              <a:rPr lang="en-US" sz="1050" dirty="0"/>
              <a:t>in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073BCB-C1B3-49D0-BB27-603CDE07CD93}"/>
              </a:ext>
            </a:extLst>
          </p:cNvPr>
          <p:cNvCxnSpPr>
            <a:cxnSpLocks/>
          </p:cNvCxnSpPr>
          <p:nvPr/>
        </p:nvCxnSpPr>
        <p:spPr>
          <a:xfrm>
            <a:off x="946421" y="742533"/>
            <a:ext cx="8713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12AE6-DF31-40BD-8109-0082C3C8F755}"/>
              </a:ext>
            </a:extLst>
          </p:cNvPr>
          <p:cNvCxnSpPr/>
          <p:nvPr/>
        </p:nvCxnSpPr>
        <p:spPr>
          <a:xfrm>
            <a:off x="1860349" y="783140"/>
            <a:ext cx="209867" cy="192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809E52-DFF9-4DC4-A776-0AA46B79C86E}"/>
              </a:ext>
            </a:extLst>
          </p:cNvPr>
          <p:cNvSpPr txBox="1"/>
          <p:nvPr/>
        </p:nvSpPr>
        <p:spPr>
          <a:xfrm>
            <a:off x="1916824" y="646078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E4ADB8-1BB5-4893-8812-952DF3DDA619}"/>
              </a:ext>
            </a:extLst>
          </p:cNvPr>
          <p:cNvCxnSpPr>
            <a:cxnSpLocks/>
          </p:cNvCxnSpPr>
          <p:nvPr/>
        </p:nvCxnSpPr>
        <p:spPr>
          <a:xfrm flipH="1">
            <a:off x="2818980" y="1594015"/>
            <a:ext cx="8172" cy="425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F314FD-156D-4A39-B745-3200E88FF61C}"/>
              </a:ext>
            </a:extLst>
          </p:cNvPr>
          <p:cNvSpPr txBox="1"/>
          <p:nvPr/>
        </p:nvSpPr>
        <p:spPr>
          <a:xfrm>
            <a:off x="2484710" y="1640947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A04887-C1B4-4423-88F5-595EF6695C57}"/>
              </a:ext>
            </a:extLst>
          </p:cNvPr>
          <p:cNvCxnSpPr>
            <a:cxnSpLocks/>
          </p:cNvCxnSpPr>
          <p:nvPr/>
        </p:nvCxnSpPr>
        <p:spPr>
          <a:xfrm>
            <a:off x="2909713" y="1465901"/>
            <a:ext cx="5305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3E6E4D-DFD1-47D1-9ABE-4957A75DCF1A}"/>
              </a:ext>
            </a:extLst>
          </p:cNvPr>
          <p:cNvCxnSpPr>
            <a:cxnSpLocks/>
          </p:cNvCxnSpPr>
          <p:nvPr/>
        </p:nvCxnSpPr>
        <p:spPr>
          <a:xfrm>
            <a:off x="3431274" y="1551847"/>
            <a:ext cx="182426" cy="15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F6C6F7-72B2-4BC0-A1AB-BA42451DADAB}"/>
              </a:ext>
            </a:extLst>
          </p:cNvPr>
          <p:cNvSpPr txBox="1"/>
          <p:nvPr/>
        </p:nvSpPr>
        <p:spPr>
          <a:xfrm>
            <a:off x="3479050" y="1438508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326072-2423-4DB7-804E-A836EB810CEB}"/>
              </a:ext>
            </a:extLst>
          </p:cNvPr>
          <p:cNvSpPr txBox="1"/>
          <p:nvPr/>
        </p:nvSpPr>
        <p:spPr>
          <a:xfrm>
            <a:off x="2964172" y="13011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91D92B5-83C7-42BA-9886-3830E906F905}"/>
              </a:ext>
            </a:extLst>
          </p:cNvPr>
          <p:cNvCxnSpPr>
            <a:cxnSpLocks/>
          </p:cNvCxnSpPr>
          <p:nvPr/>
        </p:nvCxnSpPr>
        <p:spPr>
          <a:xfrm>
            <a:off x="4873973" y="820934"/>
            <a:ext cx="0" cy="33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64F25-34F1-4856-9872-9B5E457C3656}"/>
              </a:ext>
            </a:extLst>
          </p:cNvPr>
          <p:cNvSpPr txBox="1"/>
          <p:nvPr/>
        </p:nvSpPr>
        <p:spPr>
          <a:xfrm>
            <a:off x="4559091" y="812864"/>
            <a:ext cx="8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A54549-416E-47F5-BA85-7A88B219946E}"/>
              </a:ext>
            </a:extLst>
          </p:cNvPr>
          <p:cNvCxnSpPr>
            <a:cxnSpLocks/>
          </p:cNvCxnSpPr>
          <p:nvPr/>
        </p:nvCxnSpPr>
        <p:spPr>
          <a:xfrm>
            <a:off x="4960187" y="746597"/>
            <a:ext cx="575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3027B4-7812-4BBA-A481-37B12DAC7FB1}"/>
              </a:ext>
            </a:extLst>
          </p:cNvPr>
          <p:cNvCxnSpPr>
            <a:cxnSpLocks/>
          </p:cNvCxnSpPr>
          <p:nvPr/>
        </p:nvCxnSpPr>
        <p:spPr>
          <a:xfrm>
            <a:off x="5662082" y="854553"/>
            <a:ext cx="433918" cy="383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C641E6E-DD06-45F9-96C5-F4E92364EBBD}"/>
              </a:ext>
            </a:extLst>
          </p:cNvPr>
          <p:cNvSpPr txBox="1"/>
          <p:nvPr/>
        </p:nvSpPr>
        <p:spPr>
          <a:xfrm>
            <a:off x="5585447" y="832203"/>
            <a:ext cx="88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CFA652-A922-4460-BF30-639266DA0749}"/>
              </a:ext>
            </a:extLst>
          </p:cNvPr>
          <p:cNvSpPr txBox="1"/>
          <p:nvPr/>
        </p:nvSpPr>
        <p:spPr>
          <a:xfrm>
            <a:off x="4971452" y="588304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A17582-39FD-498C-AD3B-A71B8D2FF123}"/>
              </a:ext>
            </a:extLst>
          </p:cNvPr>
          <p:cNvCxnSpPr/>
          <p:nvPr/>
        </p:nvCxnSpPr>
        <p:spPr>
          <a:xfrm>
            <a:off x="7319698" y="4997759"/>
            <a:ext cx="0" cy="99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6F216DE-F020-4C2B-A0AA-B8765F5E1244}"/>
              </a:ext>
            </a:extLst>
          </p:cNvPr>
          <p:cNvSpPr txBox="1"/>
          <p:nvPr/>
        </p:nvSpPr>
        <p:spPr>
          <a:xfrm>
            <a:off x="6910388" y="5389419"/>
            <a:ext cx="110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Batch Size</a:t>
            </a:r>
          </a:p>
        </p:txBody>
      </p:sp>
      <p:graphicFrame>
        <p:nvGraphicFramePr>
          <p:cNvPr id="84" name="Table 39">
            <a:extLst>
              <a:ext uri="{FF2B5EF4-FFF2-40B4-BE49-F238E27FC236}">
                <a16:creationId xmlns:a16="http://schemas.microsoft.com/office/drawing/2014/main" id="{38FFD132-BEEF-4F49-BEEA-5D15F1376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21024"/>
              </p:ext>
            </p:extLst>
          </p:nvPr>
        </p:nvGraphicFramePr>
        <p:xfrm>
          <a:off x="8459572" y="359569"/>
          <a:ext cx="1026284" cy="38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12">
                  <a:extLst>
                    <a:ext uri="{9D8B030D-6E8A-4147-A177-3AD203B41FA5}">
                      <a16:colId xmlns:a16="http://schemas.microsoft.com/office/drawing/2014/main" val="3890992042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95513523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1810389515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2783518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18892314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702778621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3185939117"/>
                    </a:ext>
                  </a:extLst>
                </a:gridCol>
              </a:tblGrid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353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205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05866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0333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777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720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F7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9398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F8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058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F9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742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1733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8742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376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8300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5721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653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37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3101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660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896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5352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7214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1759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1656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34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682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1946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7506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6CF0A6E7-B652-4089-A8A0-0A2CFBBA8289}"/>
              </a:ext>
            </a:extLst>
          </p:cNvPr>
          <p:cNvSpPr txBox="1"/>
          <p:nvPr/>
        </p:nvSpPr>
        <p:spPr>
          <a:xfrm>
            <a:off x="8965611" y="-26817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AEB03C-16D0-4BDE-AA55-367E948535C6}"/>
              </a:ext>
            </a:extLst>
          </p:cNvPr>
          <p:cNvCxnSpPr>
            <a:cxnSpLocks/>
          </p:cNvCxnSpPr>
          <p:nvPr/>
        </p:nvCxnSpPr>
        <p:spPr>
          <a:xfrm>
            <a:off x="8459572" y="258796"/>
            <a:ext cx="1026284" cy="8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1">
            <a:extLst>
              <a:ext uri="{FF2B5EF4-FFF2-40B4-BE49-F238E27FC236}">
                <a16:creationId xmlns:a16="http://schemas.microsoft.com/office/drawing/2014/main" id="{46E93F21-F297-4C8E-A002-A9AF907CA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34702"/>
              </p:ext>
            </p:extLst>
          </p:nvPr>
        </p:nvGraphicFramePr>
        <p:xfrm>
          <a:off x="1680814" y="4573246"/>
          <a:ext cx="4238406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8">
                  <a:extLst>
                    <a:ext uri="{9D8B030D-6E8A-4147-A177-3AD203B41FA5}">
                      <a16:colId xmlns:a16="http://schemas.microsoft.com/office/drawing/2014/main" val="259661307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5482794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575174041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9571720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94362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5042230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47609308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90308555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58471575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5049985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11690501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80019158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33324024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3702875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60754526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16851350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291209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8439063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79224489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63000507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4761738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5260098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87968806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4519516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4208917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60464979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867835885"/>
                    </a:ext>
                  </a:extLst>
                </a:gridCol>
              </a:tblGrid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816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06173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3707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147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6456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25851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3846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654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1279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7608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24689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2607"/>
                  </a:ext>
                </a:extLst>
              </a:tr>
            </a:tbl>
          </a:graphicData>
        </a:graphic>
      </p:graphicFrame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id="{DA108CE0-A672-4AF8-892B-B8789687E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6370"/>
              </p:ext>
            </p:extLst>
          </p:nvPr>
        </p:nvGraphicFramePr>
        <p:xfrm>
          <a:off x="8442568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70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7678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145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07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1416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7454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48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44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074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79813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6918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60CFD37-D2F1-4C5F-B5CE-0CFC30C8F3CE}"/>
              </a:ext>
            </a:extLst>
          </p:cNvPr>
          <p:cNvSpPr txBox="1"/>
          <p:nvPr/>
        </p:nvSpPr>
        <p:spPr>
          <a:xfrm>
            <a:off x="2360026" y="6442874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 map matrix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70C907-0280-4BB0-9379-1E1ECCC30592}"/>
              </a:ext>
            </a:extLst>
          </p:cNvPr>
          <p:cNvSpPr txBox="1"/>
          <p:nvPr/>
        </p:nvSpPr>
        <p:spPr>
          <a:xfrm rot="16200000">
            <a:off x="9142641" y="2005044"/>
            <a:ext cx="13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matrix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80AB87-947F-419E-BE08-1B58D82906FE}"/>
              </a:ext>
            </a:extLst>
          </p:cNvPr>
          <p:cNvSpPr txBox="1"/>
          <p:nvPr/>
        </p:nvSpPr>
        <p:spPr>
          <a:xfrm rot="16200000">
            <a:off x="10287461" y="5136659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E2769A-F693-4CBA-949E-B92D5D1FEBE6}"/>
              </a:ext>
            </a:extLst>
          </p:cNvPr>
          <p:cNvSpPr txBox="1"/>
          <p:nvPr/>
        </p:nvSpPr>
        <p:spPr>
          <a:xfrm>
            <a:off x="7751938" y="4675829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852D77-2D27-44E8-86D5-F58DD9F90868}"/>
              </a:ext>
            </a:extLst>
          </p:cNvPr>
          <p:cNvCxnSpPr>
            <a:cxnSpLocks/>
          </p:cNvCxnSpPr>
          <p:nvPr/>
        </p:nvCxnSpPr>
        <p:spPr>
          <a:xfrm>
            <a:off x="8316686" y="4573246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F60765-B4D8-4D29-8998-590CFDE8F8C0}"/>
              </a:ext>
            </a:extLst>
          </p:cNvPr>
          <p:cNvSpPr txBox="1"/>
          <p:nvPr/>
        </p:nvSpPr>
        <p:spPr>
          <a:xfrm>
            <a:off x="7746905" y="5160038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90A7EB-8094-4711-B3AF-B5CFC754C5E8}"/>
              </a:ext>
            </a:extLst>
          </p:cNvPr>
          <p:cNvCxnSpPr>
            <a:cxnSpLocks/>
          </p:cNvCxnSpPr>
          <p:nvPr/>
        </p:nvCxnSpPr>
        <p:spPr>
          <a:xfrm>
            <a:off x="8311653" y="5057455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19B452-E78A-466B-965C-82AAE5DBA42B}"/>
              </a:ext>
            </a:extLst>
          </p:cNvPr>
          <p:cNvCxnSpPr>
            <a:cxnSpLocks/>
            <a:stCxn id="109" idx="1"/>
            <a:endCxn id="114" idx="1"/>
          </p:cNvCxnSpPr>
          <p:nvPr/>
        </p:nvCxnSpPr>
        <p:spPr>
          <a:xfrm flipH="1">
            <a:off x="7746905" y="4829718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BAD75A9-0750-46B1-9783-37DB6EAB99E8}"/>
              </a:ext>
            </a:extLst>
          </p:cNvPr>
          <p:cNvSpPr txBox="1"/>
          <p:nvPr/>
        </p:nvSpPr>
        <p:spPr>
          <a:xfrm>
            <a:off x="7318545" y="4877292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sp>
        <p:nvSpPr>
          <p:cNvPr id="122" name="Arrow: Curved Down 121">
            <a:extLst>
              <a:ext uri="{FF2B5EF4-FFF2-40B4-BE49-F238E27FC236}">
                <a16:creationId xmlns:a16="http://schemas.microsoft.com/office/drawing/2014/main" id="{667F5594-4C12-4BE6-A316-B6B0659EDD58}"/>
              </a:ext>
            </a:extLst>
          </p:cNvPr>
          <p:cNvSpPr/>
          <p:nvPr/>
        </p:nvSpPr>
        <p:spPr>
          <a:xfrm rot="3622556" flipV="1">
            <a:off x="4096952" y="3065772"/>
            <a:ext cx="3803881" cy="443083"/>
          </a:xfrm>
          <a:prstGeom prst="curvedDownArrow">
            <a:avLst>
              <a:gd name="adj1" fmla="val 25000"/>
              <a:gd name="adj2" fmla="val 7114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Arrow: Curved Down 123">
            <a:extLst>
              <a:ext uri="{FF2B5EF4-FFF2-40B4-BE49-F238E27FC236}">
                <a16:creationId xmlns:a16="http://schemas.microsoft.com/office/drawing/2014/main" id="{EADB113C-C037-404E-BA39-F1FE62F187B4}"/>
              </a:ext>
            </a:extLst>
          </p:cNvPr>
          <p:cNvSpPr/>
          <p:nvPr/>
        </p:nvSpPr>
        <p:spPr>
          <a:xfrm rot="5400000" flipV="1">
            <a:off x="-1377585" y="3437086"/>
            <a:ext cx="3566774" cy="599905"/>
          </a:xfrm>
          <a:prstGeom prst="curvedDownArrow">
            <a:avLst>
              <a:gd name="adj1" fmla="val 25000"/>
              <a:gd name="adj2" fmla="val 49751"/>
              <a:gd name="adj3" fmla="val 39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49ECF-6779-45AF-A91A-F2599B8D5F12}"/>
              </a:ext>
            </a:extLst>
          </p:cNvPr>
          <p:cNvCxnSpPr>
            <a:cxnSpLocks/>
          </p:cNvCxnSpPr>
          <p:nvPr/>
        </p:nvCxnSpPr>
        <p:spPr>
          <a:xfrm>
            <a:off x="7332214" y="1100643"/>
            <a:ext cx="1400" cy="245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3CEA843-1183-4100-A97C-F91D06C1BA95}"/>
              </a:ext>
            </a:extLst>
          </p:cNvPr>
          <p:cNvSpPr txBox="1"/>
          <p:nvPr/>
        </p:nvSpPr>
        <p:spPr>
          <a:xfrm>
            <a:off x="7765854" y="1747847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F20744-BC0E-4A2B-8FB9-411B558A84C3}"/>
              </a:ext>
            </a:extLst>
          </p:cNvPr>
          <p:cNvCxnSpPr>
            <a:cxnSpLocks/>
          </p:cNvCxnSpPr>
          <p:nvPr/>
        </p:nvCxnSpPr>
        <p:spPr>
          <a:xfrm>
            <a:off x="8325569" y="1668530"/>
            <a:ext cx="5033" cy="40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EC81D3B-AAF5-4271-81DF-1C80E7C53C31}"/>
              </a:ext>
            </a:extLst>
          </p:cNvPr>
          <p:cNvSpPr txBox="1"/>
          <p:nvPr/>
        </p:nvSpPr>
        <p:spPr>
          <a:xfrm>
            <a:off x="7760821" y="2232056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F4E798-D4D3-4D07-9A20-073B16787311}"/>
              </a:ext>
            </a:extLst>
          </p:cNvPr>
          <p:cNvCxnSpPr>
            <a:cxnSpLocks/>
          </p:cNvCxnSpPr>
          <p:nvPr/>
        </p:nvCxnSpPr>
        <p:spPr>
          <a:xfrm flipH="1">
            <a:off x="8321715" y="2129473"/>
            <a:ext cx="3854" cy="37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2139F7-060C-42CC-9EEA-3B9390D19716}"/>
              </a:ext>
            </a:extLst>
          </p:cNvPr>
          <p:cNvCxnSpPr>
            <a:cxnSpLocks/>
            <a:stCxn id="150" idx="1"/>
            <a:endCxn id="152" idx="1"/>
          </p:cNvCxnSpPr>
          <p:nvPr/>
        </p:nvCxnSpPr>
        <p:spPr>
          <a:xfrm flipH="1">
            <a:off x="7760821" y="1901736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5A76CA-F011-48DD-A9CA-702D94F3D1BA}"/>
              </a:ext>
            </a:extLst>
          </p:cNvPr>
          <p:cNvSpPr txBox="1"/>
          <p:nvPr/>
        </p:nvSpPr>
        <p:spPr>
          <a:xfrm>
            <a:off x="7332214" y="1956015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86134A-88F8-485E-960C-C250D5F63E10}"/>
              </a:ext>
            </a:extLst>
          </p:cNvPr>
          <p:cNvSpPr txBox="1"/>
          <p:nvPr/>
        </p:nvSpPr>
        <p:spPr>
          <a:xfrm>
            <a:off x="6890546" y="237755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05E6F7-917A-4172-830C-F81FB93CD0CB}"/>
              </a:ext>
            </a:extLst>
          </p:cNvPr>
          <p:cNvCxnSpPr/>
          <p:nvPr/>
        </p:nvCxnSpPr>
        <p:spPr>
          <a:xfrm>
            <a:off x="1680814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300CB16-B8E7-4DFF-9E71-BDB3254CEF03}"/>
              </a:ext>
            </a:extLst>
          </p:cNvPr>
          <p:cNvCxnSpPr/>
          <p:nvPr/>
        </p:nvCxnSpPr>
        <p:spPr>
          <a:xfrm>
            <a:off x="216601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C9CD65-AF22-491A-8BE2-052C1D41C5CB}"/>
              </a:ext>
            </a:extLst>
          </p:cNvPr>
          <p:cNvCxnSpPr/>
          <p:nvPr/>
        </p:nvCxnSpPr>
        <p:spPr>
          <a:xfrm>
            <a:off x="264575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ECFFE2D-900D-4050-A718-2DFA2D2DC96B}"/>
              </a:ext>
            </a:extLst>
          </p:cNvPr>
          <p:cNvSpPr txBox="1"/>
          <p:nvPr/>
        </p:nvSpPr>
        <p:spPr>
          <a:xfrm>
            <a:off x="1588367" y="42289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E6087C-0630-42C4-94AF-C2B08DFA60AB}"/>
              </a:ext>
            </a:extLst>
          </p:cNvPr>
          <p:cNvSpPr txBox="1"/>
          <p:nvPr/>
        </p:nvSpPr>
        <p:spPr>
          <a:xfrm>
            <a:off x="2103475" y="4223571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AE61AE-0F0D-4987-A19E-075C58DA37DF}"/>
              </a:ext>
            </a:extLst>
          </p:cNvPr>
          <p:cNvSpPr txBox="1"/>
          <p:nvPr/>
        </p:nvSpPr>
        <p:spPr>
          <a:xfrm>
            <a:off x="2580568" y="4230728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442A02-A1EA-4BAD-B0EE-D040DA39079B}"/>
              </a:ext>
            </a:extLst>
          </p:cNvPr>
          <p:cNvCxnSpPr>
            <a:cxnSpLocks/>
            <a:stCxn id="168" idx="0"/>
            <a:endCxn id="174" idx="0"/>
          </p:cNvCxnSpPr>
          <p:nvPr/>
        </p:nvCxnSpPr>
        <p:spPr>
          <a:xfrm>
            <a:off x="1895334" y="4228947"/>
            <a:ext cx="992201" cy="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9FA86D3-1AED-471D-AD6D-88DC1E3927B3}"/>
              </a:ext>
            </a:extLst>
          </p:cNvPr>
          <p:cNvSpPr txBox="1"/>
          <p:nvPr/>
        </p:nvSpPr>
        <p:spPr>
          <a:xfrm>
            <a:off x="2128032" y="3974415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CE0C191-3A94-4206-BC93-7C4344F5308A}"/>
              </a:ext>
            </a:extLst>
          </p:cNvPr>
          <p:cNvCxnSpPr>
            <a:stCxn id="182" idx="0"/>
          </p:cNvCxnSpPr>
          <p:nvPr/>
        </p:nvCxnSpPr>
        <p:spPr>
          <a:xfrm>
            <a:off x="2405151" y="3974415"/>
            <a:ext cx="285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DCD0281-803D-48C2-818B-D5D46263E931}"/>
              </a:ext>
            </a:extLst>
          </p:cNvPr>
          <p:cNvSpPr txBox="1"/>
          <p:nvPr/>
        </p:nvSpPr>
        <p:spPr>
          <a:xfrm>
            <a:off x="3543054" y="3728223"/>
            <a:ext cx="136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r>
              <a:rPr lang="en-US" sz="1050" dirty="0"/>
              <a:t>=</a:t>
            </a:r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2000" dirty="0"/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615A6-C7CA-41AF-BD6F-760B145F33E5}"/>
              </a:ext>
            </a:extLst>
          </p:cNvPr>
          <p:cNvSpPr txBox="1"/>
          <p:nvPr/>
        </p:nvSpPr>
        <p:spPr>
          <a:xfrm>
            <a:off x="4114837" y="1502447"/>
            <a:ext cx="65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+b</a:t>
            </a:r>
          </a:p>
        </p:txBody>
      </p:sp>
      <p:graphicFrame>
        <p:nvGraphicFramePr>
          <p:cNvPr id="19" name="Table 102">
            <a:extLst>
              <a:ext uri="{FF2B5EF4-FFF2-40B4-BE49-F238E27FC236}">
                <a16:creationId xmlns:a16="http://schemas.microsoft.com/office/drawing/2014/main" id="{06CDE17D-4A47-4379-9743-1CE78A979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83654"/>
              </p:ext>
            </p:extLst>
          </p:nvPr>
        </p:nvGraphicFramePr>
        <p:xfrm>
          <a:off x="9901261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867032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1C6A916-7EAE-4698-BB0B-B0278CDED885}"/>
              </a:ext>
            </a:extLst>
          </p:cNvPr>
          <p:cNvSpPr txBox="1"/>
          <p:nvPr/>
        </p:nvSpPr>
        <p:spPr>
          <a:xfrm>
            <a:off x="9524492" y="5214374"/>
            <a:ext cx="36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84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3143AAB-8A49-4B58-8502-258CBEFDC6DF}"/>
              </a:ext>
            </a:extLst>
          </p:cNvPr>
          <p:cNvSpPr txBox="1"/>
          <p:nvPr/>
        </p:nvSpPr>
        <p:spPr>
          <a:xfrm>
            <a:off x="600876" y="376243"/>
            <a:ext cx="890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about back propagation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0A17582-39FD-498C-AD3B-A71B8D2FF123}"/>
              </a:ext>
            </a:extLst>
          </p:cNvPr>
          <p:cNvCxnSpPr/>
          <p:nvPr/>
        </p:nvCxnSpPr>
        <p:spPr>
          <a:xfrm>
            <a:off x="7319698" y="4997759"/>
            <a:ext cx="0" cy="99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6F216DE-F020-4C2B-A0AA-B8765F5E1244}"/>
              </a:ext>
            </a:extLst>
          </p:cNvPr>
          <p:cNvSpPr txBox="1"/>
          <p:nvPr/>
        </p:nvSpPr>
        <p:spPr>
          <a:xfrm>
            <a:off x="6910388" y="5389419"/>
            <a:ext cx="1100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Batch Size</a:t>
            </a:r>
          </a:p>
        </p:txBody>
      </p:sp>
      <p:graphicFrame>
        <p:nvGraphicFramePr>
          <p:cNvPr id="84" name="Table 39">
            <a:extLst>
              <a:ext uri="{FF2B5EF4-FFF2-40B4-BE49-F238E27FC236}">
                <a16:creationId xmlns:a16="http://schemas.microsoft.com/office/drawing/2014/main" id="{38FFD132-BEEF-4F49-BEEA-5D15F1376790}"/>
              </a:ext>
            </a:extLst>
          </p:cNvPr>
          <p:cNvGraphicFramePr>
            <a:graphicFrameLocks noGrp="1"/>
          </p:cNvGraphicFramePr>
          <p:nvPr/>
        </p:nvGraphicFramePr>
        <p:xfrm>
          <a:off x="8459572" y="359569"/>
          <a:ext cx="1026284" cy="3883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612">
                  <a:extLst>
                    <a:ext uri="{9D8B030D-6E8A-4147-A177-3AD203B41FA5}">
                      <a16:colId xmlns:a16="http://schemas.microsoft.com/office/drawing/2014/main" val="3890992042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95513523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1810389515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27835183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418892314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2702778621"/>
                    </a:ext>
                  </a:extLst>
                </a:gridCol>
                <a:gridCol w="146612">
                  <a:extLst>
                    <a:ext uri="{9D8B030D-6E8A-4147-A177-3AD203B41FA5}">
                      <a16:colId xmlns:a16="http://schemas.microsoft.com/office/drawing/2014/main" val="3185939117"/>
                    </a:ext>
                  </a:extLst>
                </a:gridCol>
              </a:tblGrid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353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7205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05866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F4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0333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F5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777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F6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1720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F7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89398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F8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058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chemeClr val="tx1"/>
                          </a:solidFill>
                        </a:rPr>
                        <a:t>F9</a:t>
                      </a: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742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01733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88742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36376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8300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5721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1653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1637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3101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66062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08964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53525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17214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417593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16567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583451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996828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19460"/>
                  </a:ext>
                </a:extLst>
              </a:tr>
              <a:tr h="143828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35465" marR="35465" marT="17731" marB="17731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7506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6CF0A6E7-B652-4089-A8A0-0A2CFBBA8289}"/>
              </a:ext>
            </a:extLst>
          </p:cNvPr>
          <p:cNvSpPr txBox="1"/>
          <p:nvPr/>
        </p:nvSpPr>
        <p:spPr>
          <a:xfrm>
            <a:off x="8965611" y="-26817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AEB03C-16D0-4BDE-AA55-367E948535C6}"/>
              </a:ext>
            </a:extLst>
          </p:cNvPr>
          <p:cNvCxnSpPr>
            <a:cxnSpLocks/>
          </p:cNvCxnSpPr>
          <p:nvPr/>
        </p:nvCxnSpPr>
        <p:spPr>
          <a:xfrm>
            <a:off x="8459572" y="258796"/>
            <a:ext cx="1026284" cy="8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1">
            <a:extLst>
              <a:ext uri="{FF2B5EF4-FFF2-40B4-BE49-F238E27FC236}">
                <a16:creationId xmlns:a16="http://schemas.microsoft.com/office/drawing/2014/main" id="{46E93F21-F297-4C8E-A002-A9AF907CA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65363"/>
              </p:ext>
            </p:extLst>
          </p:nvPr>
        </p:nvGraphicFramePr>
        <p:xfrm>
          <a:off x="1680814" y="4573246"/>
          <a:ext cx="4238406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978">
                  <a:extLst>
                    <a:ext uri="{9D8B030D-6E8A-4147-A177-3AD203B41FA5}">
                      <a16:colId xmlns:a16="http://schemas.microsoft.com/office/drawing/2014/main" val="259661307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5482794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575174041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9571720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94362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25042230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47609308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90308555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58471575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25049985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116905013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80019158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333240246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93702875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60754526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16851350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29120934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84390630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79224489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63000507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47617385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5260098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879688064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145195169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3342089172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1604649798"/>
                    </a:ext>
                  </a:extLst>
                </a:gridCol>
                <a:gridCol w="156978">
                  <a:extLst>
                    <a:ext uri="{9D8B030D-6E8A-4147-A177-3AD203B41FA5}">
                      <a16:colId xmlns:a16="http://schemas.microsoft.com/office/drawing/2014/main" val="2867835885"/>
                    </a:ext>
                  </a:extLst>
                </a:gridCol>
              </a:tblGrid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816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06173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3707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11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16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147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17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64562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r>
                        <a:rPr lang="en-US" sz="700" dirty="0"/>
                        <a:t>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13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14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20</a:t>
                      </a:r>
                    </a:p>
                  </a:txBody>
                  <a:tcPr marL="33673" marR="33673" marT="16833" marB="16833">
                    <a:solidFill>
                      <a:srgbClr val="FFABA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25851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03846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46547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1279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76080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824689"/>
                  </a:ext>
                </a:extLst>
              </a:tr>
              <a:tr h="120163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3673" marR="33673" marT="16833" marB="16833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892607"/>
                  </a:ext>
                </a:extLst>
              </a:tr>
            </a:tbl>
          </a:graphicData>
        </a:graphic>
      </p:graphicFrame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id="{DA108CE0-A672-4AF8-892B-B8789687E44D}"/>
              </a:ext>
            </a:extLst>
          </p:cNvPr>
          <p:cNvGraphicFramePr>
            <a:graphicFrameLocks noGrp="1"/>
          </p:cNvGraphicFramePr>
          <p:nvPr/>
        </p:nvGraphicFramePr>
        <p:xfrm>
          <a:off x="8442568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2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470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3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7678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4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8145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5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07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81416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57454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8548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94469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00741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79813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69189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C60CFD37-D2F1-4C5F-B5CE-0CFC30C8F3CE}"/>
              </a:ext>
            </a:extLst>
          </p:cNvPr>
          <p:cNvSpPr txBox="1"/>
          <p:nvPr/>
        </p:nvSpPr>
        <p:spPr>
          <a:xfrm>
            <a:off x="2360026" y="6442874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feature map matrix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70C907-0280-4BB0-9379-1E1ECCC30592}"/>
              </a:ext>
            </a:extLst>
          </p:cNvPr>
          <p:cNvSpPr txBox="1"/>
          <p:nvPr/>
        </p:nvSpPr>
        <p:spPr>
          <a:xfrm rot="16200000">
            <a:off x="9142641" y="2005044"/>
            <a:ext cx="131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matrix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180AB87-947F-419E-BE08-1B58D82906FE}"/>
              </a:ext>
            </a:extLst>
          </p:cNvPr>
          <p:cNvSpPr txBox="1"/>
          <p:nvPr/>
        </p:nvSpPr>
        <p:spPr>
          <a:xfrm rot="16200000">
            <a:off x="9977847" y="5129259"/>
            <a:ext cx="307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feature map matrix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E2769A-F693-4CBA-949E-B92D5D1FEBE6}"/>
              </a:ext>
            </a:extLst>
          </p:cNvPr>
          <p:cNvSpPr txBox="1"/>
          <p:nvPr/>
        </p:nvSpPr>
        <p:spPr>
          <a:xfrm>
            <a:off x="7751938" y="4675829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D852D77-2D27-44E8-86D5-F58DD9F90868}"/>
              </a:ext>
            </a:extLst>
          </p:cNvPr>
          <p:cNvCxnSpPr>
            <a:cxnSpLocks/>
          </p:cNvCxnSpPr>
          <p:nvPr/>
        </p:nvCxnSpPr>
        <p:spPr>
          <a:xfrm>
            <a:off x="8316686" y="4573246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F60765-B4D8-4D29-8998-590CFDE8F8C0}"/>
              </a:ext>
            </a:extLst>
          </p:cNvPr>
          <p:cNvSpPr txBox="1"/>
          <p:nvPr/>
        </p:nvSpPr>
        <p:spPr>
          <a:xfrm>
            <a:off x="7746905" y="5160038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90A7EB-8094-4711-B3AF-B5CFC754C5E8}"/>
              </a:ext>
            </a:extLst>
          </p:cNvPr>
          <p:cNvCxnSpPr>
            <a:cxnSpLocks/>
          </p:cNvCxnSpPr>
          <p:nvPr/>
        </p:nvCxnSpPr>
        <p:spPr>
          <a:xfrm>
            <a:off x="8311653" y="5057455"/>
            <a:ext cx="0" cy="424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19B452-E78A-466B-965C-82AAE5DBA42B}"/>
              </a:ext>
            </a:extLst>
          </p:cNvPr>
          <p:cNvCxnSpPr>
            <a:cxnSpLocks/>
            <a:stCxn id="109" idx="1"/>
            <a:endCxn id="114" idx="1"/>
          </p:cNvCxnSpPr>
          <p:nvPr/>
        </p:nvCxnSpPr>
        <p:spPr>
          <a:xfrm flipH="1">
            <a:off x="7746905" y="4829718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BAD75A9-0750-46B1-9783-37DB6EAB99E8}"/>
              </a:ext>
            </a:extLst>
          </p:cNvPr>
          <p:cNvSpPr txBox="1"/>
          <p:nvPr/>
        </p:nvSpPr>
        <p:spPr>
          <a:xfrm>
            <a:off x="7318545" y="4877292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out</a:t>
            </a:r>
            <a:endParaRPr lang="en-US" sz="14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AE49ECF-6779-45AF-A91A-F2599B8D5F12}"/>
              </a:ext>
            </a:extLst>
          </p:cNvPr>
          <p:cNvCxnSpPr>
            <a:cxnSpLocks/>
          </p:cNvCxnSpPr>
          <p:nvPr/>
        </p:nvCxnSpPr>
        <p:spPr>
          <a:xfrm>
            <a:off x="7332214" y="1100643"/>
            <a:ext cx="1400" cy="2457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3CEA843-1183-4100-A97C-F91D06C1BA95}"/>
              </a:ext>
            </a:extLst>
          </p:cNvPr>
          <p:cNvSpPr txBox="1"/>
          <p:nvPr/>
        </p:nvSpPr>
        <p:spPr>
          <a:xfrm>
            <a:off x="7765854" y="1747847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F20744-BC0E-4A2B-8FB9-411B558A84C3}"/>
              </a:ext>
            </a:extLst>
          </p:cNvPr>
          <p:cNvCxnSpPr>
            <a:cxnSpLocks/>
          </p:cNvCxnSpPr>
          <p:nvPr/>
        </p:nvCxnSpPr>
        <p:spPr>
          <a:xfrm>
            <a:off x="8325569" y="1668530"/>
            <a:ext cx="5033" cy="401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EC81D3B-AAF5-4271-81DF-1C80E7C53C31}"/>
              </a:ext>
            </a:extLst>
          </p:cNvPr>
          <p:cNvSpPr txBox="1"/>
          <p:nvPr/>
        </p:nvSpPr>
        <p:spPr>
          <a:xfrm>
            <a:off x="7760821" y="2232056"/>
            <a:ext cx="69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1F4E798-D4D3-4D07-9A20-073B16787311}"/>
              </a:ext>
            </a:extLst>
          </p:cNvPr>
          <p:cNvCxnSpPr>
            <a:cxnSpLocks/>
          </p:cNvCxnSpPr>
          <p:nvPr/>
        </p:nvCxnSpPr>
        <p:spPr>
          <a:xfrm flipH="1">
            <a:off x="8321715" y="2129473"/>
            <a:ext cx="3854" cy="37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D2139F7-060C-42CC-9EEA-3B9390D19716}"/>
              </a:ext>
            </a:extLst>
          </p:cNvPr>
          <p:cNvCxnSpPr>
            <a:cxnSpLocks/>
            <a:stCxn id="150" idx="1"/>
            <a:endCxn id="152" idx="1"/>
          </p:cNvCxnSpPr>
          <p:nvPr/>
        </p:nvCxnSpPr>
        <p:spPr>
          <a:xfrm flipH="1">
            <a:off x="7760821" y="1901736"/>
            <a:ext cx="5033" cy="48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5A76CA-F011-48DD-A9CA-702D94F3D1BA}"/>
              </a:ext>
            </a:extLst>
          </p:cNvPr>
          <p:cNvSpPr txBox="1"/>
          <p:nvPr/>
        </p:nvSpPr>
        <p:spPr>
          <a:xfrm>
            <a:off x="7332214" y="1956015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86134A-88F8-485E-960C-C250D5F63E10}"/>
              </a:ext>
            </a:extLst>
          </p:cNvPr>
          <p:cNvSpPr txBox="1"/>
          <p:nvPr/>
        </p:nvSpPr>
        <p:spPr>
          <a:xfrm>
            <a:off x="6890546" y="2377554"/>
            <a:ext cx="62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505E6F7-917A-4172-830C-F81FB93CD0CB}"/>
              </a:ext>
            </a:extLst>
          </p:cNvPr>
          <p:cNvCxnSpPr/>
          <p:nvPr/>
        </p:nvCxnSpPr>
        <p:spPr>
          <a:xfrm>
            <a:off x="1680814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300CB16-B8E7-4DFF-9E71-BDB3254CEF03}"/>
              </a:ext>
            </a:extLst>
          </p:cNvPr>
          <p:cNvCxnSpPr/>
          <p:nvPr/>
        </p:nvCxnSpPr>
        <p:spPr>
          <a:xfrm>
            <a:off x="216601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C9CD65-AF22-491A-8BE2-052C1D41C5CB}"/>
              </a:ext>
            </a:extLst>
          </p:cNvPr>
          <p:cNvCxnSpPr/>
          <p:nvPr/>
        </p:nvCxnSpPr>
        <p:spPr>
          <a:xfrm>
            <a:off x="2645759" y="4489450"/>
            <a:ext cx="433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ECFFE2D-900D-4050-A718-2DFA2D2DC96B}"/>
              </a:ext>
            </a:extLst>
          </p:cNvPr>
          <p:cNvSpPr txBox="1"/>
          <p:nvPr/>
        </p:nvSpPr>
        <p:spPr>
          <a:xfrm>
            <a:off x="1588367" y="4228947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1E6087C-0630-42C4-94AF-C2B08DFA60AB}"/>
              </a:ext>
            </a:extLst>
          </p:cNvPr>
          <p:cNvSpPr txBox="1"/>
          <p:nvPr/>
        </p:nvSpPr>
        <p:spPr>
          <a:xfrm>
            <a:off x="2103475" y="4223571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AE61AE-0F0D-4987-A19E-075C58DA37DF}"/>
              </a:ext>
            </a:extLst>
          </p:cNvPr>
          <p:cNvSpPr txBox="1"/>
          <p:nvPr/>
        </p:nvSpPr>
        <p:spPr>
          <a:xfrm>
            <a:off x="2580568" y="4230728"/>
            <a:ext cx="613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W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C442A02-A1EA-4BAD-B0EE-D040DA39079B}"/>
              </a:ext>
            </a:extLst>
          </p:cNvPr>
          <p:cNvCxnSpPr>
            <a:cxnSpLocks/>
            <a:stCxn id="168" idx="0"/>
            <a:endCxn id="174" idx="0"/>
          </p:cNvCxnSpPr>
          <p:nvPr/>
        </p:nvCxnSpPr>
        <p:spPr>
          <a:xfrm>
            <a:off x="1895334" y="4228947"/>
            <a:ext cx="992201" cy="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9FA86D3-1AED-471D-AD6D-88DC1E3927B3}"/>
              </a:ext>
            </a:extLst>
          </p:cNvPr>
          <p:cNvSpPr txBox="1"/>
          <p:nvPr/>
        </p:nvSpPr>
        <p:spPr>
          <a:xfrm>
            <a:off x="2128032" y="3974415"/>
            <a:ext cx="554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</a:t>
            </a:r>
            <a:r>
              <a:rPr lang="en-US" sz="1050" dirty="0" err="1"/>
              <a:t>filter</a:t>
            </a:r>
            <a:endParaRPr lang="en-US" sz="14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CE0C191-3A94-4206-BC93-7C4344F5308A}"/>
              </a:ext>
            </a:extLst>
          </p:cNvPr>
          <p:cNvCxnSpPr>
            <a:stCxn id="182" idx="0"/>
          </p:cNvCxnSpPr>
          <p:nvPr/>
        </p:nvCxnSpPr>
        <p:spPr>
          <a:xfrm>
            <a:off x="2405151" y="3974415"/>
            <a:ext cx="28515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DCD0281-803D-48C2-818B-D5D46263E931}"/>
              </a:ext>
            </a:extLst>
          </p:cNvPr>
          <p:cNvSpPr txBox="1"/>
          <p:nvPr/>
        </p:nvSpPr>
        <p:spPr>
          <a:xfrm>
            <a:off x="3543054" y="3728223"/>
            <a:ext cx="136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050" dirty="0" err="1"/>
              <a:t>filter</a:t>
            </a:r>
            <a:r>
              <a:rPr lang="en-US" sz="1050" dirty="0"/>
              <a:t>=</a:t>
            </a:r>
            <a:r>
              <a:rPr lang="en-US" sz="1400" dirty="0" err="1"/>
              <a:t>C</a:t>
            </a:r>
            <a:r>
              <a:rPr lang="en-US" sz="1050" dirty="0" err="1"/>
              <a:t>in</a:t>
            </a:r>
            <a:endParaRPr lang="en-US" sz="2000" dirty="0"/>
          </a:p>
          <a:p>
            <a:endParaRPr lang="en-US" sz="1400" dirty="0"/>
          </a:p>
        </p:txBody>
      </p:sp>
      <p:graphicFrame>
        <p:nvGraphicFramePr>
          <p:cNvPr id="19" name="Table 102">
            <a:extLst>
              <a:ext uri="{FF2B5EF4-FFF2-40B4-BE49-F238E27FC236}">
                <a16:creationId xmlns:a16="http://schemas.microsoft.com/office/drawing/2014/main" id="{06CDE17D-4A47-4379-9743-1CE78A97969A}"/>
              </a:ext>
            </a:extLst>
          </p:cNvPr>
          <p:cNvGraphicFramePr>
            <a:graphicFrameLocks noGrp="1"/>
          </p:cNvGraphicFramePr>
          <p:nvPr/>
        </p:nvGraphicFramePr>
        <p:xfrm>
          <a:off x="9901261" y="4573246"/>
          <a:ext cx="1047578" cy="1867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4">
                  <a:extLst>
                    <a:ext uri="{9D8B030D-6E8A-4147-A177-3AD203B41FA5}">
                      <a16:colId xmlns:a16="http://schemas.microsoft.com/office/drawing/2014/main" val="204983405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2832492242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1734008995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55366628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520864711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802301427"/>
                    </a:ext>
                  </a:extLst>
                </a:gridCol>
                <a:gridCol w="149654">
                  <a:extLst>
                    <a:ext uri="{9D8B030D-6E8A-4147-A177-3AD203B41FA5}">
                      <a16:colId xmlns:a16="http://schemas.microsoft.com/office/drawing/2014/main" val="3286765593"/>
                    </a:ext>
                  </a:extLst>
                </a:gridCol>
              </a:tblGrid>
              <a:tr h="1867032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4485" marR="34485" marT="17242" marB="1724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1444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1C6A916-7EAE-4698-BB0B-B0278CDED885}"/>
              </a:ext>
            </a:extLst>
          </p:cNvPr>
          <p:cNvSpPr txBox="1"/>
          <p:nvPr/>
        </p:nvSpPr>
        <p:spPr>
          <a:xfrm>
            <a:off x="9524492" y="5214374"/>
            <a:ext cx="36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96E2D-90D9-4250-B1F1-7706791409B1}"/>
                  </a:ext>
                </a:extLst>
              </p:cNvPr>
              <p:cNvSpPr txBox="1"/>
              <p:nvPr/>
            </p:nvSpPr>
            <p:spPr>
              <a:xfrm>
                <a:off x="654782" y="1307518"/>
                <a:ext cx="5264438" cy="41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Out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filter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filter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filter</m:t>
                        </m:r>
                      </m:sup>
                      <m:e>
                        <m:d>
                          <m:d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96E2D-90D9-4250-B1F1-770679140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2" y="1307518"/>
                <a:ext cx="5264438" cy="418576"/>
              </a:xfrm>
              <a:prstGeom prst="rect">
                <a:avLst/>
              </a:prstGeom>
              <a:blipFill>
                <a:blip r:embed="rId2"/>
                <a:stretch>
                  <a:fillRect l="-926" t="-95652" b="-1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D26B63-2A02-4DF1-9056-AB1974A8787C}"/>
                  </a:ext>
                </a:extLst>
              </p:cNvPr>
              <p:cNvSpPr txBox="1"/>
              <p:nvPr/>
            </p:nvSpPr>
            <p:spPr>
              <a:xfrm>
                <a:off x="817984" y="2083777"/>
                <a:ext cx="1993816" cy="586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𝑢𝑡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ⅈ,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D26B63-2A02-4DF1-9056-AB1974A87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84" y="2083777"/>
                <a:ext cx="1993816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387</Words>
  <Application>Microsoft Office PowerPoint</Application>
  <PresentationFormat>Widescreen</PresentationFormat>
  <Paragraphs>318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shuai</dc:creator>
  <cp:lastModifiedBy>yan shuai</cp:lastModifiedBy>
  <cp:revision>45</cp:revision>
  <dcterms:created xsi:type="dcterms:W3CDTF">2020-10-29T03:41:00Z</dcterms:created>
  <dcterms:modified xsi:type="dcterms:W3CDTF">2020-11-03T01:34:04Z</dcterms:modified>
</cp:coreProperties>
</file>