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7F7F7F"/>
    <a:srgbClr val="FFCDCD"/>
    <a:srgbClr val="F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022-9161-497F-9112-4666E8A2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A251-DF02-449F-9A50-3FCDE871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21C5-6787-4B80-A9AE-C8AFE5AB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1D8C-376B-44CC-9B27-AE9BBC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56D1-C27C-4188-AC35-8DBDEE5B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4BE-F61F-4B40-9881-701EC4C6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CB86-F9A2-4B31-856C-65FF1AAF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D6F2-E742-4366-8D34-D529D22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AED0-E4A6-4CA9-B9CE-0C846439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4B5B-6CD9-4F3E-B1E9-4DD2B8B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83B8-E259-456E-A1E9-D7952EFF5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22DD-1A80-4B6D-AAE1-7E9D9E71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7416-BF17-42E5-A526-47A3691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F405-A5F0-4773-872F-6EAF006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42B4-628E-47FA-879B-0307EE7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054-0359-4992-B6F3-6265F4B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AB6A-7657-44DE-9C69-801A6DB7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0A4-4644-46C9-B752-384FC89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3AF0-A823-4EE4-BA14-3361B33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F519-8F1B-47C3-9D27-108CC1D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F69-0618-4D3E-A624-E33D842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A145-49A0-49CB-8B84-BC649473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6B3D-6A8D-4AB4-985B-66BDC25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BFF5-CD2F-4E58-B139-C2B42D1E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E05-CE00-408D-9CC7-161D00D4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9E3-AC1E-4A9E-98EA-C778496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A58-ECEA-4E6B-9E69-2DA76225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A228-4073-4431-BEE8-35613548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21D6-8DEA-47C9-9B2F-9C5778E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E6D9-BF7F-44FD-B29A-AFF3541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8BD3-B067-452B-B6A3-D09306B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E33-5CA4-43AC-979A-19E8C597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25D8-7021-45FC-B58E-54B48A1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9243-616D-4A82-A87E-22F55879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36D1-4040-4753-9A59-CA9E41F2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D7B5-6624-4650-921A-E584602B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95C2-5AE3-4211-AFA8-573E0CB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DE7D-2A23-4F30-BA6B-6BB086B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90E1-97FE-42F4-9F8D-16BCB92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797-90E9-44B7-BCCF-AAC7739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BFEDF-CF65-4EF9-A851-C292E34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EFEF2-D50B-48F4-A385-8A122B84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88D5-D3AA-4D59-AF44-84440B9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C13FF-CAC9-4F97-B765-B0528E0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26F7-CC48-4C96-BFD1-A517929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3FD8-D4A4-439A-B2FA-727260C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41E-C8B3-4D13-BBCF-4388C6A6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9FE7-E5A4-4961-9D69-AC8C5F61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70AF-F8D3-449B-B134-E2FB3401A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08EA-C1AE-41C4-8A0F-22BBA94A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DF24-51B7-4EB2-92D7-0319896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CC58-2585-4A03-BCDE-7B010D8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92A-8A22-4F5E-B0E5-41E4244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1C2E-9B0A-4E52-9E52-D358BBA9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A0FC-25F6-4C9A-A0D0-09D20DCF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73E8-511C-498D-BCC6-B02B2AB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6EEB-9716-49EB-BB13-6240D60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1C45-12DA-4E3D-96B0-FF72A31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2A86-0146-42E8-9D67-0824AAD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F6EF-B9FF-4A1F-A225-67D5A512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105A-5533-45E2-9C0D-7DED868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85C3-1014-4A7B-9F94-9FFF8A05F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BDB6-13CB-4D10-8471-01E28585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55653"/>
              </p:ext>
            </p:extLst>
          </p:nvPr>
        </p:nvGraphicFramePr>
        <p:xfrm>
          <a:off x="1507410" y="491803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94068"/>
              </p:ext>
            </p:extLst>
          </p:nvPr>
        </p:nvGraphicFramePr>
        <p:xfrm>
          <a:off x="1562360" y="168951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39886"/>
              </p:ext>
            </p:extLst>
          </p:nvPr>
        </p:nvGraphicFramePr>
        <p:xfrm>
          <a:off x="1311989" y="142359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6457"/>
              </p:ext>
            </p:extLst>
          </p:nvPr>
        </p:nvGraphicFramePr>
        <p:xfrm>
          <a:off x="1061618" y="1157668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1609"/>
              </p:ext>
            </p:extLst>
          </p:nvPr>
        </p:nvGraphicFramePr>
        <p:xfrm>
          <a:off x="1373672" y="4776559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64101"/>
              </p:ext>
            </p:extLst>
          </p:nvPr>
        </p:nvGraphicFramePr>
        <p:xfrm>
          <a:off x="1239934" y="4630000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239934" y="372897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F8E14165-00A9-46BC-879C-64EB600A0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55639"/>
              </p:ext>
            </p:extLst>
          </p:nvPr>
        </p:nvGraphicFramePr>
        <p:xfrm>
          <a:off x="5261947" y="5006092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F92DABDD-9E56-4C19-9A5A-DFA00046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39935"/>
              </p:ext>
            </p:extLst>
          </p:nvPr>
        </p:nvGraphicFramePr>
        <p:xfrm>
          <a:off x="5261947" y="317287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E8AEEA-7405-422F-93AF-983DACD5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521"/>
              </p:ext>
            </p:extLst>
          </p:nvPr>
        </p:nvGraphicFramePr>
        <p:xfrm>
          <a:off x="5261947" y="1337835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008017" y="3621256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83E1C945-9A49-49EB-887F-2FB027A2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6597"/>
              </p:ext>
            </p:extLst>
          </p:nvPr>
        </p:nvGraphicFramePr>
        <p:xfrm>
          <a:off x="5261947" y="5006092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249F115B-574F-4E35-AC10-5A2257F1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76891"/>
              </p:ext>
            </p:extLst>
          </p:nvPr>
        </p:nvGraphicFramePr>
        <p:xfrm>
          <a:off x="5261947" y="3175258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75DA500C-7BBD-44F4-BE75-E61839AE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63202"/>
              </p:ext>
            </p:extLst>
          </p:nvPr>
        </p:nvGraphicFramePr>
        <p:xfrm>
          <a:off x="5261947" y="134308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BEDB0C3-DC9D-4BBA-A445-B7F8D61844D6}"/>
              </a:ext>
            </a:extLst>
          </p:cNvPr>
          <p:cNvSpPr txBox="1"/>
          <p:nvPr/>
        </p:nvSpPr>
        <p:spPr>
          <a:xfrm>
            <a:off x="5302895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FA3FF1-548F-454C-B563-C41A0540B573}"/>
              </a:ext>
            </a:extLst>
          </p:cNvPr>
          <p:cNvSpPr txBox="1"/>
          <p:nvPr/>
        </p:nvSpPr>
        <p:spPr>
          <a:xfrm>
            <a:off x="5678192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E2AC8-02AD-4F28-8C4C-760E458359E9}"/>
              </a:ext>
            </a:extLst>
          </p:cNvPr>
          <p:cNvSpPr txBox="1"/>
          <p:nvPr/>
        </p:nvSpPr>
        <p:spPr>
          <a:xfrm>
            <a:off x="6071959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453A3F-6021-472D-92EC-339053232BE0}"/>
              </a:ext>
            </a:extLst>
          </p:cNvPr>
          <p:cNvSpPr txBox="1"/>
          <p:nvPr/>
        </p:nvSpPr>
        <p:spPr>
          <a:xfrm>
            <a:off x="5302895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0861A-FBEE-42A7-AB6F-4A5E9FD645C1}"/>
              </a:ext>
            </a:extLst>
          </p:cNvPr>
          <p:cNvSpPr txBox="1"/>
          <p:nvPr/>
        </p:nvSpPr>
        <p:spPr>
          <a:xfrm>
            <a:off x="5678192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2F36-05AB-4EEA-ABAB-B9E324225C25}"/>
              </a:ext>
            </a:extLst>
          </p:cNvPr>
          <p:cNvSpPr txBox="1"/>
          <p:nvPr/>
        </p:nvSpPr>
        <p:spPr>
          <a:xfrm>
            <a:off x="6071959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23C7E-B9CD-45E0-9286-0E6DD6DE68A5}"/>
              </a:ext>
            </a:extLst>
          </p:cNvPr>
          <p:cNvSpPr txBox="1"/>
          <p:nvPr/>
        </p:nvSpPr>
        <p:spPr>
          <a:xfrm>
            <a:off x="5299008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21A58A-A0B3-4A31-88DF-8BFB76733102}"/>
              </a:ext>
            </a:extLst>
          </p:cNvPr>
          <p:cNvSpPr txBox="1"/>
          <p:nvPr/>
        </p:nvSpPr>
        <p:spPr>
          <a:xfrm>
            <a:off x="5674305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DB0084-DE0D-4B28-9F7F-4E6DAA01879B}"/>
              </a:ext>
            </a:extLst>
          </p:cNvPr>
          <p:cNvSpPr txBox="1"/>
          <p:nvPr/>
        </p:nvSpPr>
        <p:spPr>
          <a:xfrm>
            <a:off x="6068072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7C10AC-D608-4891-B807-E459FE3F6AB4}"/>
              </a:ext>
            </a:extLst>
          </p:cNvPr>
          <p:cNvSpPr txBox="1"/>
          <p:nvPr/>
        </p:nvSpPr>
        <p:spPr>
          <a:xfrm>
            <a:off x="5490413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28883-572C-4F75-ABAD-CBD9152E4BBA}"/>
              </a:ext>
            </a:extLst>
          </p:cNvPr>
          <p:cNvSpPr txBox="1"/>
          <p:nvPr/>
        </p:nvSpPr>
        <p:spPr>
          <a:xfrm>
            <a:off x="5877629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0852AA-FC43-41D6-85BE-C7C055C42A0E}"/>
              </a:ext>
            </a:extLst>
          </p:cNvPr>
          <p:cNvSpPr txBox="1"/>
          <p:nvPr/>
        </p:nvSpPr>
        <p:spPr>
          <a:xfrm>
            <a:off x="5496655" y="171468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95BB0B-3905-470D-A0CE-9ABE56C5CA3B}"/>
              </a:ext>
            </a:extLst>
          </p:cNvPr>
          <p:cNvSpPr txBox="1"/>
          <p:nvPr/>
        </p:nvSpPr>
        <p:spPr>
          <a:xfrm>
            <a:off x="5147244" y="171018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4F422-455D-4C17-8A80-331CA47C368A}"/>
              </a:ext>
            </a:extLst>
          </p:cNvPr>
          <p:cNvSpPr txBox="1"/>
          <p:nvPr/>
        </p:nvSpPr>
        <p:spPr>
          <a:xfrm>
            <a:off x="5877629" y="1707207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A081B4-A57B-4847-8A40-366F3EB02021}"/>
              </a:ext>
            </a:extLst>
          </p:cNvPr>
          <p:cNvSpPr txBox="1"/>
          <p:nvPr/>
        </p:nvSpPr>
        <p:spPr>
          <a:xfrm>
            <a:off x="5159629" y="20870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C94B9-1E71-4115-B240-489A344D8115}"/>
              </a:ext>
            </a:extLst>
          </p:cNvPr>
          <p:cNvSpPr txBox="1"/>
          <p:nvPr/>
        </p:nvSpPr>
        <p:spPr>
          <a:xfrm>
            <a:off x="5491484" y="208694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8DA3CF-4A9C-481A-974F-D5A78E5C081A}"/>
              </a:ext>
            </a:extLst>
          </p:cNvPr>
          <p:cNvSpPr txBox="1"/>
          <p:nvPr/>
        </p:nvSpPr>
        <p:spPr>
          <a:xfrm>
            <a:off x="5877629" y="209114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7AAE6B-8978-46CF-88BF-8202F19421FE}"/>
              </a:ext>
            </a:extLst>
          </p:cNvPr>
          <p:cNvSpPr txBox="1"/>
          <p:nvPr/>
        </p:nvSpPr>
        <p:spPr>
          <a:xfrm>
            <a:off x="5303387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DA83BF-6EED-4A63-BEA1-46F78A2462CB}"/>
              </a:ext>
            </a:extLst>
          </p:cNvPr>
          <p:cNvSpPr txBox="1"/>
          <p:nvPr/>
        </p:nvSpPr>
        <p:spPr>
          <a:xfrm>
            <a:off x="5678684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69FAB6-1A68-4D31-A44B-4D92A184CD72}"/>
              </a:ext>
            </a:extLst>
          </p:cNvPr>
          <p:cNvSpPr txBox="1"/>
          <p:nvPr/>
        </p:nvSpPr>
        <p:spPr>
          <a:xfrm>
            <a:off x="6072451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43EDFE-17AD-40A6-A019-5D0A543AB5EB}"/>
              </a:ext>
            </a:extLst>
          </p:cNvPr>
          <p:cNvSpPr txBox="1"/>
          <p:nvPr/>
        </p:nvSpPr>
        <p:spPr>
          <a:xfrm>
            <a:off x="5303387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2368C5-F39E-4E36-B6D7-28395BAB3E77}"/>
              </a:ext>
            </a:extLst>
          </p:cNvPr>
          <p:cNvSpPr txBox="1"/>
          <p:nvPr/>
        </p:nvSpPr>
        <p:spPr>
          <a:xfrm>
            <a:off x="5678684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3A2FC2-FA1B-45DA-B143-19D5B4EC912F}"/>
              </a:ext>
            </a:extLst>
          </p:cNvPr>
          <p:cNvSpPr txBox="1"/>
          <p:nvPr/>
        </p:nvSpPr>
        <p:spPr>
          <a:xfrm>
            <a:off x="6072451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2FF43-5EDF-47CF-8254-675AA7B42DEC}"/>
              </a:ext>
            </a:extLst>
          </p:cNvPr>
          <p:cNvSpPr txBox="1"/>
          <p:nvPr/>
        </p:nvSpPr>
        <p:spPr>
          <a:xfrm>
            <a:off x="5299500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D0B226-7EC8-4887-A2A0-7F3D0C69BB5E}"/>
              </a:ext>
            </a:extLst>
          </p:cNvPr>
          <p:cNvSpPr txBox="1"/>
          <p:nvPr/>
        </p:nvSpPr>
        <p:spPr>
          <a:xfrm>
            <a:off x="5674797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08B361-1CBE-431F-87DF-449E60D25D88}"/>
              </a:ext>
            </a:extLst>
          </p:cNvPr>
          <p:cNvSpPr txBox="1"/>
          <p:nvPr/>
        </p:nvSpPr>
        <p:spPr>
          <a:xfrm>
            <a:off x="6068564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D572D3-CFD5-4015-BE6F-A3E251DA9903}"/>
              </a:ext>
            </a:extLst>
          </p:cNvPr>
          <p:cNvSpPr txBox="1"/>
          <p:nvPr/>
        </p:nvSpPr>
        <p:spPr>
          <a:xfrm>
            <a:off x="5490905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94C1B46-5B44-4992-B99C-89433DBCD0FD}"/>
              </a:ext>
            </a:extLst>
          </p:cNvPr>
          <p:cNvSpPr txBox="1"/>
          <p:nvPr/>
        </p:nvSpPr>
        <p:spPr>
          <a:xfrm>
            <a:off x="5878121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F6F3C0-3FFA-4A30-88DC-9FF6ED470D87}"/>
              </a:ext>
            </a:extLst>
          </p:cNvPr>
          <p:cNvSpPr txBox="1"/>
          <p:nvPr/>
        </p:nvSpPr>
        <p:spPr>
          <a:xfrm>
            <a:off x="5497147" y="352835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FA35D5-16D0-4B15-A699-BB7A138D2368}"/>
              </a:ext>
            </a:extLst>
          </p:cNvPr>
          <p:cNvSpPr txBox="1"/>
          <p:nvPr/>
        </p:nvSpPr>
        <p:spPr>
          <a:xfrm>
            <a:off x="5147736" y="352385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B70B85-A583-4982-A46E-9E5166DAA838}"/>
              </a:ext>
            </a:extLst>
          </p:cNvPr>
          <p:cNvSpPr txBox="1"/>
          <p:nvPr/>
        </p:nvSpPr>
        <p:spPr>
          <a:xfrm>
            <a:off x="5878121" y="3520876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C0BD3-7568-453E-8B32-5A9335941E0E}"/>
              </a:ext>
            </a:extLst>
          </p:cNvPr>
          <p:cNvSpPr txBox="1"/>
          <p:nvPr/>
        </p:nvSpPr>
        <p:spPr>
          <a:xfrm>
            <a:off x="5160121" y="390069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3C1649-91DE-441D-98F7-964A9E2CBD33}"/>
              </a:ext>
            </a:extLst>
          </p:cNvPr>
          <p:cNvSpPr txBox="1"/>
          <p:nvPr/>
        </p:nvSpPr>
        <p:spPr>
          <a:xfrm>
            <a:off x="5491976" y="390061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5A7684-BE55-4C27-B8D3-94063D08074A}"/>
              </a:ext>
            </a:extLst>
          </p:cNvPr>
          <p:cNvSpPr txBox="1"/>
          <p:nvPr/>
        </p:nvSpPr>
        <p:spPr>
          <a:xfrm>
            <a:off x="5878121" y="390481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1604E8-F8DA-4AFE-A0A1-C92683A1E8C3}"/>
              </a:ext>
            </a:extLst>
          </p:cNvPr>
          <p:cNvSpPr txBox="1"/>
          <p:nvPr/>
        </p:nvSpPr>
        <p:spPr>
          <a:xfrm>
            <a:off x="5302895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74ADFE1-00DC-4885-8B03-3AC51A0647F1}"/>
              </a:ext>
            </a:extLst>
          </p:cNvPr>
          <p:cNvSpPr txBox="1"/>
          <p:nvPr/>
        </p:nvSpPr>
        <p:spPr>
          <a:xfrm>
            <a:off x="5678192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E79FA4-B275-4534-A89E-684A423A99EA}"/>
              </a:ext>
            </a:extLst>
          </p:cNvPr>
          <p:cNvSpPr txBox="1"/>
          <p:nvPr/>
        </p:nvSpPr>
        <p:spPr>
          <a:xfrm>
            <a:off x="6071959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D38E58-20DC-4D0D-ACD5-62D8B8A69743}"/>
              </a:ext>
            </a:extLst>
          </p:cNvPr>
          <p:cNvSpPr txBox="1"/>
          <p:nvPr/>
        </p:nvSpPr>
        <p:spPr>
          <a:xfrm>
            <a:off x="5302895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8329E2-FEED-4EAD-B73F-97B2087BBF2A}"/>
              </a:ext>
            </a:extLst>
          </p:cNvPr>
          <p:cNvSpPr txBox="1"/>
          <p:nvPr/>
        </p:nvSpPr>
        <p:spPr>
          <a:xfrm>
            <a:off x="5678192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FCBB08-72E2-4910-B8EC-E2FA894148F0}"/>
              </a:ext>
            </a:extLst>
          </p:cNvPr>
          <p:cNvSpPr txBox="1"/>
          <p:nvPr/>
        </p:nvSpPr>
        <p:spPr>
          <a:xfrm>
            <a:off x="6071959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97E419-2BAC-4328-A37A-45C641FECA51}"/>
              </a:ext>
            </a:extLst>
          </p:cNvPr>
          <p:cNvSpPr txBox="1"/>
          <p:nvPr/>
        </p:nvSpPr>
        <p:spPr>
          <a:xfrm>
            <a:off x="5299008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41F02B-9A32-4239-9C4F-C2DF85F67940}"/>
              </a:ext>
            </a:extLst>
          </p:cNvPr>
          <p:cNvSpPr txBox="1"/>
          <p:nvPr/>
        </p:nvSpPr>
        <p:spPr>
          <a:xfrm>
            <a:off x="5674305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569BB2A-16C7-4732-B5C7-94370A125913}"/>
              </a:ext>
            </a:extLst>
          </p:cNvPr>
          <p:cNvSpPr txBox="1"/>
          <p:nvPr/>
        </p:nvSpPr>
        <p:spPr>
          <a:xfrm>
            <a:off x="6068072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DB4764-401F-4621-8E6C-DC52AE1ADE5E}"/>
              </a:ext>
            </a:extLst>
          </p:cNvPr>
          <p:cNvSpPr txBox="1"/>
          <p:nvPr/>
        </p:nvSpPr>
        <p:spPr>
          <a:xfrm>
            <a:off x="5490413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65236B-DCDC-46C8-8251-1D4A8EF75B60}"/>
              </a:ext>
            </a:extLst>
          </p:cNvPr>
          <p:cNvSpPr txBox="1"/>
          <p:nvPr/>
        </p:nvSpPr>
        <p:spPr>
          <a:xfrm>
            <a:off x="5877629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C4DA0C-F2F8-4F20-82A5-6A06D54FB2A9}"/>
              </a:ext>
            </a:extLst>
          </p:cNvPr>
          <p:cNvSpPr txBox="1"/>
          <p:nvPr/>
        </p:nvSpPr>
        <p:spPr>
          <a:xfrm>
            <a:off x="5496655" y="538066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623D4E-50F1-4682-9847-9D5FBFD1CB7B}"/>
              </a:ext>
            </a:extLst>
          </p:cNvPr>
          <p:cNvSpPr txBox="1"/>
          <p:nvPr/>
        </p:nvSpPr>
        <p:spPr>
          <a:xfrm>
            <a:off x="5147244" y="537616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045B9C-236A-4A0F-9CD0-2096780EA58A}"/>
              </a:ext>
            </a:extLst>
          </p:cNvPr>
          <p:cNvSpPr txBox="1"/>
          <p:nvPr/>
        </p:nvSpPr>
        <p:spPr>
          <a:xfrm>
            <a:off x="5877629" y="537318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9FA206-F34C-4F47-BC6C-636E16BB571B}"/>
              </a:ext>
            </a:extLst>
          </p:cNvPr>
          <p:cNvSpPr txBox="1"/>
          <p:nvPr/>
        </p:nvSpPr>
        <p:spPr>
          <a:xfrm>
            <a:off x="5159629" y="575301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8FB2187-F0B6-4ABF-B216-BF490A2EB875}"/>
              </a:ext>
            </a:extLst>
          </p:cNvPr>
          <p:cNvSpPr txBox="1"/>
          <p:nvPr/>
        </p:nvSpPr>
        <p:spPr>
          <a:xfrm>
            <a:off x="5491484" y="57529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ABFEE7-8F46-4ED1-AD96-F81A3CE1322C}"/>
              </a:ext>
            </a:extLst>
          </p:cNvPr>
          <p:cNvSpPr txBox="1"/>
          <p:nvPr/>
        </p:nvSpPr>
        <p:spPr>
          <a:xfrm>
            <a:off x="5877629" y="575712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883366D-051F-441C-9618-AFDCF5E9AAAD}"/>
              </a:ext>
            </a:extLst>
          </p:cNvPr>
          <p:cNvCxnSpPr/>
          <p:nvPr/>
        </p:nvCxnSpPr>
        <p:spPr>
          <a:xfrm>
            <a:off x="6487886" y="1990530"/>
            <a:ext cx="1555102" cy="13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FE7423-0137-4169-B497-0F62CB85F558}"/>
              </a:ext>
            </a:extLst>
          </p:cNvPr>
          <p:cNvCxnSpPr>
            <a:cxnSpLocks/>
          </p:cNvCxnSpPr>
          <p:nvPr/>
        </p:nvCxnSpPr>
        <p:spPr>
          <a:xfrm>
            <a:off x="6550090" y="3837991"/>
            <a:ext cx="1032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D680E6-DB22-4B7F-821C-678732DF2F5B}"/>
              </a:ext>
            </a:extLst>
          </p:cNvPr>
          <p:cNvCxnSpPr/>
          <p:nvPr/>
        </p:nvCxnSpPr>
        <p:spPr>
          <a:xfrm flipV="1">
            <a:off x="6487886" y="5373188"/>
            <a:ext cx="1505339" cy="2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A9292745-5A43-40B5-9B5A-BB354A45DC12}"/>
              </a:ext>
            </a:extLst>
          </p:cNvPr>
          <p:cNvSpPr/>
          <p:nvPr/>
        </p:nvSpPr>
        <p:spPr>
          <a:xfrm>
            <a:off x="8093295" y="2054611"/>
            <a:ext cx="229096" cy="3539390"/>
          </a:xfrm>
          <a:prstGeom prst="rightBrace">
            <a:avLst>
              <a:gd name="adj1" fmla="val 8333"/>
              <a:gd name="adj2" fmla="val 50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24D3FB4-C554-4246-8A8B-E4B8D4277B4C}"/>
              </a:ext>
            </a:extLst>
          </p:cNvPr>
          <p:cNvSpPr txBox="1"/>
          <p:nvPr/>
        </p:nvSpPr>
        <p:spPr>
          <a:xfrm>
            <a:off x="7682205" y="3528351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CD8E0A-CEC9-4E88-AF5D-AC51125D68A6}"/>
              </a:ext>
            </a:extLst>
          </p:cNvPr>
          <p:cNvSpPr/>
          <p:nvPr/>
        </p:nvSpPr>
        <p:spPr>
          <a:xfrm>
            <a:off x="8554629" y="3652187"/>
            <a:ext cx="357704" cy="371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3FEC011-ADC2-4B2B-8F63-0980BFD88F10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only one kernel and one multiply and plus</a:t>
            </a:r>
          </a:p>
        </p:txBody>
      </p:sp>
    </p:spTree>
    <p:extLst>
      <p:ext uri="{BB962C8B-B14F-4D97-AF65-F5344CB8AC3E}">
        <p14:creationId xmlns:p14="http://schemas.microsoft.com/office/powerpoint/2010/main" val="28090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53482"/>
              </p:ext>
            </p:extLst>
          </p:nvPr>
        </p:nvGraphicFramePr>
        <p:xfrm>
          <a:off x="1463866" y="5098431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07489"/>
              </p:ext>
            </p:extLst>
          </p:nvPr>
        </p:nvGraphicFramePr>
        <p:xfrm>
          <a:off x="1518816" y="1869907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21194"/>
              </p:ext>
            </p:extLst>
          </p:nvPr>
        </p:nvGraphicFramePr>
        <p:xfrm>
          <a:off x="1268445" y="160398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86684"/>
              </p:ext>
            </p:extLst>
          </p:nvPr>
        </p:nvGraphicFramePr>
        <p:xfrm>
          <a:off x="1018074" y="133806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6155"/>
              </p:ext>
            </p:extLst>
          </p:nvPr>
        </p:nvGraphicFramePr>
        <p:xfrm>
          <a:off x="1330128" y="4956952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5444"/>
              </p:ext>
            </p:extLst>
          </p:nvPr>
        </p:nvGraphicFramePr>
        <p:xfrm>
          <a:off x="1196390" y="4810393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196390" y="3909371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3964473" y="3801649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3521D95-AFA7-40D7-8653-D4BEF029B57C}"/>
              </a:ext>
            </a:extLst>
          </p:cNvPr>
          <p:cNvCxnSpPr/>
          <p:nvPr/>
        </p:nvCxnSpPr>
        <p:spPr>
          <a:xfrm rot="16200000" flipV="1">
            <a:off x="-37322" y="3589176"/>
            <a:ext cx="3452326" cy="143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2DF479E-3F91-453E-9D24-F1326D78F7E8}"/>
              </a:ext>
            </a:extLst>
          </p:cNvPr>
          <p:cNvCxnSpPr/>
          <p:nvPr/>
        </p:nvCxnSpPr>
        <p:spPr>
          <a:xfrm rot="5400000" flipH="1" flipV="1">
            <a:off x="146180" y="3548744"/>
            <a:ext cx="3452327" cy="223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DE3C7D-391E-4CB7-A185-21D8F28516C6}"/>
              </a:ext>
            </a:extLst>
          </p:cNvPr>
          <p:cNvCxnSpPr/>
          <p:nvPr/>
        </p:nvCxnSpPr>
        <p:spPr>
          <a:xfrm rot="5400000" flipH="1" flipV="1">
            <a:off x="325535" y="3369389"/>
            <a:ext cx="3452327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C7356EB-F08C-424D-9711-22AD759DC3EA}"/>
              </a:ext>
            </a:extLst>
          </p:cNvPr>
          <p:cNvCxnSpPr/>
          <p:nvPr/>
        </p:nvCxnSpPr>
        <p:spPr>
          <a:xfrm rot="16200000" flipV="1">
            <a:off x="87605" y="3714103"/>
            <a:ext cx="3103983" cy="241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848CA4-0E29-49E0-B156-29BF26D1717F}"/>
              </a:ext>
            </a:extLst>
          </p:cNvPr>
          <p:cNvCxnSpPr/>
          <p:nvPr/>
        </p:nvCxnSpPr>
        <p:spPr>
          <a:xfrm rot="5400000" flipH="1" flipV="1">
            <a:off x="283029" y="3760239"/>
            <a:ext cx="3103983" cy="149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D3ACBE7-DDE2-46E0-9603-EA483944A6CD}"/>
              </a:ext>
            </a:extLst>
          </p:cNvPr>
          <p:cNvCxnSpPr/>
          <p:nvPr/>
        </p:nvCxnSpPr>
        <p:spPr>
          <a:xfrm rot="5400000" flipH="1" flipV="1">
            <a:off x="499707" y="3543561"/>
            <a:ext cx="3103983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27663"/>
              </p:ext>
            </p:extLst>
          </p:nvPr>
        </p:nvGraphicFramePr>
        <p:xfrm>
          <a:off x="4756277" y="3723196"/>
          <a:ext cx="10971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0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the whole image</a:t>
            </a:r>
          </a:p>
        </p:txBody>
      </p:sp>
    </p:spTree>
    <p:extLst>
      <p:ext uri="{BB962C8B-B14F-4D97-AF65-F5344CB8AC3E}">
        <p14:creationId xmlns:p14="http://schemas.microsoft.com/office/powerpoint/2010/main" val="28827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42659"/>
              </p:ext>
            </p:extLst>
          </p:nvPr>
        </p:nvGraphicFramePr>
        <p:xfrm>
          <a:off x="119016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59113"/>
              </p:ext>
            </p:extLst>
          </p:nvPr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6600"/>
              </p:ext>
            </p:extLst>
          </p:nvPr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1368"/>
              </p:ext>
            </p:extLst>
          </p:nvPr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91113"/>
              </p:ext>
            </p:extLst>
          </p:nvPr>
        </p:nvGraphicFramePr>
        <p:xfrm>
          <a:off x="105643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6447"/>
              </p:ext>
            </p:extLst>
          </p:nvPr>
        </p:nvGraphicFramePr>
        <p:xfrm>
          <a:off x="92269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710465" y="1980393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189010" y="5095787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40198"/>
              </p:ext>
            </p:extLst>
          </p:nvPr>
        </p:nvGraphicFramePr>
        <p:xfrm>
          <a:off x="1056430" y="512205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output channel, say seven</a:t>
            </a: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BB7D1A52-06B8-4611-80B5-BD5D7BEF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91794"/>
              </p:ext>
            </p:extLst>
          </p:nvPr>
        </p:nvGraphicFramePr>
        <p:xfrm>
          <a:off x="24852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D4135237-5105-4735-9F0E-809EFC1E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7356"/>
              </p:ext>
            </p:extLst>
          </p:nvPr>
        </p:nvGraphicFramePr>
        <p:xfrm>
          <a:off x="23515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F4834F6-54AC-4E4B-8E7E-64326B8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2884"/>
              </p:ext>
            </p:extLst>
          </p:nvPr>
        </p:nvGraphicFramePr>
        <p:xfrm>
          <a:off x="22177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2151AD7E-5083-43AD-BC81-A788EA46D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2925"/>
              </p:ext>
            </p:extLst>
          </p:nvPr>
        </p:nvGraphicFramePr>
        <p:xfrm>
          <a:off x="3780309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3" name="Table 16">
            <a:extLst>
              <a:ext uri="{FF2B5EF4-FFF2-40B4-BE49-F238E27FC236}">
                <a16:creationId xmlns:a16="http://schemas.microsoft.com/office/drawing/2014/main" id="{6E7D615F-472A-4B08-82F5-5D7D1993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40918"/>
              </p:ext>
            </p:extLst>
          </p:nvPr>
        </p:nvGraphicFramePr>
        <p:xfrm>
          <a:off x="3646571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5" name="Table 16">
            <a:extLst>
              <a:ext uri="{FF2B5EF4-FFF2-40B4-BE49-F238E27FC236}">
                <a16:creationId xmlns:a16="http://schemas.microsoft.com/office/drawing/2014/main" id="{E572B591-659A-492E-8476-FC950FE5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42942"/>
              </p:ext>
            </p:extLst>
          </p:nvPr>
        </p:nvGraphicFramePr>
        <p:xfrm>
          <a:off x="3512833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9CC61ED1-C484-4314-9AAD-4D295F5B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4141"/>
              </p:ext>
            </p:extLst>
          </p:nvPr>
        </p:nvGraphicFramePr>
        <p:xfrm>
          <a:off x="52148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E41D4312-ABDF-413F-9657-75B135668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09430"/>
              </p:ext>
            </p:extLst>
          </p:nvPr>
        </p:nvGraphicFramePr>
        <p:xfrm>
          <a:off x="50811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46944C1C-DE17-48AF-B3A6-EA7C10D9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37083"/>
              </p:ext>
            </p:extLst>
          </p:nvPr>
        </p:nvGraphicFramePr>
        <p:xfrm>
          <a:off x="49473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478A1F46-D5BB-4C10-81ED-737E088E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3083"/>
              </p:ext>
            </p:extLst>
          </p:nvPr>
        </p:nvGraphicFramePr>
        <p:xfrm>
          <a:off x="678310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0DBA806E-63A2-4488-8D3E-B26BED13F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44122"/>
              </p:ext>
            </p:extLst>
          </p:nvPr>
        </p:nvGraphicFramePr>
        <p:xfrm>
          <a:off x="664937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7" name="Table 16">
            <a:extLst>
              <a:ext uri="{FF2B5EF4-FFF2-40B4-BE49-F238E27FC236}">
                <a16:creationId xmlns:a16="http://schemas.microsoft.com/office/drawing/2014/main" id="{7E60C1E4-5EE7-46FC-8734-23E1E8318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09971"/>
              </p:ext>
            </p:extLst>
          </p:nvPr>
        </p:nvGraphicFramePr>
        <p:xfrm>
          <a:off x="651563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9" name="Table 16">
            <a:extLst>
              <a:ext uri="{FF2B5EF4-FFF2-40B4-BE49-F238E27FC236}">
                <a16:creationId xmlns:a16="http://schemas.microsoft.com/office/drawing/2014/main" id="{C7A64315-5767-4EC5-85BF-C465530D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01192"/>
              </p:ext>
            </p:extLst>
          </p:nvPr>
        </p:nvGraphicFramePr>
        <p:xfrm>
          <a:off x="8217637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1" name="Table 16">
            <a:extLst>
              <a:ext uri="{FF2B5EF4-FFF2-40B4-BE49-F238E27FC236}">
                <a16:creationId xmlns:a16="http://schemas.microsoft.com/office/drawing/2014/main" id="{0C54AF21-D645-4A86-BA46-2D5D693D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1549"/>
              </p:ext>
            </p:extLst>
          </p:nvPr>
        </p:nvGraphicFramePr>
        <p:xfrm>
          <a:off x="8083899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3" name="Table 16">
            <a:extLst>
              <a:ext uri="{FF2B5EF4-FFF2-40B4-BE49-F238E27FC236}">
                <a16:creationId xmlns:a16="http://schemas.microsoft.com/office/drawing/2014/main" id="{CD441596-3896-4A6C-953D-3CD37E90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52215"/>
              </p:ext>
            </p:extLst>
          </p:nvPr>
        </p:nvGraphicFramePr>
        <p:xfrm>
          <a:off x="7950161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5" name="Table 16">
            <a:extLst>
              <a:ext uri="{FF2B5EF4-FFF2-40B4-BE49-F238E27FC236}">
                <a16:creationId xmlns:a16="http://schemas.microsoft.com/office/drawing/2014/main" id="{9C988337-2D37-4C07-B7F8-835453A6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4994"/>
              </p:ext>
            </p:extLst>
          </p:nvPr>
        </p:nvGraphicFramePr>
        <p:xfrm>
          <a:off x="9780183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7" name="Table 16">
            <a:extLst>
              <a:ext uri="{FF2B5EF4-FFF2-40B4-BE49-F238E27FC236}">
                <a16:creationId xmlns:a16="http://schemas.microsoft.com/office/drawing/2014/main" id="{0A9E9411-4899-438D-AC53-66BDE4BE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9532"/>
              </p:ext>
            </p:extLst>
          </p:nvPr>
        </p:nvGraphicFramePr>
        <p:xfrm>
          <a:off x="9646445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9" name="Table 16">
            <a:extLst>
              <a:ext uri="{FF2B5EF4-FFF2-40B4-BE49-F238E27FC236}">
                <a16:creationId xmlns:a16="http://schemas.microsoft.com/office/drawing/2014/main" id="{D1EDC5AC-7A71-4F87-8AA4-F808AE53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1031"/>
              </p:ext>
            </p:extLst>
          </p:nvPr>
        </p:nvGraphicFramePr>
        <p:xfrm>
          <a:off x="9512707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1994"/>
              </p:ext>
            </p:extLst>
          </p:nvPr>
        </p:nvGraphicFramePr>
        <p:xfrm>
          <a:off x="2346642" y="510164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50113"/>
              </p:ext>
            </p:extLst>
          </p:nvPr>
        </p:nvGraphicFramePr>
        <p:xfrm>
          <a:off x="3646572" y="509578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22853"/>
              </p:ext>
            </p:extLst>
          </p:nvPr>
        </p:nvGraphicFramePr>
        <p:xfrm>
          <a:off x="6649370" y="51247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54192"/>
              </p:ext>
            </p:extLst>
          </p:nvPr>
        </p:nvGraphicFramePr>
        <p:xfrm>
          <a:off x="5081103" y="512205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86757"/>
              </p:ext>
            </p:extLst>
          </p:nvPr>
        </p:nvGraphicFramePr>
        <p:xfrm>
          <a:off x="8083902" y="51247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62740"/>
              </p:ext>
            </p:extLst>
          </p:nvPr>
        </p:nvGraphicFramePr>
        <p:xfrm>
          <a:off x="9646445" y="512205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55306A03-C09C-44BA-8045-E2D39DF94107}"/>
              </a:ext>
            </a:extLst>
          </p:cNvPr>
          <p:cNvSpPr txBox="1"/>
          <p:nvPr/>
        </p:nvSpPr>
        <p:spPr>
          <a:xfrm>
            <a:off x="3519755" y="5850332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6F4173-979E-41CE-9885-4318EDEBC14F}"/>
              </a:ext>
            </a:extLst>
          </p:cNvPr>
          <p:cNvSpPr txBox="1"/>
          <p:nvPr/>
        </p:nvSpPr>
        <p:spPr>
          <a:xfrm>
            <a:off x="2217762" y="5835425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21310D-7027-4E79-8289-5C4D6F4EDABE}"/>
              </a:ext>
            </a:extLst>
          </p:cNvPr>
          <p:cNvSpPr txBox="1"/>
          <p:nvPr/>
        </p:nvSpPr>
        <p:spPr>
          <a:xfrm>
            <a:off x="990082" y="5841285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4426A9-4C5C-48DA-A593-686B49630C85}"/>
              </a:ext>
            </a:extLst>
          </p:cNvPr>
          <p:cNvSpPr txBox="1"/>
          <p:nvPr/>
        </p:nvSpPr>
        <p:spPr>
          <a:xfrm>
            <a:off x="7950161" y="5874194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3F6CA5-7F17-4C7C-92C1-EFE0780E8598}"/>
              </a:ext>
            </a:extLst>
          </p:cNvPr>
          <p:cNvSpPr txBox="1"/>
          <p:nvPr/>
        </p:nvSpPr>
        <p:spPr>
          <a:xfrm>
            <a:off x="6550569" y="5840257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8C6D40-0DA7-4EAA-8832-35B5EE6BC743}"/>
              </a:ext>
            </a:extLst>
          </p:cNvPr>
          <p:cNvSpPr txBox="1"/>
          <p:nvPr/>
        </p:nvSpPr>
        <p:spPr>
          <a:xfrm>
            <a:off x="5011255" y="5861328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9D6431-FFAB-4B91-B6D8-04C9EA9FDE57}"/>
              </a:ext>
            </a:extLst>
          </p:cNvPr>
          <p:cNvSpPr txBox="1"/>
          <p:nvPr/>
        </p:nvSpPr>
        <p:spPr>
          <a:xfrm>
            <a:off x="9576600" y="5860129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Channel7</a:t>
            </a:r>
          </a:p>
        </p:txBody>
      </p:sp>
    </p:spTree>
    <p:extLst>
      <p:ext uri="{BB962C8B-B14F-4D97-AF65-F5344CB8AC3E}">
        <p14:creationId xmlns:p14="http://schemas.microsoft.com/office/powerpoint/2010/main" val="30963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34089"/>
              </p:ext>
            </p:extLst>
          </p:nvPr>
        </p:nvGraphicFramePr>
        <p:xfrm>
          <a:off x="6649621" y="302124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1521"/>
              </p:ext>
            </p:extLst>
          </p:nvPr>
        </p:nvGraphicFramePr>
        <p:xfrm>
          <a:off x="6518147" y="288467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94548"/>
              </p:ext>
            </p:extLst>
          </p:nvPr>
        </p:nvGraphicFramePr>
        <p:xfrm>
          <a:off x="6399251" y="275947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29357"/>
              </p:ext>
            </p:extLst>
          </p:nvPr>
        </p:nvGraphicFramePr>
        <p:xfrm>
          <a:off x="6267777" y="262592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36564"/>
              </p:ext>
            </p:extLst>
          </p:nvPr>
        </p:nvGraphicFramePr>
        <p:xfrm>
          <a:off x="6136303" y="249504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65723"/>
              </p:ext>
            </p:extLst>
          </p:nvPr>
        </p:nvGraphicFramePr>
        <p:xfrm>
          <a:off x="6004829" y="236415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08651"/>
              </p:ext>
            </p:extLst>
          </p:nvPr>
        </p:nvGraphicFramePr>
        <p:xfrm>
          <a:off x="1371671" y="4173352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/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/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/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94480"/>
              </p:ext>
            </p:extLst>
          </p:nvPr>
        </p:nvGraphicFramePr>
        <p:xfrm>
          <a:off x="1237933" y="4031873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77494"/>
              </p:ext>
            </p:extLst>
          </p:nvPr>
        </p:nvGraphicFramePr>
        <p:xfrm>
          <a:off x="1104195" y="3885314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849264" y="31494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5011255" y="2440003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0085"/>
              </p:ext>
            </p:extLst>
          </p:nvPr>
        </p:nvGraphicFramePr>
        <p:xfrm>
          <a:off x="5885932" y="223327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it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7D53D-06DE-44ED-9FD8-22647FC3F734}"/>
              </a:ext>
            </a:extLst>
          </p:cNvPr>
          <p:cNvSpPr txBox="1"/>
          <p:nvPr/>
        </p:nvSpPr>
        <p:spPr>
          <a:xfrm>
            <a:off x="2571177" y="4055177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652F3B-0599-4D0B-8F14-9D9528B6303C}"/>
              </a:ext>
            </a:extLst>
          </p:cNvPr>
          <p:cNvSpPr/>
          <p:nvPr/>
        </p:nvSpPr>
        <p:spPr>
          <a:xfrm rot="16200000">
            <a:off x="2056887" y="4172401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0347-1C83-44B2-B532-72E95A9B2E32}"/>
              </a:ext>
            </a:extLst>
          </p:cNvPr>
          <p:cNvSpPr txBox="1"/>
          <p:nvPr/>
        </p:nvSpPr>
        <p:spPr>
          <a:xfrm>
            <a:off x="1956394" y="5078958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51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218798" y="324433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6674498" y="3121909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we consider batches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22504"/>
              </p:ext>
            </p:extLst>
          </p:nvPr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2516"/>
              </p:ext>
            </p:extLst>
          </p:nvPr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632"/>
              </p:ext>
            </p:extLst>
          </p:nvPr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14009"/>
              </p:ext>
            </p:extLst>
          </p:nvPr>
        </p:nvGraphicFramePr>
        <p:xfrm>
          <a:off x="1296004" y="4110486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02938"/>
              </p:ext>
            </p:extLst>
          </p:nvPr>
        </p:nvGraphicFramePr>
        <p:xfrm>
          <a:off x="1151813" y="394503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11381"/>
              </p:ext>
            </p:extLst>
          </p:nvPr>
        </p:nvGraphicFramePr>
        <p:xfrm>
          <a:off x="1018075" y="377398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7318"/>
              </p:ext>
            </p:extLst>
          </p:nvPr>
        </p:nvGraphicFramePr>
        <p:xfrm>
          <a:off x="4417397" y="2976065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2712"/>
              </p:ext>
            </p:extLst>
          </p:nvPr>
        </p:nvGraphicFramePr>
        <p:xfrm>
          <a:off x="4283659" y="2834586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64981"/>
              </p:ext>
            </p:extLst>
          </p:nvPr>
        </p:nvGraphicFramePr>
        <p:xfrm>
          <a:off x="4149921" y="2688027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5616903" y="2857890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5102613" y="2975114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5002120" y="3881671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4114"/>
              </p:ext>
            </p:extLst>
          </p:nvPr>
        </p:nvGraphicFramePr>
        <p:xfrm>
          <a:off x="8756913" y="258530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83006"/>
              </p:ext>
            </p:extLst>
          </p:nvPr>
        </p:nvGraphicFramePr>
        <p:xfrm>
          <a:off x="8625439" y="244874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04569"/>
              </p:ext>
            </p:extLst>
          </p:nvPr>
        </p:nvGraphicFramePr>
        <p:xfrm>
          <a:off x="8506543" y="232353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10356"/>
              </p:ext>
            </p:extLst>
          </p:nvPr>
        </p:nvGraphicFramePr>
        <p:xfrm>
          <a:off x="8375069" y="218999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75618"/>
              </p:ext>
            </p:extLst>
          </p:nvPr>
        </p:nvGraphicFramePr>
        <p:xfrm>
          <a:off x="8243595" y="205910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64584"/>
              </p:ext>
            </p:extLst>
          </p:nvPr>
        </p:nvGraphicFramePr>
        <p:xfrm>
          <a:off x="8112121" y="192822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94924"/>
              </p:ext>
            </p:extLst>
          </p:nvPr>
        </p:nvGraphicFramePr>
        <p:xfrm>
          <a:off x="7993224" y="179733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8400"/>
              </p:ext>
            </p:extLst>
          </p:nvPr>
        </p:nvGraphicFramePr>
        <p:xfrm>
          <a:off x="8737429" y="486062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88603"/>
              </p:ext>
            </p:extLst>
          </p:nvPr>
        </p:nvGraphicFramePr>
        <p:xfrm>
          <a:off x="8623178" y="472155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2628"/>
              </p:ext>
            </p:extLst>
          </p:nvPr>
        </p:nvGraphicFramePr>
        <p:xfrm>
          <a:off x="8493965" y="458248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57970"/>
              </p:ext>
            </p:extLst>
          </p:nvPr>
        </p:nvGraphicFramePr>
        <p:xfrm>
          <a:off x="8375068" y="444087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71269"/>
              </p:ext>
            </p:extLst>
          </p:nvPr>
        </p:nvGraphicFramePr>
        <p:xfrm>
          <a:off x="8245284" y="428242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34796"/>
              </p:ext>
            </p:extLst>
          </p:nvPr>
        </p:nvGraphicFramePr>
        <p:xfrm>
          <a:off x="8112120" y="415456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23955"/>
              </p:ext>
            </p:extLst>
          </p:nvPr>
        </p:nvGraphicFramePr>
        <p:xfrm>
          <a:off x="7993224" y="402670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BBB91DD1-D601-4C36-BDBB-3D40D54E1329}"/>
              </a:ext>
            </a:extLst>
          </p:cNvPr>
          <p:cNvSpPr/>
          <p:nvPr/>
        </p:nvSpPr>
        <p:spPr>
          <a:xfrm rot="21249469">
            <a:off x="3457099" y="217689"/>
            <a:ext cx="5081056" cy="794189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2114040" y="1654664"/>
            <a:ext cx="122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384863" y="1541328"/>
            <a:ext cx="74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consider how to calculate use matrix </a:t>
            </a:r>
            <a:r>
              <a:rPr lang="en-US" altLang="zh-CN" dirty="0"/>
              <a:t>multiplication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6030"/>
              </p:ext>
            </p:extLst>
          </p:nvPr>
        </p:nvGraphicFramePr>
        <p:xfrm>
          <a:off x="1126696" y="1010091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1470"/>
              </p:ext>
            </p:extLst>
          </p:nvPr>
        </p:nvGraphicFramePr>
        <p:xfrm>
          <a:off x="1038173" y="930215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2915"/>
              </p:ext>
            </p:extLst>
          </p:nvPr>
        </p:nvGraphicFramePr>
        <p:xfrm>
          <a:off x="949650" y="844640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94374"/>
              </p:ext>
            </p:extLst>
          </p:nvPr>
        </p:nvGraphicFramePr>
        <p:xfrm>
          <a:off x="1158019" y="2096094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4675"/>
              </p:ext>
            </p:extLst>
          </p:nvPr>
        </p:nvGraphicFramePr>
        <p:xfrm>
          <a:off x="1036038" y="2008475"/>
          <a:ext cx="900955" cy="688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1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568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992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2869"/>
              </p:ext>
            </p:extLst>
          </p:nvPr>
        </p:nvGraphicFramePr>
        <p:xfrm>
          <a:off x="949650" y="1926602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97750"/>
              </p:ext>
            </p:extLst>
          </p:nvPr>
        </p:nvGraphicFramePr>
        <p:xfrm>
          <a:off x="3332512" y="1737081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39231"/>
              </p:ext>
            </p:extLst>
          </p:nvPr>
        </p:nvGraphicFramePr>
        <p:xfrm>
          <a:off x="3243989" y="1668530"/>
          <a:ext cx="431910" cy="417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787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60778"/>
              </p:ext>
            </p:extLst>
          </p:nvPr>
        </p:nvGraphicFramePr>
        <p:xfrm>
          <a:off x="3155466" y="1604935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F1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F2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F3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F4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F5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F6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F7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F8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F9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3871670" y="1604935"/>
            <a:ext cx="73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3753150" y="1703802"/>
            <a:ext cx="88761" cy="993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3673905" y="2169999"/>
            <a:ext cx="26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79898"/>
              </p:ext>
            </p:extLst>
          </p:nvPr>
        </p:nvGraphicFramePr>
        <p:xfrm>
          <a:off x="5395869" y="1323764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2582"/>
              </p:ext>
            </p:extLst>
          </p:nvPr>
        </p:nvGraphicFramePr>
        <p:xfrm>
          <a:off x="5324093" y="1248688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93683"/>
              </p:ext>
            </p:extLst>
          </p:nvPr>
        </p:nvGraphicFramePr>
        <p:xfrm>
          <a:off x="5257079" y="1183864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83047"/>
              </p:ext>
            </p:extLst>
          </p:nvPr>
        </p:nvGraphicFramePr>
        <p:xfrm>
          <a:off x="5190065" y="1100643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4538"/>
              </p:ext>
            </p:extLst>
          </p:nvPr>
        </p:nvGraphicFramePr>
        <p:xfrm>
          <a:off x="5117416" y="1020574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23664"/>
              </p:ext>
            </p:extLst>
          </p:nvPr>
        </p:nvGraphicFramePr>
        <p:xfrm>
          <a:off x="5045763" y="952598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6526"/>
              </p:ext>
            </p:extLst>
          </p:nvPr>
        </p:nvGraphicFramePr>
        <p:xfrm>
          <a:off x="4974110" y="869377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17318"/>
              </p:ext>
            </p:extLst>
          </p:nvPr>
        </p:nvGraphicFramePr>
        <p:xfrm>
          <a:off x="5419249" y="2353010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47521"/>
              </p:ext>
            </p:extLst>
          </p:nvPr>
        </p:nvGraphicFramePr>
        <p:xfrm>
          <a:off x="5333371" y="2276993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41161"/>
              </p:ext>
            </p:extLst>
          </p:nvPr>
        </p:nvGraphicFramePr>
        <p:xfrm>
          <a:off x="5271337" y="2211394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02389"/>
              </p:ext>
            </p:extLst>
          </p:nvPr>
        </p:nvGraphicFramePr>
        <p:xfrm>
          <a:off x="5186236" y="2129589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54239"/>
              </p:ext>
            </p:extLst>
          </p:nvPr>
        </p:nvGraphicFramePr>
        <p:xfrm>
          <a:off x="5122022" y="2060539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75947"/>
              </p:ext>
            </p:extLst>
          </p:nvPr>
        </p:nvGraphicFramePr>
        <p:xfrm>
          <a:off x="5040750" y="1983067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86960"/>
              </p:ext>
            </p:extLst>
          </p:nvPr>
        </p:nvGraphicFramePr>
        <p:xfrm>
          <a:off x="4974110" y="1912494"/>
          <a:ext cx="431910" cy="296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4804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F30CAB-8842-480A-8EFC-094B4C803ED3}"/>
              </a:ext>
            </a:extLst>
          </p:cNvPr>
          <p:cNvCxnSpPr>
            <a:cxnSpLocks/>
          </p:cNvCxnSpPr>
          <p:nvPr/>
        </p:nvCxnSpPr>
        <p:spPr>
          <a:xfrm>
            <a:off x="808049" y="854553"/>
            <a:ext cx="0" cy="64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5BE00F-E1CF-4839-8046-7AA1AE7602FA}"/>
              </a:ext>
            </a:extLst>
          </p:cNvPr>
          <p:cNvSpPr txBox="1"/>
          <p:nvPr/>
        </p:nvSpPr>
        <p:spPr>
          <a:xfrm>
            <a:off x="605392" y="99229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in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8EAF1-26E4-438D-B47B-F9153848FD32}"/>
              </a:ext>
            </a:extLst>
          </p:cNvPr>
          <p:cNvSpPr txBox="1"/>
          <p:nvPr/>
        </p:nvSpPr>
        <p:spPr>
          <a:xfrm>
            <a:off x="1127154" y="576583"/>
            <a:ext cx="96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050" dirty="0"/>
              <a:t>in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073BCB-C1B3-49D0-BB27-603CDE07CD93}"/>
              </a:ext>
            </a:extLst>
          </p:cNvPr>
          <p:cNvCxnSpPr>
            <a:cxnSpLocks/>
          </p:cNvCxnSpPr>
          <p:nvPr/>
        </p:nvCxnSpPr>
        <p:spPr>
          <a:xfrm>
            <a:off x="946421" y="742533"/>
            <a:ext cx="871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12AE6-DF31-40BD-8109-0082C3C8F755}"/>
              </a:ext>
            </a:extLst>
          </p:cNvPr>
          <p:cNvCxnSpPr/>
          <p:nvPr/>
        </p:nvCxnSpPr>
        <p:spPr>
          <a:xfrm>
            <a:off x="1860349" y="783140"/>
            <a:ext cx="209867" cy="192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809E52-DFF9-4DC4-A776-0AA46B79C86E}"/>
              </a:ext>
            </a:extLst>
          </p:cNvPr>
          <p:cNvSpPr txBox="1"/>
          <p:nvPr/>
        </p:nvSpPr>
        <p:spPr>
          <a:xfrm>
            <a:off x="1916824" y="646078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E4ADB8-1BB5-4893-8812-952DF3DDA619}"/>
              </a:ext>
            </a:extLst>
          </p:cNvPr>
          <p:cNvCxnSpPr>
            <a:cxnSpLocks/>
          </p:cNvCxnSpPr>
          <p:nvPr/>
        </p:nvCxnSpPr>
        <p:spPr>
          <a:xfrm flipH="1">
            <a:off x="3005297" y="1598943"/>
            <a:ext cx="8172" cy="42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F314FD-156D-4A39-B745-3200E88FF61C}"/>
              </a:ext>
            </a:extLst>
          </p:cNvPr>
          <p:cNvSpPr txBox="1"/>
          <p:nvPr/>
        </p:nvSpPr>
        <p:spPr>
          <a:xfrm>
            <a:off x="2671027" y="1645875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A04887-C1B4-4423-88F5-595EF6695C57}"/>
              </a:ext>
            </a:extLst>
          </p:cNvPr>
          <p:cNvCxnSpPr>
            <a:cxnSpLocks/>
          </p:cNvCxnSpPr>
          <p:nvPr/>
        </p:nvCxnSpPr>
        <p:spPr>
          <a:xfrm>
            <a:off x="3096030" y="1470829"/>
            <a:ext cx="530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3E6E4D-DFD1-47D1-9ABE-4957A75DCF1A}"/>
              </a:ext>
            </a:extLst>
          </p:cNvPr>
          <p:cNvCxnSpPr>
            <a:cxnSpLocks/>
          </p:cNvCxnSpPr>
          <p:nvPr/>
        </p:nvCxnSpPr>
        <p:spPr>
          <a:xfrm>
            <a:off x="3617591" y="1556775"/>
            <a:ext cx="182426" cy="15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F6C6F7-72B2-4BC0-A1AB-BA42451DADAB}"/>
              </a:ext>
            </a:extLst>
          </p:cNvPr>
          <p:cNvSpPr txBox="1"/>
          <p:nvPr/>
        </p:nvSpPr>
        <p:spPr>
          <a:xfrm>
            <a:off x="3665367" y="1443436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26072-2423-4DB7-804E-A836EB810CEB}"/>
              </a:ext>
            </a:extLst>
          </p:cNvPr>
          <p:cNvSpPr txBox="1"/>
          <p:nvPr/>
        </p:nvSpPr>
        <p:spPr>
          <a:xfrm>
            <a:off x="3150489" y="1306075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D92B5-83C7-42BA-9886-3830E906F905}"/>
              </a:ext>
            </a:extLst>
          </p:cNvPr>
          <p:cNvCxnSpPr>
            <a:cxnSpLocks/>
          </p:cNvCxnSpPr>
          <p:nvPr/>
        </p:nvCxnSpPr>
        <p:spPr>
          <a:xfrm>
            <a:off x="4873973" y="820934"/>
            <a:ext cx="0" cy="32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64F25-34F1-4856-9872-9B5E457C3656}"/>
              </a:ext>
            </a:extLst>
          </p:cNvPr>
          <p:cNvSpPr txBox="1"/>
          <p:nvPr/>
        </p:nvSpPr>
        <p:spPr>
          <a:xfrm>
            <a:off x="4559092" y="812863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A54549-416E-47F5-BA85-7A88B219946E}"/>
              </a:ext>
            </a:extLst>
          </p:cNvPr>
          <p:cNvCxnSpPr>
            <a:cxnSpLocks/>
          </p:cNvCxnSpPr>
          <p:nvPr/>
        </p:nvCxnSpPr>
        <p:spPr>
          <a:xfrm>
            <a:off x="4960187" y="746597"/>
            <a:ext cx="4590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3027B4-7812-4BBA-A481-37B12DAC7FB1}"/>
              </a:ext>
            </a:extLst>
          </p:cNvPr>
          <p:cNvCxnSpPr>
            <a:cxnSpLocks/>
          </p:cNvCxnSpPr>
          <p:nvPr/>
        </p:nvCxnSpPr>
        <p:spPr>
          <a:xfrm>
            <a:off x="5452215" y="837205"/>
            <a:ext cx="417777" cy="45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641E6E-DD06-45F9-96C5-F4E92364EBBD}"/>
              </a:ext>
            </a:extLst>
          </p:cNvPr>
          <p:cNvSpPr txBox="1"/>
          <p:nvPr/>
        </p:nvSpPr>
        <p:spPr>
          <a:xfrm>
            <a:off x="5585448" y="832202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CFA652-A922-4460-BF30-639266DA0749}"/>
              </a:ext>
            </a:extLst>
          </p:cNvPr>
          <p:cNvSpPr txBox="1"/>
          <p:nvPr/>
        </p:nvSpPr>
        <p:spPr>
          <a:xfrm>
            <a:off x="4971452" y="588304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A17582-39FD-498C-AD3B-A71B8D2FF123}"/>
              </a:ext>
            </a:extLst>
          </p:cNvPr>
          <p:cNvCxnSpPr/>
          <p:nvPr/>
        </p:nvCxnSpPr>
        <p:spPr>
          <a:xfrm>
            <a:off x="7319698" y="4997759"/>
            <a:ext cx="0" cy="99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6F216DE-F020-4C2B-A0AA-B8765F5E1244}"/>
              </a:ext>
            </a:extLst>
          </p:cNvPr>
          <p:cNvSpPr txBox="1"/>
          <p:nvPr/>
        </p:nvSpPr>
        <p:spPr>
          <a:xfrm>
            <a:off x="6910388" y="5389419"/>
            <a:ext cx="110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Batch Size</a:t>
            </a:r>
          </a:p>
        </p:txBody>
      </p:sp>
      <p:graphicFrame>
        <p:nvGraphicFramePr>
          <p:cNvPr id="84" name="Table 39">
            <a:extLst>
              <a:ext uri="{FF2B5EF4-FFF2-40B4-BE49-F238E27FC236}">
                <a16:creationId xmlns:a16="http://schemas.microsoft.com/office/drawing/2014/main" id="{38FFD132-BEEF-4F49-BEEA-5D15F137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21024"/>
              </p:ext>
            </p:extLst>
          </p:nvPr>
        </p:nvGraphicFramePr>
        <p:xfrm>
          <a:off x="8459572" y="359569"/>
          <a:ext cx="1026284" cy="38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12">
                  <a:extLst>
                    <a:ext uri="{9D8B030D-6E8A-4147-A177-3AD203B41FA5}">
                      <a16:colId xmlns:a16="http://schemas.microsoft.com/office/drawing/2014/main" val="3890992042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95513523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1810389515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2783518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18892314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702778621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3185939117"/>
                    </a:ext>
                  </a:extLst>
                </a:gridCol>
              </a:tblGrid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353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205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05866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0333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777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720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F7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9398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F8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058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F9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742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1733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8742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376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8300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5721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653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37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3101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660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896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5352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7214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1759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1656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34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682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1946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7506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6CF0A6E7-B652-4089-A8A0-0A2CFBBA8289}"/>
              </a:ext>
            </a:extLst>
          </p:cNvPr>
          <p:cNvSpPr txBox="1"/>
          <p:nvPr/>
        </p:nvSpPr>
        <p:spPr>
          <a:xfrm>
            <a:off x="8965611" y="-26817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AEB03C-16D0-4BDE-AA55-367E948535C6}"/>
              </a:ext>
            </a:extLst>
          </p:cNvPr>
          <p:cNvCxnSpPr>
            <a:cxnSpLocks/>
          </p:cNvCxnSpPr>
          <p:nvPr/>
        </p:nvCxnSpPr>
        <p:spPr>
          <a:xfrm>
            <a:off x="8459572" y="258796"/>
            <a:ext cx="1026284" cy="8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1">
            <a:extLst>
              <a:ext uri="{FF2B5EF4-FFF2-40B4-BE49-F238E27FC236}">
                <a16:creationId xmlns:a16="http://schemas.microsoft.com/office/drawing/2014/main" id="{46E93F21-F297-4C8E-A002-A9AF907CA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4702"/>
              </p:ext>
            </p:extLst>
          </p:nvPr>
        </p:nvGraphicFramePr>
        <p:xfrm>
          <a:off x="1680814" y="4573246"/>
          <a:ext cx="4238406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8">
                  <a:extLst>
                    <a:ext uri="{9D8B030D-6E8A-4147-A177-3AD203B41FA5}">
                      <a16:colId xmlns:a16="http://schemas.microsoft.com/office/drawing/2014/main" val="259661307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5482794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575174041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9571720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94362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5042230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47609308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90308555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58471575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5049985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11690501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80019158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33324024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3702875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60754526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16851350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291209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8439063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79224489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63000507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4761738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5260098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87968806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4519516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4208917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60464979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867835885"/>
                    </a:ext>
                  </a:extLst>
                </a:gridCol>
              </a:tblGrid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816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06173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3707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147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6456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25851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3846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654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1279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7608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24689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2607"/>
                  </a:ext>
                </a:extLst>
              </a:tr>
            </a:tbl>
          </a:graphicData>
        </a:graphic>
      </p:graphicFrame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id="{DA108CE0-A672-4AF8-892B-B8789687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6370"/>
              </p:ext>
            </p:extLst>
          </p:nvPr>
        </p:nvGraphicFramePr>
        <p:xfrm>
          <a:off x="8442568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70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7678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145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07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1416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7454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48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44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074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79813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6918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60CFD37-D2F1-4C5F-B5CE-0CFC30C8F3CE}"/>
              </a:ext>
            </a:extLst>
          </p:cNvPr>
          <p:cNvSpPr txBox="1"/>
          <p:nvPr/>
        </p:nvSpPr>
        <p:spPr>
          <a:xfrm>
            <a:off x="2360026" y="6442874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 map matrix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70C907-0280-4BB0-9379-1E1ECCC30592}"/>
              </a:ext>
            </a:extLst>
          </p:cNvPr>
          <p:cNvSpPr txBox="1"/>
          <p:nvPr/>
        </p:nvSpPr>
        <p:spPr>
          <a:xfrm rot="16200000">
            <a:off x="9142641" y="2005044"/>
            <a:ext cx="13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matrix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80AB87-947F-419E-BE08-1B58D82906FE}"/>
              </a:ext>
            </a:extLst>
          </p:cNvPr>
          <p:cNvSpPr txBox="1"/>
          <p:nvPr/>
        </p:nvSpPr>
        <p:spPr>
          <a:xfrm rot="16200000">
            <a:off x="8268358" y="5136659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E2769A-F693-4CBA-949E-B92D5D1FEBE6}"/>
              </a:ext>
            </a:extLst>
          </p:cNvPr>
          <p:cNvSpPr txBox="1"/>
          <p:nvPr/>
        </p:nvSpPr>
        <p:spPr>
          <a:xfrm>
            <a:off x="7751938" y="4675829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852D77-2D27-44E8-86D5-F58DD9F90868}"/>
              </a:ext>
            </a:extLst>
          </p:cNvPr>
          <p:cNvCxnSpPr>
            <a:cxnSpLocks/>
          </p:cNvCxnSpPr>
          <p:nvPr/>
        </p:nvCxnSpPr>
        <p:spPr>
          <a:xfrm>
            <a:off x="8316686" y="4573246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F60765-B4D8-4D29-8998-590CFDE8F8C0}"/>
              </a:ext>
            </a:extLst>
          </p:cNvPr>
          <p:cNvSpPr txBox="1"/>
          <p:nvPr/>
        </p:nvSpPr>
        <p:spPr>
          <a:xfrm>
            <a:off x="7746905" y="5160038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90A7EB-8094-4711-B3AF-B5CFC754C5E8}"/>
              </a:ext>
            </a:extLst>
          </p:cNvPr>
          <p:cNvCxnSpPr>
            <a:cxnSpLocks/>
          </p:cNvCxnSpPr>
          <p:nvPr/>
        </p:nvCxnSpPr>
        <p:spPr>
          <a:xfrm>
            <a:off x="8311653" y="5057455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19B452-E78A-466B-965C-82AAE5DBA42B}"/>
              </a:ext>
            </a:extLst>
          </p:cNvPr>
          <p:cNvCxnSpPr>
            <a:cxnSpLocks/>
            <a:stCxn id="109" idx="1"/>
            <a:endCxn id="114" idx="1"/>
          </p:cNvCxnSpPr>
          <p:nvPr/>
        </p:nvCxnSpPr>
        <p:spPr>
          <a:xfrm flipH="1">
            <a:off x="7746905" y="4829718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BAD75A9-0750-46B1-9783-37DB6EAB99E8}"/>
              </a:ext>
            </a:extLst>
          </p:cNvPr>
          <p:cNvSpPr txBox="1"/>
          <p:nvPr/>
        </p:nvSpPr>
        <p:spPr>
          <a:xfrm>
            <a:off x="7318545" y="4877292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122" name="Arrow: Curved Down 121">
            <a:extLst>
              <a:ext uri="{FF2B5EF4-FFF2-40B4-BE49-F238E27FC236}">
                <a16:creationId xmlns:a16="http://schemas.microsoft.com/office/drawing/2014/main" id="{667F5594-4C12-4BE6-A316-B6B0659EDD58}"/>
              </a:ext>
            </a:extLst>
          </p:cNvPr>
          <p:cNvSpPr/>
          <p:nvPr/>
        </p:nvSpPr>
        <p:spPr>
          <a:xfrm rot="3622556" flipV="1">
            <a:off x="4096952" y="3065772"/>
            <a:ext cx="3803881" cy="443083"/>
          </a:xfrm>
          <a:prstGeom prst="curvedDownArrow">
            <a:avLst>
              <a:gd name="adj1" fmla="val 25000"/>
              <a:gd name="adj2" fmla="val 7114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Arrow: Curved Down 123">
            <a:extLst>
              <a:ext uri="{FF2B5EF4-FFF2-40B4-BE49-F238E27FC236}">
                <a16:creationId xmlns:a16="http://schemas.microsoft.com/office/drawing/2014/main" id="{EADB113C-C037-404E-BA39-F1FE62F187B4}"/>
              </a:ext>
            </a:extLst>
          </p:cNvPr>
          <p:cNvSpPr/>
          <p:nvPr/>
        </p:nvSpPr>
        <p:spPr>
          <a:xfrm rot="5400000" flipV="1">
            <a:off x="-1377585" y="3437086"/>
            <a:ext cx="3566774" cy="599905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49ECF-6779-45AF-A91A-F2599B8D5F12}"/>
              </a:ext>
            </a:extLst>
          </p:cNvPr>
          <p:cNvCxnSpPr>
            <a:cxnSpLocks/>
          </p:cNvCxnSpPr>
          <p:nvPr/>
        </p:nvCxnSpPr>
        <p:spPr>
          <a:xfrm>
            <a:off x="7332214" y="1100643"/>
            <a:ext cx="1400" cy="245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3CEA843-1183-4100-A97C-F91D06C1BA95}"/>
              </a:ext>
            </a:extLst>
          </p:cNvPr>
          <p:cNvSpPr txBox="1"/>
          <p:nvPr/>
        </p:nvSpPr>
        <p:spPr>
          <a:xfrm>
            <a:off x="7765854" y="1747847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F20744-BC0E-4A2B-8FB9-411B558A84C3}"/>
              </a:ext>
            </a:extLst>
          </p:cNvPr>
          <p:cNvCxnSpPr>
            <a:cxnSpLocks/>
          </p:cNvCxnSpPr>
          <p:nvPr/>
        </p:nvCxnSpPr>
        <p:spPr>
          <a:xfrm>
            <a:off x="8325569" y="1668530"/>
            <a:ext cx="5033" cy="40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EC81D3B-AAF5-4271-81DF-1C80E7C53C31}"/>
              </a:ext>
            </a:extLst>
          </p:cNvPr>
          <p:cNvSpPr txBox="1"/>
          <p:nvPr/>
        </p:nvSpPr>
        <p:spPr>
          <a:xfrm>
            <a:off x="7760821" y="2232056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F4E798-D4D3-4D07-9A20-073B16787311}"/>
              </a:ext>
            </a:extLst>
          </p:cNvPr>
          <p:cNvCxnSpPr>
            <a:cxnSpLocks/>
          </p:cNvCxnSpPr>
          <p:nvPr/>
        </p:nvCxnSpPr>
        <p:spPr>
          <a:xfrm flipH="1">
            <a:off x="8321715" y="2129473"/>
            <a:ext cx="3854" cy="37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2139F7-060C-42CC-9EEA-3B9390D19716}"/>
              </a:ext>
            </a:extLst>
          </p:cNvPr>
          <p:cNvCxnSpPr>
            <a:cxnSpLocks/>
            <a:stCxn id="150" idx="1"/>
            <a:endCxn id="152" idx="1"/>
          </p:cNvCxnSpPr>
          <p:nvPr/>
        </p:nvCxnSpPr>
        <p:spPr>
          <a:xfrm flipH="1">
            <a:off x="7760821" y="1901736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5A76CA-F011-48DD-A9CA-702D94F3D1BA}"/>
              </a:ext>
            </a:extLst>
          </p:cNvPr>
          <p:cNvSpPr txBox="1"/>
          <p:nvPr/>
        </p:nvSpPr>
        <p:spPr>
          <a:xfrm>
            <a:off x="7332214" y="1956015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86134A-88F8-485E-960C-C250D5F63E10}"/>
              </a:ext>
            </a:extLst>
          </p:cNvPr>
          <p:cNvSpPr txBox="1"/>
          <p:nvPr/>
        </p:nvSpPr>
        <p:spPr>
          <a:xfrm>
            <a:off x="6890546" y="237755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05E6F7-917A-4172-830C-F81FB93CD0CB}"/>
              </a:ext>
            </a:extLst>
          </p:cNvPr>
          <p:cNvCxnSpPr/>
          <p:nvPr/>
        </p:nvCxnSpPr>
        <p:spPr>
          <a:xfrm>
            <a:off x="1680814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300CB16-B8E7-4DFF-9E71-BDB3254CEF03}"/>
              </a:ext>
            </a:extLst>
          </p:cNvPr>
          <p:cNvCxnSpPr/>
          <p:nvPr/>
        </p:nvCxnSpPr>
        <p:spPr>
          <a:xfrm>
            <a:off x="216601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C9CD65-AF22-491A-8BE2-052C1D41C5CB}"/>
              </a:ext>
            </a:extLst>
          </p:cNvPr>
          <p:cNvCxnSpPr/>
          <p:nvPr/>
        </p:nvCxnSpPr>
        <p:spPr>
          <a:xfrm>
            <a:off x="264575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ECFFE2D-900D-4050-A718-2DFA2D2DC96B}"/>
              </a:ext>
            </a:extLst>
          </p:cNvPr>
          <p:cNvSpPr txBox="1"/>
          <p:nvPr/>
        </p:nvSpPr>
        <p:spPr>
          <a:xfrm>
            <a:off x="1588367" y="42289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E6087C-0630-42C4-94AF-C2B08DFA60AB}"/>
              </a:ext>
            </a:extLst>
          </p:cNvPr>
          <p:cNvSpPr txBox="1"/>
          <p:nvPr/>
        </p:nvSpPr>
        <p:spPr>
          <a:xfrm>
            <a:off x="2103475" y="4223571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AE61AE-0F0D-4987-A19E-075C58DA37DF}"/>
              </a:ext>
            </a:extLst>
          </p:cNvPr>
          <p:cNvSpPr txBox="1"/>
          <p:nvPr/>
        </p:nvSpPr>
        <p:spPr>
          <a:xfrm>
            <a:off x="2580568" y="4230728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442A02-A1EA-4BAD-B0EE-D040DA39079B}"/>
              </a:ext>
            </a:extLst>
          </p:cNvPr>
          <p:cNvCxnSpPr>
            <a:cxnSpLocks/>
            <a:stCxn id="168" idx="0"/>
            <a:endCxn id="174" idx="0"/>
          </p:cNvCxnSpPr>
          <p:nvPr/>
        </p:nvCxnSpPr>
        <p:spPr>
          <a:xfrm>
            <a:off x="1895334" y="4228947"/>
            <a:ext cx="992201" cy="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9FA86D3-1AED-471D-AD6D-88DC1E3927B3}"/>
              </a:ext>
            </a:extLst>
          </p:cNvPr>
          <p:cNvSpPr txBox="1"/>
          <p:nvPr/>
        </p:nvSpPr>
        <p:spPr>
          <a:xfrm>
            <a:off x="2128032" y="3974415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CE0C191-3A94-4206-BC93-7C4344F5308A}"/>
              </a:ext>
            </a:extLst>
          </p:cNvPr>
          <p:cNvCxnSpPr>
            <a:stCxn id="182" idx="0"/>
          </p:cNvCxnSpPr>
          <p:nvPr/>
        </p:nvCxnSpPr>
        <p:spPr>
          <a:xfrm>
            <a:off x="2405151" y="3974415"/>
            <a:ext cx="285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DCD0281-803D-48C2-818B-D5D46263E931}"/>
              </a:ext>
            </a:extLst>
          </p:cNvPr>
          <p:cNvSpPr txBox="1"/>
          <p:nvPr/>
        </p:nvSpPr>
        <p:spPr>
          <a:xfrm>
            <a:off x="3543054" y="3728223"/>
            <a:ext cx="136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r>
              <a:rPr lang="en-US" sz="1050" dirty="0"/>
              <a:t>=</a:t>
            </a:r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20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84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262</Words>
  <Application>Microsoft Office PowerPoint</Application>
  <PresentationFormat>Widescreen</PresentationFormat>
  <Paragraphs>213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21</cp:revision>
  <dcterms:created xsi:type="dcterms:W3CDTF">2020-10-29T03:41:00Z</dcterms:created>
  <dcterms:modified xsi:type="dcterms:W3CDTF">2020-10-29T06:02:10Z</dcterms:modified>
</cp:coreProperties>
</file>