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966" y="-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C380-67B0-4ADF-9384-871904A93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99E0B-4A33-46BA-B453-9B863B882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229F0-B5A2-4BF0-8A8B-25FFFDCB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3389-E085-47FE-BAF4-A64875109CF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BB071-4D32-42AB-BC8B-887C5131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64B11-2825-4B01-BBD2-399DF22A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99E0-89FA-4D41-8C10-360ED2EE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7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957F-E65C-4943-BC73-93C5D9B3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7F6AC-3925-4859-9F69-A961BDA5C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638CA-2973-4F1F-AA06-21C466DF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3389-E085-47FE-BAF4-A64875109CF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F414A-FF43-498C-903D-EEA6C566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9482C-B54E-48D0-99AE-3A5C497A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99E0-89FA-4D41-8C10-360ED2EE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3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C35DD-DB38-42A2-947F-0EEE9F243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ABB7D-182B-437B-AFA6-15DBB3154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30B13-C7BE-4C40-9EC3-8088CA9B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3389-E085-47FE-BAF4-A64875109CF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B3B40-950C-4810-9C26-F1AFF715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2C8AA-BFDD-4C3C-819B-E8C9A499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99E0-89FA-4D41-8C10-360ED2EE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5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7AE9-645E-4870-B131-4B29F3BF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999A-21DA-4E3D-B495-D073F618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23F12-2BBC-46BF-B2C2-D56F46F8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3389-E085-47FE-BAF4-A64875109CF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D9D23-9ABD-4435-A3A3-09C6D88D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A22AD-1D1F-47B7-B09B-5AFEE28C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99E0-89FA-4D41-8C10-360ED2EE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4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BCF9-7C5E-4AC2-B28D-ACEDAF1F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6A412-3E7F-4CAA-B119-EEB88BA55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8F3A6-77F1-4EB6-B8C5-9B4F0368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3389-E085-47FE-BAF4-A64875109CF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6DE1F-2B00-4C46-BCC8-725DFD4C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E277-ADD0-43C6-B99B-406A8EDC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99E0-89FA-4D41-8C10-360ED2EE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2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15FE-CD64-42DE-8BBF-CC9D2C92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432D-14C3-4273-988F-BB7C444A6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A3C4B-6B7D-460A-B448-D4619A0EB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1A5DC-89D7-44F5-BD65-C2FB248E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3389-E085-47FE-BAF4-A64875109CF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99DF6-B748-4CB7-A8C5-0E7C5431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76AC8-B413-4C56-8106-41BABE54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99E0-89FA-4D41-8C10-360ED2EE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8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DBDC-6B4B-4554-A9CA-DCBFB41D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B710E-5AF4-4E2E-B41E-E4FFBE4C5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5B9ED-9FD5-482F-B924-75B2FFED4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F8680-7ADE-4BA4-83B0-C9D3FB97F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F1EFB-7D49-4C00-83AF-CB5EF6B0A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77780-755F-494D-977F-2FD781D8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3389-E085-47FE-BAF4-A64875109CF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8E6E-F203-4649-9CC7-9BF1CF6E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0CDD3-1F7C-4228-A784-D6E2A5F6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99E0-89FA-4D41-8C10-360ED2EE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1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320B-4F1D-4EF7-AE7B-1D231CA6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32C6B-BD78-4F09-9BB1-DD9DB3B8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3389-E085-47FE-BAF4-A64875109CF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38E67-F640-481F-8E17-2C022E7B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8DA00-C2AF-411C-B8EB-037F8447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99E0-89FA-4D41-8C10-360ED2EE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6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3A3B5-DA43-4992-88FD-6BDC49FD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3389-E085-47FE-BAF4-A64875109CF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DF029-EB99-4B82-AB64-C2263C1E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B023B-3C2D-40D5-B86C-545F12C9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99E0-89FA-4D41-8C10-360ED2EE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AD25-8E59-47D9-AC46-60D3A60A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41A89-7B84-490D-BFE2-563D6456D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28F15-F8DF-44D1-AAAA-CAA205D13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10F92-5B2E-4C32-B360-C756A168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3389-E085-47FE-BAF4-A64875109CF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6B320-A253-4FAA-8B2F-7355C4D6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79D81-659B-4464-B1ED-A60E00D5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99E0-89FA-4D41-8C10-360ED2EE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7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D961-06B0-4465-9A69-A4FD7E00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25671-33D7-46C1-A366-A88E601C0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01441-6606-4C55-A98F-2D6F46BF1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824BA-6B70-4FF7-95D0-D1480B12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3389-E085-47FE-BAF4-A64875109CF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2F2C7-9B39-4AC0-8C59-3A614AB9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8A80C-02DC-4B99-98FD-2CADA939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99E0-89FA-4D41-8C10-360ED2EE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8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974DF-9CCD-4AD6-BE3F-11DBDE44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B6B04-D62B-498A-9A6C-FD3FF31B7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33C0D-9668-4F8E-9F7D-8237B4FAE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83389-E085-47FE-BAF4-A64875109CF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58300-81AE-4C5C-BFC6-ED8C2BA5C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4492-849B-4419-9FEA-279A207C2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499E0-89FA-4D41-8C10-360ED2EE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1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BE3-B562-4E8E-85AA-E49C3EDB9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84CCB-F238-4193-BA64-F50AE5A64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3194F-C2F8-49B3-91B9-80C3EE351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54" y="612"/>
            <a:ext cx="9704091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F450800-57D4-4115-B919-2DB85702FBB2}"/>
              </a:ext>
            </a:extLst>
          </p:cNvPr>
          <p:cNvSpPr/>
          <p:nvPr/>
        </p:nvSpPr>
        <p:spPr>
          <a:xfrm rot="10800000">
            <a:off x="5144795" y="1565210"/>
            <a:ext cx="2183104" cy="57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CFA0ED2-F399-4719-B548-A2D22D6A0B03}"/>
              </a:ext>
            </a:extLst>
          </p:cNvPr>
          <p:cNvSpPr/>
          <p:nvPr/>
        </p:nvSpPr>
        <p:spPr>
          <a:xfrm rot="9636925" flipV="1">
            <a:off x="5760292" y="1954747"/>
            <a:ext cx="161126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66FFD38-08F5-44EB-A6C9-E96725DAFD52}"/>
              </a:ext>
            </a:extLst>
          </p:cNvPr>
          <p:cNvSpPr/>
          <p:nvPr/>
        </p:nvSpPr>
        <p:spPr>
          <a:xfrm rot="9126306" flipV="1">
            <a:off x="5711490" y="2249037"/>
            <a:ext cx="174157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DED0138-5B9C-4E14-A4C0-F4B4D4C8EEC2}"/>
              </a:ext>
            </a:extLst>
          </p:cNvPr>
          <p:cNvSpPr/>
          <p:nvPr/>
        </p:nvSpPr>
        <p:spPr>
          <a:xfrm rot="8727491" flipV="1">
            <a:off x="5680833" y="2555340"/>
            <a:ext cx="183737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BDDAC00-FB36-4A6B-98EC-099A5AB07502}"/>
              </a:ext>
            </a:extLst>
          </p:cNvPr>
          <p:cNvSpPr/>
          <p:nvPr/>
        </p:nvSpPr>
        <p:spPr>
          <a:xfrm rot="8324627" flipV="1">
            <a:off x="5574956" y="2817054"/>
            <a:ext cx="201624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867F81E-5E7D-4DE1-A5C8-30B4424CBAD5}"/>
              </a:ext>
            </a:extLst>
          </p:cNvPr>
          <p:cNvSpPr/>
          <p:nvPr/>
        </p:nvSpPr>
        <p:spPr>
          <a:xfrm rot="11586926" flipV="1">
            <a:off x="5107658" y="2008280"/>
            <a:ext cx="2262152" cy="4571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C94E1CB-F692-4C1B-888E-C55E846EF7E5}"/>
              </a:ext>
            </a:extLst>
          </p:cNvPr>
          <p:cNvSpPr/>
          <p:nvPr/>
        </p:nvSpPr>
        <p:spPr>
          <a:xfrm rot="11260112" flipV="1">
            <a:off x="5875117" y="2348823"/>
            <a:ext cx="1527862" cy="4571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0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shuai</dc:creator>
  <cp:lastModifiedBy>yan shuai</cp:lastModifiedBy>
  <cp:revision>1</cp:revision>
  <dcterms:created xsi:type="dcterms:W3CDTF">2021-03-13T13:41:35Z</dcterms:created>
  <dcterms:modified xsi:type="dcterms:W3CDTF">2021-03-13T13:46:27Z</dcterms:modified>
</cp:coreProperties>
</file>