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A6C5D85-B61B-4E97-9B0A-007CF2A1690B}">
          <p14:sldIdLst>
            <p14:sldId id="256"/>
          </p14:sldIdLst>
        </p14:section>
        <p14:section name="摘要節" id="{D0C9EBE9-1011-4AFE-B9D0-4F770ABB66EB}">
          <p14:sldIdLst>
            <p14:sldId id="262"/>
          </p14:sldIdLst>
        </p14:section>
        <p14:section name="Idle" id="{BCA34552-F765-437E-A23A-A3C11B01D250}">
          <p14:sldIdLst>
            <p14:sldId id="258"/>
          </p14:sldIdLst>
        </p14:section>
        <p14:section name="Login" id="{1D6AC2B8-051D-4092-8B24-7F9D03C4B94B}">
          <p14:sldIdLst>
            <p14:sldId id="257"/>
          </p14:sldIdLst>
        </p14:section>
        <p14:section name="Announcement" id="{20B53F0F-518F-4795-A457-2E66F4AF3676}">
          <p14:sldIdLst>
            <p14:sldId id="259"/>
          </p14:sldIdLst>
        </p14:section>
        <p14:section name="Special event" id="{12812D08-52D0-42A1-A3C8-84D53004B30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5" autoAdjust="0"/>
  </p:normalViewPr>
  <p:slideViewPr>
    <p:cSldViewPr snapToGrid="0" showGuides="1">
      <p:cViewPr varScale="1">
        <p:scale>
          <a:sx n="75" d="100"/>
          <a:sy n="75" d="100"/>
        </p:scale>
        <p:origin x="902" y="4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DE53C-54FB-4D24-A6A6-11F42D7BA59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6634-3EBD-4542-BE67-86FE28BC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5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5F2A3-6DE7-0ED4-5559-DFF72B08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6326C5-5CA5-F41D-4158-1068947B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1883BF-AB21-3864-06F0-46318E8F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A4DBE-4AAD-B90D-CE16-47B9F0BA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B584DF-63C5-57FC-09BB-12F6C687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2CDB3-37ED-8BE1-4DB8-9D323828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8C9825-2814-DF6F-E4DE-1670488F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212DF-3DF4-BEB2-1AE2-81CF4504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7977E-1CB5-6F2E-B352-BBBD619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DAC6D9-EADB-143E-DF34-FA520F50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6EC18C-57D4-54FF-DBD4-1333BE3BD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99C801-A349-AA01-2E8D-6790636DC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239332-0E02-D02D-78AD-BB7827C0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D2D801-1236-ECC5-E15C-CAC7682B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BBEE9-5D47-BC7D-B694-2FCF8CBB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B16D1-426F-DFC6-BBB9-4B435F36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7831E-E215-C0B6-6F3D-5BDACF1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221818-5069-0ED9-CFD5-1FD301D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E4DA2-34D4-CB13-B983-8DD2F5DE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7195CE-8DD4-C038-C240-21F1CEB3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7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2ACFF-A8EA-1900-91F8-0C955C4F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72E59-AE60-B1E1-1635-5CA46FA3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C42902-6581-4A01-960C-BA4C72A0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6C87F2-9B23-E2E8-62C9-C4CA5B0B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68E2E-C923-2647-A0E9-37BB2071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2DE2D-CFF6-4C59-07E1-A53DAC00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5CB4F7-642A-0A90-FE9F-BDCAA60A7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B89E0B-AF79-C6EA-682A-6AB1671F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1B90EA-7B93-CC96-B7A4-51F547AD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C45FAE-2C3E-20EE-EDA6-449A21BF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11CBB2-6C56-E97C-E8BA-68D55781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74EF3-6913-ACF1-47FA-E80A68E6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EC0418-3BA6-C675-BC27-6BE7F561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BA52D6-99C7-D527-F7AB-EB28EC30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65E7F-A869-0B7F-FCD2-867D905F2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8516D5-AE82-A5E8-54AC-741D0008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4E81B7-8FCD-BA1B-076E-44F9600F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2DA7AF-A917-5EB6-66B8-25AC1736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9F91C1-FFD4-4778-9D3F-DD58EEFD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68161-B910-9E33-B03B-45D3B8E7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F3E8B5-3982-45E9-89AC-96BA3D73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61E735-705C-6DFC-9B18-22A9CBC3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EF589E-187A-055E-410F-AB25149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CC7316-389A-3D54-4AFC-017F503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B10E53-551E-D30E-C0DF-B6C4E892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02B246-BEF8-BD66-4E7E-AF099C8A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56FB0-B510-EAAB-BE6A-4D67A866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2767-B2F8-09F2-2F94-D548438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C54E7D-39B0-6313-E85E-6403084D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420AB1-7C77-97F5-1B0C-637D829E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B88EE8-A2E8-70A2-F215-15F710B7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FEA7E0-08CC-FA07-47AD-EFD67AD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9AC18-09C4-52A8-29C1-BAF94378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1562A3-9E9F-793E-D89D-DB9F04D15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869D85-965E-1765-323F-AA800A11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AD51F-BAB1-A546-76F6-DA206411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BF633-43C7-AC0D-4D4B-A38B24B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1179B9-F5F1-280C-2130-505F71BC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4C1146-939E-02C1-9139-556BEEC2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D76FCA-269E-663F-23E8-63781475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7843B-AAA0-4785-7B2F-6DEADDE11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7DAD8-4075-4867-9275-BB3AACA86A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930D2-46AF-2540-A788-90F4701F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F2B19-FD51-BDE7-78FD-9CF09244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ECFCB1-343E-4C90-829C-9E5F959C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4FA40-E6B3-B7F3-0925-98DE7923D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Calender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2C705A-40FD-31D4-0B5E-72D297790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AFCCA-9EA7-1ACE-69DE-DB58CE8A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縮放 4">
                <a:extLst>
                  <a:ext uri="{FF2B5EF4-FFF2-40B4-BE49-F238E27FC236}">
                    <a16:creationId xmlns:a16="http://schemas.microsoft.com/office/drawing/2014/main" id="{CA2AAC8C-F576-6EC5-6E8C-6D58095EB7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908113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CA34552-F765-437E-A23A-A3C11B01D250}" offsetFactorX="-22897">
                    <psuz:zmPr id="{BD136432-1E7C-4804-B8B7-0A43317FFDB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4399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D6AC2B8-051D-4092-8B24-7F9D03C4B94B}" offsetFactorX="30960">
                    <psuz:zmPr id="{9802375F-2C00-4A50-A035-CD8F3EFC831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400809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0B53F0F-518F-4795-A457-2E66F4AF3676}" offsetFactorX="-22897">
                    <psuz:zmPr id="{DF32FC90-7B0E-413F-A64B-21E2276E09D4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4399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2812D08-52D0-42A1-A3C8-84D53004B30C}" offsetFactorX="30960">
                    <psuz:zmPr id="{197ED43A-18A1-45DA-8327-98925B9435B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400809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縮放 4">
                <a:extLst>
                  <a:ext uri="{FF2B5EF4-FFF2-40B4-BE49-F238E27FC236}">
                    <a16:creationId xmlns:a16="http://schemas.microsoft.com/office/drawing/2014/main" id="{CA2AAC8C-F576-6EC5-6E8C-6D58095EB79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圖片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52599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圖片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9009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圖片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52599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圖片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39009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6EE0B1-58EF-7F2C-50C4-6F1065B6DE69}"/>
              </a:ext>
            </a:extLst>
          </p:cNvPr>
          <p:cNvCxnSpPr/>
          <p:nvPr/>
        </p:nvCxnSpPr>
        <p:spPr>
          <a:xfrm>
            <a:off x="4284980" y="3027680"/>
            <a:ext cx="3698240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323B765-90FA-97B4-9A70-89CEA0103AF4}"/>
              </a:ext>
            </a:extLst>
          </p:cNvPr>
          <p:cNvCxnSpPr>
            <a:cxnSpLocks/>
          </p:cNvCxnSpPr>
          <p:nvPr/>
        </p:nvCxnSpPr>
        <p:spPr>
          <a:xfrm>
            <a:off x="4246880" y="3401696"/>
            <a:ext cx="3736340" cy="16560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0356A59-DEDA-5DD1-7CFA-7614D23380B4}"/>
              </a:ext>
            </a:extLst>
          </p:cNvPr>
          <p:cNvCxnSpPr>
            <a:cxnSpLocks/>
          </p:cNvCxnSpPr>
          <p:nvPr/>
        </p:nvCxnSpPr>
        <p:spPr>
          <a:xfrm>
            <a:off x="3512820" y="3708400"/>
            <a:ext cx="0" cy="86360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A9329-77CD-1F14-9233-57B9E8E9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DF52F4-667F-3DDF-0F1D-AD0989AE881B}"/>
              </a:ext>
            </a:extLst>
          </p:cNvPr>
          <p:cNvSpPr/>
          <p:nvPr/>
        </p:nvSpPr>
        <p:spPr>
          <a:xfrm>
            <a:off x="4522334" y="1680448"/>
            <a:ext cx="3147333" cy="426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BEF3A4-040A-F0D2-C1C5-A9A208507C43}"/>
              </a:ext>
            </a:extLst>
          </p:cNvPr>
          <p:cNvSpPr txBox="1"/>
          <p:nvPr/>
        </p:nvSpPr>
        <p:spPr>
          <a:xfrm>
            <a:off x="4606154" y="1760220"/>
            <a:ext cx="196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&amp; time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73CB2F-6EF5-0317-8F7C-670291580A1D}"/>
              </a:ext>
            </a:extLst>
          </p:cNvPr>
          <p:cNvSpPr txBox="1"/>
          <p:nvPr/>
        </p:nvSpPr>
        <p:spPr>
          <a:xfrm>
            <a:off x="4785360" y="4808220"/>
            <a:ext cx="259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board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857124D-9CC8-97CD-E6F4-971F186CCCDE}"/>
              </a:ext>
            </a:extLst>
          </p:cNvPr>
          <p:cNvSpPr txBox="1"/>
          <p:nvPr/>
        </p:nvSpPr>
        <p:spPr>
          <a:xfrm>
            <a:off x="4869180" y="5177552"/>
            <a:ext cx="245364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Handwriting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7F6C85-E3B4-CAE9-4C35-5641DB5FBDAE}"/>
              </a:ext>
            </a:extLst>
          </p:cNvPr>
          <p:cNvSpPr txBox="1"/>
          <p:nvPr/>
        </p:nvSpPr>
        <p:spPr>
          <a:xfrm>
            <a:off x="6568440" y="1776121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95E6B7B-F7F7-EC8D-E234-9B1C9094F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10539"/>
              </p:ext>
            </p:extLst>
          </p:nvPr>
        </p:nvGraphicFramePr>
        <p:xfrm>
          <a:off x="4693920" y="2311047"/>
          <a:ext cx="2804160" cy="229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32">
                  <a:extLst>
                    <a:ext uri="{9D8B030D-6E8A-4147-A177-3AD203B41FA5}">
                      <a16:colId xmlns:a16="http://schemas.microsoft.com/office/drawing/2014/main" val="2033059677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66070468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13801075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640555645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228183738"/>
                    </a:ext>
                  </a:extLst>
                </a:gridCol>
              </a:tblGrid>
              <a:tr h="383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19339"/>
                  </a:ext>
                </a:extLst>
              </a:tr>
              <a:tr h="383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364568"/>
                  </a:ext>
                </a:extLst>
              </a:tr>
              <a:tr h="383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85359"/>
                  </a:ext>
                </a:extLst>
              </a:tr>
              <a:tr h="383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4906"/>
                  </a:ext>
                </a:extLst>
              </a:tr>
              <a:tr h="383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122701"/>
                  </a:ext>
                </a:extLst>
              </a:tr>
              <a:tr h="3832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327689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C0F14C-2D21-9E15-E2E0-87A437B875ED}"/>
              </a:ext>
            </a:extLst>
          </p:cNvPr>
          <p:cNvSpPr txBox="1"/>
          <p:nvPr/>
        </p:nvSpPr>
        <p:spPr>
          <a:xfrm>
            <a:off x="4693920" y="4808220"/>
            <a:ext cx="2804160" cy="901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1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D34C07A-CC48-6A8E-A8E3-131984A9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334" y="1295215"/>
            <a:ext cx="3147333" cy="42675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982C97F-1D00-24B2-B82D-67EA2BBCFFF0}"/>
              </a:ext>
            </a:extLst>
          </p:cNvPr>
          <p:cNvSpPr txBox="1"/>
          <p:nvPr/>
        </p:nvSpPr>
        <p:spPr>
          <a:xfrm>
            <a:off x="1316180" y="457200"/>
            <a:ext cx="5112327" cy="70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Login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2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B3790-4A4C-D8E9-8930-B03FFC09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F68DF0-CD09-6D2F-7D58-B19D33BE00C5}"/>
              </a:ext>
            </a:extLst>
          </p:cNvPr>
          <p:cNvSpPr/>
          <p:nvPr/>
        </p:nvSpPr>
        <p:spPr>
          <a:xfrm>
            <a:off x="4532844" y="1690688"/>
            <a:ext cx="3147333" cy="426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形 6" descr="鈴鐺 以實心填滿">
            <a:extLst>
              <a:ext uri="{FF2B5EF4-FFF2-40B4-BE49-F238E27FC236}">
                <a16:creationId xmlns:a16="http://schemas.microsoft.com/office/drawing/2014/main" id="{674C0134-4256-7785-7273-1C01B16B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160" y="1861013"/>
            <a:ext cx="571500" cy="571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892741F-8063-83EC-36F4-A4080005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60" y="2872968"/>
            <a:ext cx="2794703" cy="142536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2DAC010-160C-77B6-F377-9FAB19D4879A}"/>
              </a:ext>
            </a:extLst>
          </p:cNvPr>
          <p:cNvSpPr txBox="1"/>
          <p:nvPr/>
        </p:nvSpPr>
        <p:spPr>
          <a:xfrm>
            <a:off x="5084064" y="2535421"/>
            <a:ext cx="202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info.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2EE8BA-AC9E-7F1D-FF06-375FD4BDE8B4}"/>
              </a:ext>
            </a:extLst>
          </p:cNvPr>
          <p:cNvSpPr txBox="1"/>
          <p:nvPr/>
        </p:nvSpPr>
        <p:spPr>
          <a:xfrm>
            <a:off x="5498592" y="1938528"/>
            <a:ext cx="17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Lecture title</a:t>
            </a:r>
          </a:p>
        </p:txBody>
      </p:sp>
      <p:pic>
        <p:nvPicPr>
          <p:cNvPr id="17" name="圖形 16" descr="客服中心 以實心填滿">
            <a:extLst>
              <a:ext uri="{FF2B5EF4-FFF2-40B4-BE49-F238E27FC236}">
                <a16:creationId xmlns:a16="http://schemas.microsoft.com/office/drawing/2014/main" id="{742A1B09-F24B-E3EF-0F23-58A702FC2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2980" y="4743212"/>
            <a:ext cx="868680" cy="868680"/>
          </a:xfrm>
          <a:prstGeom prst="rect">
            <a:avLst/>
          </a:prstGeom>
        </p:spPr>
      </p:pic>
      <p:sp>
        <p:nvSpPr>
          <p:cNvPr id="18" name="語音泡泡: 橢圓形 17">
            <a:extLst>
              <a:ext uri="{FF2B5EF4-FFF2-40B4-BE49-F238E27FC236}">
                <a16:creationId xmlns:a16="http://schemas.microsoft.com/office/drawing/2014/main" id="{ACCFBAA5-D65C-C0BC-82ED-09A70464265C}"/>
              </a:ext>
            </a:extLst>
          </p:cNvPr>
          <p:cNvSpPr/>
          <p:nvPr/>
        </p:nvSpPr>
        <p:spPr>
          <a:xfrm>
            <a:off x="5583555" y="4571617"/>
            <a:ext cx="1610106" cy="704995"/>
          </a:xfrm>
          <a:prstGeom prst="wedgeEllipseCallout">
            <a:avLst>
              <a:gd name="adj1" fmla="val -47288"/>
              <a:gd name="adj2" fmla="val 4844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56F4E4-924D-51C9-101B-F64DA9178B06}"/>
              </a:ext>
            </a:extLst>
          </p:cNvPr>
          <p:cNvSpPr txBox="1"/>
          <p:nvPr/>
        </p:nvSpPr>
        <p:spPr>
          <a:xfrm>
            <a:off x="5756814" y="4724936"/>
            <a:ext cx="1444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Please not that…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3FE3C59-74F7-15F0-AEEB-A9B5140854A2}"/>
              </a:ext>
            </a:extLst>
          </p:cNvPr>
          <p:cNvSpPr txBox="1"/>
          <p:nvPr/>
        </p:nvSpPr>
        <p:spPr>
          <a:xfrm>
            <a:off x="5687546" y="4965095"/>
            <a:ext cx="1529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Last update(</a:t>
            </a:r>
            <a:r>
              <a:rPr lang="en-US" altLang="zh-TW" sz="900" dirty="0" err="1"/>
              <a:t>Date&amp;time</a:t>
            </a:r>
            <a:r>
              <a:rPr lang="en-US" sz="900" dirty="0"/>
              <a:t>)</a:t>
            </a:r>
          </a:p>
        </p:txBody>
      </p:sp>
      <p:sp>
        <p:nvSpPr>
          <p:cNvPr id="21" name="語音泡泡: 橢圓形 20">
            <a:extLst>
              <a:ext uri="{FF2B5EF4-FFF2-40B4-BE49-F238E27FC236}">
                <a16:creationId xmlns:a16="http://schemas.microsoft.com/office/drawing/2014/main" id="{221E3DDE-88BE-06A9-8630-ABA46F6BF989}"/>
              </a:ext>
            </a:extLst>
          </p:cNvPr>
          <p:cNvSpPr/>
          <p:nvPr/>
        </p:nvSpPr>
        <p:spPr>
          <a:xfrm>
            <a:off x="5933440" y="5410200"/>
            <a:ext cx="868680" cy="293020"/>
          </a:xfrm>
          <a:prstGeom prst="wedgeEllipseCallout">
            <a:avLst>
              <a:gd name="adj1" fmla="val 54021"/>
              <a:gd name="adj2" fmla="val 607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2505BE3-95E7-BCF5-4EDE-E672E52D12F8}"/>
              </a:ext>
            </a:extLst>
          </p:cNvPr>
          <p:cNvSpPr txBox="1"/>
          <p:nvPr/>
        </p:nvSpPr>
        <p:spPr>
          <a:xfrm>
            <a:off x="5993320" y="5425037"/>
            <a:ext cx="868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8885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3DAC4-5703-3B36-96C7-96D9A9CB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event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262108-3B4B-98D9-8E32-230EE16EFB61}"/>
              </a:ext>
            </a:extLst>
          </p:cNvPr>
          <p:cNvSpPr/>
          <p:nvPr/>
        </p:nvSpPr>
        <p:spPr>
          <a:xfrm>
            <a:off x="4532844" y="1690688"/>
            <a:ext cx="3147333" cy="426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537850-9014-79D6-5DCC-CAC8273195B4}"/>
              </a:ext>
            </a:extLst>
          </p:cNvPr>
          <p:cNvSpPr/>
          <p:nvPr/>
        </p:nvSpPr>
        <p:spPr>
          <a:xfrm>
            <a:off x="4714240" y="2502932"/>
            <a:ext cx="2773680" cy="3154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30053E-E7F7-944D-B547-7DBE042C5DCB}"/>
              </a:ext>
            </a:extLst>
          </p:cNvPr>
          <p:cNvSpPr txBox="1"/>
          <p:nvPr/>
        </p:nvSpPr>
        <p:spPr>
          <a:xfrm>
            <a:off x="4831080" y="191214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Attention!!</a:t>
            </a:r>
          </a:p>
        </p:txBody>
      </p:sp>
      <p:sp>
        <p:nvSpPr>
          <p:cNvPr id="9" name="爆炸: 八角 8">
            <a:extLst>
              <a:ext uri="{FF2B5EF4-FFF2-40B4-BE49-F238E27FC236}">
                <a16:creationId xmlns:a16="http://schemas.microsoft.com/office/drawing/2014/main" id="{9FB646FF-C056-2A87-7B09-922D546D20E1}"/>
              </a:ext>
            </a:extLst>
          </p:cNvPr>
          <p:cNvSpPr/>
          <p:nvPr/>
        </p:nvSpPr>
        <p:spPr>
          <a:xfrm>
            <a:off x="4617329" y="1774508"/>
            <a:ext cx="1638300" cy="617696"/>
          </a:xfrm>
          <a:prstGeom prst="irregularSeal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FC9845-89D8-31B8-8F8A-A17F7250E6A6}"/>
              </a:ext>
            </a:extLst>
          </p:cNvPr>
          <p:cNvSpPr txBox="1"/>
          <p:nvPr/>
        </p:nvSpPr>
        <p:spPr>
          <a:xfrm>
            <a:off x="4975860" y="275844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info.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F8C0D7-7049-362C-07FD-584D8ACEB73D}"/>
              </a:ext>
            </a:extLst>
          </p:cNvPr>
          <p:cNvSpPr txBox="1"/>
          <p:nvPr/>
        </p:nvSpPr>
        <p:spPr>
          <a:xfrm>
            <a:off x="5044440" y="3314700"/>
            <a:ext cx="218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endParaRPr 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AFD33EF-B6EB-C826-ABB1-40B902FFEBA4}"/>
              </a:ext>
            </a:extLst>
          </p:cNvPr>
          <p:cNvGrpSpPr/>
          <p:nvPr/>
        </p:nvGrpSpPr>
        <p:grpSpPr>
          <a:xfrm>
            <a:off x="5250180" y="3730229"/>
            <a:ext cx="1798320" cy="658891"/>
            <a:chOff x="5250180" y="3730229"/>
            <a:chExt cx="1798320" cy="65889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54A40BA-1020-A3DB-D036-78E2B3286498}"/>
                </a:ext>
              </a:extLst>
            </p:cNvPr>
            <p:cNvSpPr/>
            <p:nvPr/>
          </p:nvSpPr>
          <p:spPr>
            <a:xfrm>
              <a:off x="5250180" y="3730229"/>
              <a:ext cx="1798320" cy="658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6B81B45-4365-3186-372F-2DF67BB65121}"/>
                </a:ext>
              </a:extLst>
            </p:cNvPr>
            <p:cNvCxnSpPr/>
            <p:nvPr/>
          </p:nvCxnSpPr>
          <p:spPr>
            <a:xfrm>
              <a:off x="5250180" y="3730229"/>
              <a:ext cx="1798320" cy="658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AF5F979-D865-B1AF-C572-F36ACC89DBEE}"/>
                </a:ext>
              </a:extLst>
            </p:cNvPr>
            <p:cNvCxnSpPr/>
            <p:nvPr/>
          </p:nvCxnSpPr>
          <p:spPr>
            <a:xfrm flipV="1">
              <a:off x="5250180" y="3730229"/>
              <a:ext cx="1798320" cy="658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圖形 20" descr="有圖釘的地圖 以實心填滿">
            <a:extLst>
              <a:ext uri="{FF2B5EF4-FFF2-40B4-BE49-F238E27FC236}">
                <a16:creationId xmlns:a16="http://schemas.microsoft.com/office/drawing/2014/main" id="{0CC64227-7840-9DC5-69F0-DB5673C57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00" y="3602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8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Calender</vt:lpstr>
      <vt:lpstr>Diagram</vt:lpstr>
      <vt:lpstr>Idle</vt:lpstr>
      <vt:lpstr>PowerPoint 簡報</vt:lpstr>
      <vt:lpstr>Announcement</vt:lpstr>
      <vt:lpstr>Special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李博茗</dc:creator>
  <cp:lastModifiedBy>李博茗</cp:lastModifiedBy>
  <cp:revision>27</cp:revision>
  <dcterms:created xsi:type="dcterms:W3CDTF">2024-03-26T07:15:15Z</dcterms:created>
  <dcterms:modified xsi:type="dcterms:W3CDTF">2024-03-26T08:19:56Z</dcterms:modified>
</cp:coreProperties>
</file>