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Barlow Semi Condensed Light"/>
      <p:regular r:id="rId14"/>
      <p:bold r:id="rId15"/>
      <p:italic r:id="rId16"/>
      <p:boldItalic r:id="rId17"/>
    </p:embeddedFont>
    <p:embeddedFont>
      <p:font typeface="Fjalla One"/>
      <p:regular r:id="rId18"/>
    </p:embeddedFont>
    <p:embeddedFont>
      <p:font typeface="Barlow Semi Condensed Medium"/>
      <p:regular r:id="rId19"/>
      <p:bold r:id="rId20"/>
      <p:italic r:id="rId21"/>
      <p:boldItalic r:id="rId22"/>
    </p:embeddedFont>
    <p:embeddedFont>
      <p:font typeface="Barlow Semi Condense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bold.fntdata"/><Relationship Id="rId22" Type="http://schemas.openxmlformats.org/officeDocument/2006/relationships/font" Target="fonts/BarlowSemiCondensedMedium-boldItalic.fntdata"/><Relationship Id="rId21" Type="http://schemas.openxmlformats.org/officeDocument/2006/relationships/font" Target="fonts/BarlowSemiCondensedMedium-italic.fntdata"/><Relationship Id="rId24" Type="http://schemas.openxmlformats.org/officeDocument/2006/relationships/font" Target="fonts/BarlowSemiCondensed-bold.fntdata"/><Relationship Id="rId23" Type="http://schemas.openxmlformats.org/officeDocument/2006/relationships/font" Target="fonts/BarlowSemi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-boldItalic.fntdata"/><Relationship Id="rId25" Type="http://schemas.openxmlformats.org/officeDocument/2006/relationships/font" Target="fonts/BarlowSemi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arlowSemiCondensedLight-bold.fntdata"/><Relationship Id="rId14" Type="http://schemas.openxmlformats.org/officeDocument/2006/relationships/font" Target="fonts/BarlowSemiCondensedLight-regular.fntdata"/><Relationship Id="rId17" Type="http://schemas.openxmlformats.org/officeDocument/2006/relationships/font" Target="fonts/BarlowSemiCondensedLight-boldItalic.fntdata"/><Relationship Id="rId16" Type="http://schemas.openxmlformats.org/officeDocument/2006/relationships/font" Target="fonts/BarlowSemiCondensedLight-italic.fntdata"/><Relationship Id="rId19" Type="http://schemas.openxmlformats.org/officeDocument/2006/relationships/font" Target="fonts/BarlowSemiCondensedMedium-regular.fntdata"/><Relationship Id="rId18" Type="http://schemas.openxmlformats.org/officeDocument/2006/relationships/font" Target="fonts/Fjall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14a43093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14a43093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8714a43093_5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8714a43093_5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 wrangling: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9" name="Google Shape;2379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120638dd64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120638dd64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8714a43093_5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8714a43093_5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8714a43093_3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8714a43093_3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Dating App Google Play Reviews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Breakout Room #4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Ellen, Ryan, Lizzy, Nii, Andrew</a:t>
            </a:r>
            <a:endParaRPr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 from Kaggle</a:t>
            </a:r>
            <a:endParaRPr/>
          </a:p>
        </p:txBody>
      </p:sp>
      <p:grpSp>
        <p:nvGrpSpPr>
          <p:cNvPr id="1887" name="Google Shape;1887;p34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1888" name="Google Shape;1888;p34"/>
            <p:cNvSpPr/>
            <p:nvPr/>
          </p:nvSpPr>
          <p:spPr>
            <a:xfrm>
              <a:off x="277900" y="420125"/>
              <a:ext cx="6852525" cy="4609425"/>
            </a:xfrm>
            <a:custGeom>
              <a:rect b="b" l="l" r="r" t="t"/>
              <a:pathLst>
                <a:path extrusionOk="0" h="184377" w="274101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582900" y="420200"/>
              <a:ext cx="6424600" cy="4609350"/>
            </a:xfrm>
            <a:custGeom>
              <a:rect b="b" l="l" r="r" t="t"/>
              <a:pathLst>
                <a:path extrusionOk="0" h="184374" w="256984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702125" y="5036900"/>
              <a:ext cx="6191675" cy="65650"/>
            </a:xfrm>
            <a:custGeom>
              <a:rect b="b" l="l" r="r" t="t"/>
              <a:pathLst>
                <a:path extrusionOk="0" h="2626" w="247667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665175" y="3566050"/>
              <a:ext cx="125725" cy="97450"/>
            </a:xfrm>
            <a:custGeom>
              <a:rect b="b" l="l" r="r" t="t"/>
              <a:pathLst>
                <a:path extrusionOk="0" h="3898" w="5029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667950" y="3411900"/>
              <a:ext cx="777325" cy="1632425"/>
            </a:xfrm>
            <a:custGeom>
              <a:rect b="b" l="l" r="r" t="t"/>
              <a:pathLst>
                <a:path extrusionOk="0" h="65297" w="31093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1174425" y="3532200"/>
              <a:ext cx="91525" cy="134975"/>
            </a:xfrm>
            <a:custGeom>
              <a:rect b="b" l="l" r="r" t="t"/>
              <a:pathLst>
                <a:path extrusionOk="0" h="5399" w="3661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1820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1736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33557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3348300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3415775" y="3231825"/>
              <a:ext cx="889175" cy="1075875"/>
            </a:xfrm>
            <a:custGeom>
              <a:rect b="b" l="l" r="r" t="t"/>
              <a:pathLst>
                <a:path extrusionOk="0" h="43035" w="35567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3410225" y="3223500"/>
              <a:ext cx="898425" cy="1091575"/>
            </a:xfrm>
            <a:custGeom>
              <a:rect b="b" l="l" r="r" t="t"/>
              <a:pathLst>
                <a:path extrusionOk="0" h="43663" w="35937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3388050" y="4095075"/>
              <a:ext cx="902100" cy="212625"/>
            </a:xfrm>
            <a:custGeom>
              <a:rect b="b" l="l" r="r" t="t"/>
              <a:pathLst>
                <a:path extrusionOk="0" h="8505" w="36084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380650" y="4086775"/>
              <a:ext cx="916900" cy="228300"/>
            </a:xfrm>
            <a:custGeom>
              <a:rect b="b" l="l" r="r" t="t"/>
              <a:pathLst>
                <a:path extrusionOk="0" h="9132" w="36676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3342750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335375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4225425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4218050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548875" y="3556225"/>
              <a:ext cx="574000" cy="329075"/>
            </a:xfrm>
            <a:custGeom>
              <a:rect b="b" l="l" r="r" t="t"/>
              <a:pathLst>
                <a:path extrusionOk="0" h="13163" w="2296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3541475" y="3548850"/>
              <a:ext cx="588775" cy="343850"/>
            </a:xfrm>
            <a:custGeom>
              <a:rect b="b" l="l" r="r" t="t"/>
              <a:pathLst>
                <a:path extrusionOk="0" h="13754" w="23551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3337225" y="3015525"/>
              <a:ext cx="1061075" cy="603575"/>
            </a:xfrm>
            <a:custGeom>
              <a:rect b="b" l="l" r="r" t="t"/>
              <a:pathLst>
                <a:path extrusionOk="0" h="24143" w="42443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3328900" y="3008150"/>
              <a:ext cx="1076800" cy="619275"/>
            </a:xfrm>
            <a:custGeom>
              <a:rect b="b" l="l" r="r" t="t"/>
              <a:pathLst>
                <a:path extrusionOk="0" h="24771" w="43072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3938900" y="2856775"/>
              <a:ext cx="52725" cy="82300"/>
            </a:xfrm>
            <a:custGeom>
              <a:rect b="b" l="l" r="r" t="t"/>
              <a:pathLst>
                <a:path extrusionOk="0" h="3292" w="2109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393060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3667175" y="2856775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366255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3694900" y="2954900"/>
              <a:ext cx="289325" cy="233500"/>
            </a:xfrm>
            <a:custGeom>
              <a:rect b="b" l="l" r="r" t="t"/>
              <a:pathLst>
                <a:path extrusionOk="0" h="9340" w="11573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3687500" y="2947150"/>
              <a:ext cx="305050" cy="249100"/>
            </a:xfrm>
            <a:custGeom>
              <a:rect b="b" l="l" r="r" t="t"/>
              <a:pathLst>
                <a:path extrusionOk="0" h="9964" w="12202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3761450" y="3038650"/>
              <a:ext cx="139600" cy="207225"/>
            </a:xfrm>
            <a:custGeom>
              <a:rect b="b" l="l" r="r" t="t"/>
              <a:pathLst>
                <a:path extrusionOk="0" h="8289" w="5584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3753125" y="3030800"/>
              <a:ext cx="155300" cy="223225"/>
            </a:xfrm>
            <a:custGeom>
              <a:rect b="b" l="l" r="r" t="t"/>
              <a:pathLst>
                <a:path extrusionOk="0" h="8929" w="6212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15250" y="2777775"/>
              <a:ext cx="241250" cy="327075"/>
            </a:xfrm>
            <a:custGeom>
              <a:rect b="b" l="l" r="r" t="t"/>
              <a:pathLst>
                <a:path extrusionOk="0" h="13083" w="965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7850" y="2769675"/>
              <a:ext cx="256050" cy="342925"/>
            </a:xfrm>
            <a:custGeom>
              <a:rect b="b" l="l" r="r" t="t"/>
              <a:pathLst>
                <a:path extrusionOk="0" h="13717" w="10242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659775" y="2613900"/>
              <a:ext cx="321675" cy="302000"/>
            </a:xfrm>
            <a:custGeom>
              <a:rect b="b" l="l" r="r" t="t"/>
              <a:pathLst>
                <a:path extrusionOk="0" h="12080" w="12867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662550" y="2606075"/>
              <a:ext cx="327225" cy="317975"/>
            </a:xfrm>
            <a:custGeom>
              <a:rect b="b" l="l" r="r" t="t"/>
              <a:pathLst>
                <a:path extrusionOk="0" h="12719" w="13089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3314100" y="3493950"/>
              <a:ext cx="431675" cy="128850"/>
            </a:xfrm>
            <a:custGeom>
              <a:rect b="b" l="l" r="r" t="t"/>
              <a:pathLst>
                <a:path extrusionOk="0" h="5154" w="17267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3317800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3642225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3634825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000825" y="3493950"/>
              <a:ext cx="430750" cy="128850"/>
            </a:xfrm>
            <a:custGeom>
              <a:rect b="b" l="l" r="r" t="t"/>
              <a:pathLst>
                <a:path extrusionOk="0" h="5154" w="1723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3992525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3898250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3892700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3581225" y="3885275"/>
              <a:ext cx="489875" cy="212600"/>
            </a:xfrm>
            <a:custGeom>
              <a:rect b="b" l="l" r="r" t="t"/>
              <a:pathLst>
                <a:path extrusionOk="0" h="8504" w="19595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3573825" y="3876950"/>
              <a:ext cx="504675" cy="228325"/>
            </a:xfrm>
            <a:custGeom>
              <a:rect b="b" l="l" r="r" t="t"/>
              <a:pathLst>
                <a:path extrusionOk="0" h="9133" w="20187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3618200" y="3864350"/>
              <a:ext cx="183950" cy="157000"/>
            </a:xfrm>
            <a:custGeom>
              <a:rect b="b" l="l" r="r" t="t"/>
              <a:pathLst>
                <a:path extrusionOk="0" h="6280" w="7358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3875125" y="3876950"/>
              <a:ext cx="171025" cy="137975"/>
            </a:xfrm>
            <a:custGeom>
              <a:rect b="b" l="l" r="r" t="t"/>
              <a:pathLst>
                <a:path extrusionOk="0" h="5519" w="6841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3388050" y="3841775"/>
              <a:ext cx="297625" cy="1110125"/>
            </a:xfrm>
            <a:custGeom>
              <a:rect b="b" l="l" r="r" t="t"/>
              <a:pathLst>
                <a:path extrusionOk="0" h="44405" w="11905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3433325" y="3834450"/>
              <a:ext cx="256050" cy="1124850"/>
            </a:xfrm>
            <a:custGeom>
              <a:rect b="b" l="l" r="r" t="t"/>
              <a:pathLst>
                <a:path extrusionOk="0" h="44994" w="10242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3374175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336587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345090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344257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3998975" y="3841775"/>
              <a:ext cx="297650" cy="1110125"/>
            </a:xfrm>
            <a:custGeom>
              <a:rect b="b" l="l" r="r" t="t"/>
              <a:pathLst>
                <a:path extrusionOk="0" h="44405" w="11906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3995300" y="3834450"/>
              <a:ext cx="256025" cy="1124850"/>
            </a:xfrm>
            <a:custGeom>
              <a:rect b="b" l="l" r="r" t="t"/>
              <a:pathLst>
                <a:path extrusionOk="0" h="44994" w="10241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4111750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10342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14965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14132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6053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4599750" y="3240125"/>
              <a:ext cx="732050" cy="379900"/>
            </a:xfrm>
            <a:custGeom>
              <a:rect b="b" l="l" r="r" t="t"/>
              <a:pathLst>
                <a:path extrusionOk="0" h="15196" w="29282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4658900" y="3274325"/>
              <a:ext cx="614675" cy="311500"/>
            </a:xfrm>
            <a:custGeom>
              <a:rect b="b" l="l" r="r" t="t"/>
              <a:pathLst>
                <a:path extrusionOk="0" h="12460" w="24587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652450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76150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754100" y="3582125"/>
              <a:ext cx="832800" cy="42525"/>
            </a:xfrm>
            <a:custGeom>
              <a:rect b="b" l="l" r="r" t="t"/>
              <a:pathLst>
                <a:path extrusionOk="0" h="1701" w="33312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7615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754100" y="3582125"/>
              <a:ext cx="411325" cy="42525"/>
            </a:xfrm>
            <a:custGeom>
              <a:rect b="b" l="l" r="r" t="t"/>
              <a:pathLst>
                <a:path extrusionOk="0" h="1701" w="16453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8188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48114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000900" y="3058050"/>
              <a:ext cx="93375" cy="306875"/>
            </a:xfrm>
            <a:custGeom>
              <a:rect b="b" l="l" r="r" t="t"/>
              <a:pathLst>
                <a:path extrusionOk="0" h="12275" w="3735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4992575" y="3050475"/>
              <a:ext cx="110000" cy="321850"/>
            </a:xfrm>
            <a:custGeom>
              <a:rect b="b" l="l" r="r" t="t"/>
              <a:pathLst>
                <a:path extrusionOk="0" h="12874" w="440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3524850" y="3248450"/>
              <a:ext cx="631275" cy="374350"/>
            </a:xfrm>
            <a:custGeom>
              <a:rect b="b" l="l" r="r" t="t"/>
              <a:pathLst>
                <a:path extrusionOk="0" h="14974" w="25251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3517450" y="3240125"/>
              <a:ext cx="647000" cy="391000"/>
            </a:xfrm>
            <a:custGeom>
              <a:rect b="b" l="l" r="r" t="t"/>
              <a:pathLst>
                <a:path extrusionOk="0" h="15640" w="2588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4051675" y="2338050"/>
              <a:ext cx="475100" cy="475100"/>
            </a:xfrm>
            <a:custGeom>
              <a:rect b="b" l="l" r="r" t="t"/>
              <a:pathLst>
                <a:path extrusionOk="0" h="19004" w="19004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4043350" y="2329725"/>
              <a:ext cx="491725" cy="491750"/>
            </a:xfrm>
            <a:custGeom>
              <a:rect b="b" l="l" r="r" t="t"/>
              <a:pathLst>
                <a:path extrusionOk="0" h="19670" w="19669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4112675" y="2789100"/>
              <a:ext cx="193200" cy="368800"/>
            </a:xfrm>
            <a:custGeom>
              <a:rect b="b" l="l" r="r" t="t"/>
              <a:pathLst>
                <a:path extrusionOk="0" h="14752" w="7728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4103425" y="2780975"/>
              <a:ext cx="211675" cy="385050"/>
            </a:xfrm>
            <a:custGeom>
              <a:rect b="b" l="l" r="r" t="t"/>
              <a:pathLst>
                <a:path extrusionOk="0" h="15402" w="8467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6126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2607050" y="3240125"/>
              <a:ext cx="732025" cy="379900"/>
            </a:xfrm>
            <a:custGeom>
              <a:rect b="b" l="l" r="r" t="t"/>
              <a:pathLst>
                <a:path extrusionOk="0" h="15196" w="29281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2665275" y="3274325"/>
              <a:ext cx="615575" cy="311500"/>
            </a:xfrm>
            <a:custGeom>
              <a:rect b="b" l="l" r="r" t="t"/>
              <a:pathLst>
                <a:path extrusionOk="0" h="12460" w="24623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2659725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235935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2351950" y="3582125"/>
              <a:ext cx="833700" cy="42525"/>
            </a:xfrm>
            <a:custGeom>
              <a:rect b="b" l="l" r="r" t="t"/>
              <a:pathLst>
                <a:path extrusionOk="0" h="1701" w="33348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27808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2773400" y="3582125"/>
              <a:ext cx="412250" cy="42525"/>
            </a:xfrm>
            <a:custGeom>
              <a:rect b="b" l="l" r="r" t="t"/>
              <a:pathLst>
                <a:path extrusionOk="0" h="1701" w="1649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26172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26098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2855675" y="3045125"/>
              <a:ext cx="68425" cy="300400"/>
            </a:xfrm>
            <a:custGeom>
              <a:rect b="b" l="l" r="r" t="t"/>
              <a:pathLst>
                <a:path extrusionOk="0" h="12016" w="2737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2847350" y="3037950"/>
              <a:ext cx="84125" cy="315900"/>
            </a:xfrm>
            <a:custGeom>
              <a:rect b="b" l="l" r="r" t="t"/>
              <a:pathLst>
                <a:path extrusionOk="0" h="12636" w="3365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4462975" y="3403725"/>
              <a:ext cx="145125" cy="213525"/>
            </a:xfrm>
            <a:custGeom>
              <a:rect b="b" l="l" r="r" t="t"/>
              <a:pathLst>
                <a:path extrusionOk="0" h="8541" w="5805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4455575" y="3396325"/>
              <a:ext cx="159925" cy="228325"/>
            </a:xfrm>
            <a:custGeom>
              <a:rect b="b" l="l" r="r" t="t"/>
              <a:pathLst>
                <a:path extrusionOk="0" h="9133" w="6397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4570175" y="3443475"/>
              <a:ext cx="77675" cy="144200"/>
            </a:xfrm>
            <a:custGeom>
              <a:rect b="b" l="l" r="r" t="t"/>
              <a:pathLst>
                <a:path extrusionOk="0" h="5768" w="3107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561875" y="3436075"/>
              <a:ext cx="93375" cy="159925"/>
            </a:xfrm>
            <a:custGeom>
              <a:rect b="b" l="l" r="r" t="t"/>
              <a:pathLst>
                <a:path extrusionOk="0" h="6397" w="3735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999975" y="3728150"/>
              <a:ext cx="140500" cy="1346100"/>
            </a:xfrm>
            <a:custGeom>
              <a:rect b="b" l="l" r="r" t="t"/>
              <a:pathLst>
                <a:path extrusionOk="0" h="53844" w="562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4991650" y="3720750"/>
              <a:ext cx="156225" cy="1360550"/>
            </a:xfrm>
            <a:custGeom>
              <a:rect b="b" l="l" r="r" t="t"/>
              <a:pathLst>
                <a:path extrusionOk="0" h="54422" w="6249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5752325" y="3728150"/>
              <a:ext cx="141425" cy="1349800"/>
            </a:xfrm>
            <a:custGeom>
              <a:rect b="b" l="l" r="r" t="t"/>
              <a:pathLst>
                <a:path extrusionOk="0" h="53992" w="5657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5744000" y="3720750"/>
              <a:ext cx="156225" cy="1365175"/>
            </a:xfrm>
            <a:custGeom>
              <a:rect b="b" l="l" r="r" t="t"/>
              <a:pathLst>
                <a:path extrusionOk="0" h="54607" w="6249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587625" y="3728150"/>
              <a:ext cx="123875" cy="1337800"/>
            </a:xfrm>
            <a:custGeom>
              <a:rect b="b" l="l" r="r" t="t"/>
              <a:pathLst>
                <a:path extrusionOk="0" h="53512" w="4955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580250" y="3720750"/>
              <a:ext cx="138650" cy="1352225"/>
            </a:xfrm>
            <a:custGeom>
              <a:rect b="b" l="l" r="r" t="t"/>
              <a:pathLst>
                <a:path extrusionOk="0" h="54089" w="5546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1894425" y="3728150"/>
              <a:ext cx="122975" cy="1333175"/>
            </a:xfrm>
            <a:custGeom>
              <a:rect b="b" l="l" r="r" t="t"/>
              <a:pathLst>
                <a:path extrusionOk="0" h="53327" w="4919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1887050" y="3720750"/>
              <a:ext cx="138650" cy="1348525"/>
            </a:xfrm>
            <a:custGeom>
              <a:rect b="b" l="l" r="r" t="t"/>
              <a:pathLst>
                <a:path extrusionOk="0" h="53941" w="5546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1912000" y="3654200"/>
              <a:ext cx="3986375" cy="114650"/>
            </a:xfrm>
            <a:custGeom>
              <a:rect b="b" l="l" r="r" t="t"/>
              <a:pathLst>
                <a:path extrusionOk="0" h="4586" w="159455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1904600" y="3646800"/>
              <a:ext cx="4001175" cy="130350"/>
            </a:xfrm>
            <a:custGeom>
              <a:rect b="b" l="l" r="r" t="t"/>
              <a:pathLst>
                <a:path extrusionOk="0" h="5214" w="160047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1912000" y="3654200"/>
              <a:ext cx="3986375" cy="39775"/>
            </a:xfrm>
            <a:custGeom>
              <a:rect b="b" l="l" r="r" t="t"/>
              <a:pathLst>
                <a:path extrusionOk="0" h="1591" w="159455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1904600" y="3646800"/>
              <a:ext cx="4001175" cy="54575"/>
            </a:xfrm>
            <a:custGeom>
              <a:rect b="b" l="l" r="r" t="t"/>
              <a:pathLst>
                <a:path extrusionOk="0" h="2183" w="160047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4901075" y="3654200"/>
              <a:ext cx="997300" cy="114650"/>
            </a:xfrm>
            <a:custGeom>
              <a:rect b="b" l="l" r="r" t="t"/>
              <a:pathLst>
                <a:path extrusionOk="0" h="4586" w="39892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4893675" y="3646800"/>
              <a:ext cx="1012100" cy="130350"/>
            </a:xfrm>
            <a:custGeom>
              <a:rect b="b" l="l" r="r" t="t"/>
              <a:pathLst>
                <a:path extrusionOk="0" h="5214" w="40484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1876875" y="3616300"/>
              <a:ext cx="4057550" cy="43475"/>
            </a:xfrm>
            <a:custGeom>
              <a:rect b="b" l="l" r="r" t="t"/>
              <a:pathLst>
                <a:path extrusionOk="0" h="1739" w="162302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1868550" y="3608925"/>
              <a:ext cx="4073275" cy="59175"/>
            </a:xfrm>
            <a:custGeom>
              <a:rect b="b" l="l" r="r" t="t"/>
              <a:pathLst>
                <a:path extrusionOk="0" h="2367" w="162931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4942650" y="3616300"/>
              <a:ext cx="991775" cy="43475"/>
            </a:xfrm>
            <a:custGeom>
              <a:rect b="b" l="l" r="r" t="t"/>
              <a:pathLst>
                <a:path extrusionOk="0" h="1739" w="39671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4935275" y="3608925"/>
              <a:ext cx="1006550" cy="59175"/>
            </a:xfrm>
            <a:custGeom>
              <a:rect b="b" l="l" r="r" t="t"/>
              <a:pathLst>
                <a:path extrusionOk="0" h="2367" w="40262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5555450" y="2786125"/>
              <a:ext cx="416875" cy="365650"/>
            </a:xfrm>
            <a:custGeom>
              <a:rect b="b" l="l" r="r" t="t"/>
              <a:pathLst>
                <a:path extrusionOk="0" h="14626" w="16675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5552675" y="2778000"/>
              <a:ext cx="427950" cy="381750"/>
            </a:xfrm>
            <a:custGeom>
              <a:rect b="b" l="l" r="r" t="t"/>
              <a:pathLst>
                <a:path extrusionOk="0" h="15270" w="17118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5414950" y="2624850"/>
              <a:ext cx="546275" cy="391175"/>
            </a:xfrm>
            <a:custGeom>
              <a:rect b="b" l="l" r="r" t="t"/>
              <a:pathLst>
                <a:path extrusionOk="0" h="15647" w="21851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5440850" y="2617175"/>
              <a:ext cx="512050" cy="406700"/>
            </a:xfrm>
            <a:custGeom>
              <a:rect b="b" l="l" r="r" t="t"/>
              <a:pathLst>
                <a:path extrusionOk="0" h="16268" w="20482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5732875" y="2898975"/>
              <a:ext cx="70300" cy="90700"/>
            </a:xfrm>
            <a:custGeom>
              <a:rect b="b" l="l" r="r" t="t"/>
              <a:pathLst>
                <a:path extrusionOk="0" h="3628" w="2812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5735675" y="2890750"/>
              <a:ext cx="67500" cy="106325"/>
            </a:xfrm>
            <a:custGeom>
              <a:rect b="b" l="l" r="r" t="t"/>
              <a:pathLst>
                <a:path extrusionOk="0" h="4253" w="270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5487050" y="4141300"/>
              <a:ext cx="251425" cy="785650"/>
            </a:xfrm>
            <a:custGeom>
              <a:rect b="b" l="l" r="r" t="t"/>
              <a:pathLst>
                <a:path extrusionOk="0" h="31426" w="10057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5478725" y="4133900"/>
              <a:ext cx="268075" cy="801375"/>
            </a:xfrm>
            <a:custGeom>
              <a:rect b="b" l="l" r="r" t="t"/>
              <a:pathLst>
                <a:path extrusionOk="0" h="32055" w="10723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5471350" y="4922300"/>
              <a:ext cx="282850" cy="117400"/>
            </a:xfrm>
            <a:custGeom>
              <a:rect b="b" l="l" r="r" t="t"/>
              <a:pathLst>
                <a:path extrusionOk="0" h="4696" w="11314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5463025" y="4913975"/>
              <a:ext cx="299475" cy="134050"/>
            </a:xfrm>
            <a:custGeom>
              <a:rect b="b" l="l" r="r" t="t"/>
              <a:pathLst>
                <a:path extrusionOk="0" h="5362" w="11979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5231950" y="3802100"/>
              <a:ext cx="1096200" cy="1127625"/>
            </a:xfrm>
            <a:custGeom>
              <a:rect b="b" l="l" r="r" t="t"/>
              <a:pathLst>
                <a:path extrusionOk="0" h="45105" w="43848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5223650" y="3794700"/>
              <a:ext cx="1075850" cy="1142425"/>
            </a:xfrm>
            <a:custGeom>
              <a:rect b="b" l="l" r="r" t="t"/>
              <a:pathLst>
                <a:path extrusionOk="0" h="45697" w="43034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5111800" y="4926000"/>
              <a:ext cx="308725" cy="134975"/>
            </a:xfrm>
            <a:custGeom>
              <a:rect b="b" l="l" r="r" t="t"/>
              <a:pathLst>
                <a:path extrusionOk="0" h="5399" w="12349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5103475" y="4918600"/>
              <a:ext cx="324450" cy="150675"/>
            </a:xfrm>
            <a:custGeom>
              <a:rect b="b" l="l" r="r" t="t"/>
              <a:pathLst>
                <a:path extrusionOk="0" h="6027" w="12978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5408500" y="3494300"/>
              <a:ext cx="201500" cy="90600"/>
            </a:xfrm>
            <a:custGeom>
              <a:rect b="b" l="l" r="r" t="t"/>
              <a:pathLst>
                <a:path extrusionOk="0" h="3624" w="806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5400175" y="3486925"/>
              <a:ext cx="218150" cy="105775"/>
            </a:xfrm>
            <a:custGeom>
              <a:rect b="b" l="l" r="r" t="t"/>
              <a:pathLst>
                <a:path extrusionOk="0" h="4231" w="8726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5410350" y="3530350"/>
              <a:ext cx="171000" cy="49025"/>
            </a:xfrm>
            <a:custGeom>
              <a:rect b="b" l="l" r="r" t="t"/>
              <a:pathLst>
                <a:path extrusionOk="0" h="1961" w="684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5412200" y="35229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5597050" y="3530350"/>
              <a:ext cx="448275" cy="196900"/>
            </a:xfrm>
            <a:custGeom>
              <a:rect b="b" l="l" r="r" t="t"/>
              <a:pathLst>
                <a:path extrusionOk="0" h="7876" w="17931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5588725" y="3522775"/>
              <a:ext cx="464000" cy="212250"/>
            </a:xfrm>
            <a:custGeom>
              <a:rect b="b" l="l" r="r" t="t"/>
              <a:pathLst>
                <a:path extrusionOk="0" h="8490" w="1856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5831800" y="3033350"/>
              <a:ext cx="475100" cy="853075"/>
            </a:xfrm>
            <a:custGeom>
              <a:rect b="b" l="l" r="r" t="t"/>
              <a:pathLst>
                <a:path extrusionOk="0" h="34123" w="19004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5847525" y="3025700"/>
              <a:ext cx="462150" cy="867925"/>
            </a:xfrm>
            <a:custGeom>
              <a:rect b="b" l="l" r="r" t="t"/>
              <a:pathLst>
                <a:path extrusionOk="0" h="34717" w="18486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5828100" y="2996750"/>
              <a:ext cx="275450" cy="262825"/>
            </a:xfrm>
            <a:custGeom>
              <a:rect b="b" l="l" r="r" t="t"/>
              <a:pathLst>
                <a:path extrusionOk="0" h="10513" w="11018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5820725" y="2989650"/>
              <a:ext cx="291150" cy="277325"/>
            </a:xfrm>
            <a:custGeom>
              <a:rect b="b" l="l" r="r" t="t"/>
              <a:pathLst>
                <a:path extrusionOk="0" h="11093" w="11646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5256900" y="3187450"/>
              <a:ext cx="816150" cy="609925"/>
            </a:xfrm>
            <a:custGeom>
              <a:rect b="b" l="l" r="r" t="t"/>
              <a:pathLst>
                <a:path extrusionOk="0" h="24397" w="32646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5248600" y="3179325"/>
              <a:ext cx="832775" cy="625550"/>
            </a:xfrm>
            <a:custGeom>
              <a:rect b="b" l="l" r="r" t="t"/>
              <a:pathLst>
                <a:path extrusionOk="0" h="25022" w="33311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5945500" y="3431225"/>
              <a:ext cx="158050" cy="58725"/>
            </a:xfrm>
            <a:custGeom>
              <a:rect b="b" l="l" r="r" t="t"/>
              <a:pathLst>
                <a:path extrusionOk="0" h="2349" w="6322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5066625" y="3521850"/>
              <a:ext cx="194000" cy="95400"/>
            </a:xfrm>
            <a:custGeom>
              <a:rect b="b" l="l" r="r" t="t"/>
              <a:pathLst>
                <a:path extrusionOk="0" h="3816" w="776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5061900" y="3513725"/>
              <a:ext cx="206125" cy="110925"/>
            </a:xfrm>
            <a:custGeom>
              <a:rect b="b" l="l" r="r" t="t"/>
              <a:pathLst>
                <a:path extrusionOk="0" h="4437" w="8245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95842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5951950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638820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6379900" y="4220175"/>
              <a:ext cx="274525" cy="862975"/>
            </a:xfrm>
            <a:custGeom>
              <a:rect b="b" l="l" r="r" t="t"/>
              <a:pathLst>
                <a:path extrusionOk="0" h="34519" w="10981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6024975" y="4218000"/>
              <a:ext cx="189500" cy="859700"/>
            </a:xfrm>
            <a:custGeom>
              <a:rect b="b" l="l" r="r" t="t"/>
              <a:pathLst>
                <a:path extrusionOk="0" h="34388" w="758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6016650" y="4210000"/>
              <a:ext cx="205225" cy="875925"/>
            </a:xfrm>
            <a:custGeom>
              <a:rect b="b" l="l" r="r" t="t"/>
              <a:pathLst>
                <a:path extrusionOk="0" h="35037" w="8209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549167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54842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544730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5451925" y="3229050"/>
              <a:ext cx="1193250" cy="1063850"/>
            </a:xfrm>
            <a:custGeom>
              <a:rect b="b" l="l" r="r" t="t"/>
              <a:pathLst>
                <a:path extrusionOk="0" h="42554" w="4773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544730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5451925" y="3229050"/>
              <a:ext cx="819850" cy="1063850"/>
            </a:xfrm>
            <a:custGeom>
              <a:rect b="b" l="l" r="r" t="t"/>
              <a:pathLst>
                <a:path extrusionOk="0" h="42554" w="32794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1921250" y="3013700"/>
              <a:ext cx="161750" cy="177475"/>
            </a:xfrm>
            <a:custGeom>
              <a:rect b="b" l="l" r="r" t="t"/>
              <a:pathLst>
                <a:path extrusionOk="0" h="7099" w="647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1913850" y="3005375"/>
              <a:ext cx="178400" cy="193650"/>
            </a:xfrm>
            <a:custGeom>
              <a:rect b="b" l="l" r="r" t="t"/>
              <a:pathLst>
                <a:path extrusionOk="0" h="7746" w="7136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2021050" y="3965400"/>
              <a:ext cx="612825" cy="1046575"/>
            </a:xfrm>
            <a:custGeom>
              <a:rect b="b" l="l" r="r" t="t"/>
              <a:pathLst>
                <a:path extrusionOk="0" h="41863" w="24513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2036775" y="3957375"/>
              <a:ext cx="586925" cy="1062000"/>
            </a:xfrm>
            <a:custGeom>
              <a:rect b="b" l="l" r="r" t="t"/>
              <a:pathLst>
                <a:path extrusionOk="0" h="42480" w="23477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2073750" y="4916750"/>
              <a:ext cx="287200" cy="118325"/>
            </a:xfrm>
            <a:custGeom>
              <a:rect b="b" l="l" r="r" t="t"/>
              <a:pathLst>
                <a:path extrusionOk="0" h="4733" w="11488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2079300" y="4909350"/>
              <a:ext cx="287450" cy="134050"/>
            </a:xfrm>
            <a:custGeom>
              <a:rect b="b" l="l" r="r" t="t"/>
              <a:pathLst>
                <a:path extrusionOk="0" h="5362" w="11498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2208675" y="4889025"/>
              <a:ext cx="101700" cy="88750"/>
            </a:xfrm>
            <a:custGeom>
              <a:rect b="b" l="l" r="r" t="t"/>
              <a:pathLst>
                <a:path extrusionOk="0" h="3550" w="4068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2201300" y="4881625"/>
              <a:ext cx="117400" cy="103925"/>
            </a:xfrm>
            <a:custGeom>
              <a:rect b="b" l="l" r="r" t="t"/>
              <a:pathLst>
                <a:path extrusionOk="0" h="4157" w="4696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2129500" y="3838700"/>
              <a:ext cx="832475" cy="1182875"/>
            </a:xfrm>
            <a:custGeom>
              <a:rect b="b" l="l" r="r" t="t"/>
              <a:pathLst>
                <a:path extrusionOk="0" h="47315" w="33299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2149525" y="3831675"/>
              <a:ext cx="811550" cy="1197875"/>
            </a:xfrm>
            <a:custGeom>
              <a:rect b="b" l="l" r="r" t="t"/>
              <a:pathLst>
                <a:path extrusionOk="0" h="47915" w="32462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2676375" y="4926925"/>
              <a:ext cx="287175" cy="118325"/>
            </a:xfrm>
            <a:custGeom>
              <a:rect b="b" l="l" r="r" t="t"/>
              <a:pathLst>
                <a:path extrusionOk="0" h="4733" w="11487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681900" y="4919525"/>
              <a:ext cx="287475" cy="133125"/>
            </a:xfrm>
            <a:custGeom>
              <a:rect b="b" l="l" r="r" t="t"/>
              <a:pathLst>
                <a:path extrusionOk="0" h="5325" w="11499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816850" y="4909350"/>
              <a:ext cx="98000" cy="95225"/>
            </a:xfrm>
            <a:custGeom>
              <a:rect b="b" l="l" r="r" t="t"/>
              <a:pathLst>
                <a:path extrusionOk="0" h="3809" w="392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809450" y="4901600"/>
              <a:ext cx="113725" cy="111000"/>
            </a:xfrm>
            <a:custGeom>
              <a:rect b="b" l="l" r="r" t="t"/>
              <a:pathLst>
                <a:path extrusionOk="0" h="4440" w="4549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1840825" y="3478600"/>
              <a:ext cx="636850" cy="232925"/>
            </a:xfrm>
            <a:custGeom>
              <a:rect b="b" l="l" r="r" t="t"/>
              <a:pathLst>
                <a:path extrusionOk="0" h="9317" w="25474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1832500" y="3471200"/>
              <a:ext cx="652575" cy="248325"/>
            </a:xfrm>
            <a:custGeom>
              <a:rect b="b" l="l" r="r" t="t"/>
              <a:pathLst>
                <a:path extrusionOk="0" h="9933" w="26103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303875" y="3514650"/>
              <a:ext cx="171025" cy="49925"/>
            </a:xfrm>
            <a:custGeom>
              <a:rect b="b" l="l" r="r" t="t"/>
              <a:pathLst>
                <a:path extrusionOk="0" h="1997" w="6841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296500" y="35072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1536750" y="3107250"/>
              <a:ext cx="905800" cy="1073350"/>
            </a:xfrm>
            <a:custGeom>
              <a:rect b="b" l="l" r="r" t="t"/>
              <a:pathLst>
                <a:path extrusionOk="0" h="42934" w="36232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1535825" y="3099650"/>
              <a:ext cx="904875" cy="1088800"/>
            </a:xfrm>
            <a:custGeom>
              <a:rect b="b" l="l" r="r" t="t"/>
              <a:pathLst>
                <a:path extrusionOk="0" h="43552" w="36195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022900" y="2863875"/>
              <a:ext cx="279150" cy="311575"/>
            </a:xfrm>
            <a:custGeom>
              <a:rect b="b" l="l" r="r" t="t"/>
              <a:pathLst>
                <a:path extrusionOk="0" h="12463" w="11166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2014600" y="2855650"/>
              <a:ext cx="294850" cy="327200"/>
            </a:xfrm>
            <a:custGeom>
              <a:rect b="b" l="l" r="r" t="t"/>
              <a:pathLst>
                <a:path extrusionOk="0" h="13088" w="11794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1440650" y="2636575"/>
              <a:ext cx="1007450" cy="899975"/>
            </a:xfrm>
            <a:custGeom>
              <a:rect b="b" l="l" r="r" t="t"/>
              <a:pathLst>
                <a:path extrusionOk="0" h="35999" w="40298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1452650" y="2629200"/>
              <a:ext cx="995450" cy="915050"/>
            </a:xfrm>
            <a:custGeom>
              <a:rect b="b" l="l" r="r" t="t"/>
              <a:pathLst>
                <a:path extrusionOk="0" h="36602" w="39818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1917550" y="3189350"/>
              <a:ext cx="738725" cy="637725"/>
            </a:xfrm>
            <a:custGeom>
              <a:rect b="b" l="l" r="r" t="t"/>
              <a:pathLst>
                <a:path extrusionOk="0" h="25509" w="29549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1908300" y="3181900"/>
              <a:ext cx="755150" cy="653500"/>
            </a:xfrm>
            <a:custGeom>
              <a:rect b="b" l="l" r="r" t="t"/>
              <a:pathLst>
                <a:path extrusionOk="0" h="26140" w="30206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2058950" y="3511875"/>
              <a:ext cx="597325" cy="315200"/>
            </a:xfrm>
            <a:custGeom>
              <a:rect b="b" l="l" r="r" t="t"/>
              <a:pathLst>
                <a:path extrusionOk="0" h="12608" w="23893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2050625" y="3503550"/>
              <a:ext cx="612825" cy="331850"/>
            </a:xfrm>
            <a:custGeom>
              <a:rect b="b" l="l" r="r" t="t"/>
              <a:pathLst>
                <a:path extrusionOk="0" h="13274" w="24513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6606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65227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111805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1112500" y="4220175"/>
              <a:ext cx="274550" cy="862975"/>
            </a:xfrm>
            <a:custGeom>
              <a:rect b="b" l="l" r="r" t="t"/>
              <a:pathLst>
                <a:path extrusionOk="0" h="34519" w="10982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1551525" y="4218000"/>
              <a:ext cx="190425" cy="859700"/>
            </a:xfrm>
            <a:custGeom>
              <a:rect b="b" l="l" r="r" t="t"/>
              <a:pathLst>
                <a:path extrusionOk="0" h="34388" w="7617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1545075" y="4210000"/>
              <a:ext cx="205200" cy="875925"/>
            </a:xfrm>
            <a:custGeom>
              <a:rect b="b" l="l" r="r" t="t"/>
              <a:pathLst>
                <a:path extrusionOk="0" h="35037" w="8208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12735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11902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12175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121750" y="3229050"/>
              <a:ext cx="1192325" cy="1063850"/>
            </a:xfrm>
            <a:custGeom>
              <a:rect b="b" l="l" r="r" t="t"/>
              <a:pathLst>
                <a:path extrusionOk="0" h="42554" w="47693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49515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495150" y="3229050"/>
              <a:ext cx="818925" cy="1063850"/>
            </a:xfrm>
            <a:custGeom>
              <a:rect b="b" l="l" r="r" t="t"/>
              <a:pathLst>
                <a:path extrusionOk="0" h="42554" w="32757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9" name="Google Shape;2079;p34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Dating/Making Friends App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80" name="Google Shape;2080;p34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Dating App, Like For Reals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81" name="Google Shape;2081;p34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Dating App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082" name="Google Shape;2082;p34"/>
          <p:cNvGrpSpPr/>
          <p:nvPr/>
        </p:nvGrpSpPr>
        <p:grpSpPr>
          <a:xfrm>
            <a:off x="2021644" y="1725712"/>
            <a:ext cx="175013" cy="27000"/>
            <a:chOff x="5662375" y="212375"/>
            <a:chExt cx="175013" cy="27000"/>
          </a:xfrm>
        </p:grpSpPr>
        <p:sp>
          <p:nvSpPr>
            <p:cNvPr id="2083" name="Google Shape;2083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6" name="Google Shape;2086;p34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087" name="Google Shape;2087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0" name="Google Shape;2090;p34"/>
          <p:cNvGrpSpPr/>
          <p:nvPr/>
        </p:nvGrpSpPr>
        <p:grpSpPr>
          <a:xfrm>
            <a:off x="6949194" y="1725699"/>
            <a:ext cx="175013" cy="27000"/>
            <a:chOff x="5662375" y="212375"/>
            <a:chExt cx="175013" cy="27000"/>
          </a:xfrm>
        </p:grpSpPr>
        <p:sp>
          <p:nvSpPr>
            <p:cNvPr id="2091" name="Google Shape;2091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4" name="Google Shape;2094;p34"/>
          <p:cNvGrpSpPr/>
          <p:nvPr/>
        </p:nvGrpSpPr>
        <p:grpSpPr>
          <a:xfrm>
            <a:off x="3826867" y="2791202"/>
            <a:ext cx="234158" cy="219764"/>
            <a:chOff x="-34767825" y="1914325"/>
            <a:chExt cx="273325" cy="291425"/>
          </a:xfrm>
        </p:grpSpPr>
        <p:sp>
          <p:nvSpPr>
            <p:cNvPr id="2095" name="Google Shape;2095;p34"/>
            <p:cNvSpPr/>
            <p:nvPr/>
          </p:nvSpPr>
          <p:spPr>
            <a:xfrm>
              <a:off x="-34767825" y="1914325"/>
              <a:ext cx="273325" cy="291425"/>
            </a:xfrm>
            <a:custGeom>
              <a:rect b="b" l="l" r="r" t="t"/>
              <a:pathLst>
                <a:path extrusionOk="0" h="11657" w="10933">
                  <a:moveTo>
                    <a:pt x="5954" y="662"/>
                  </a:moveTo>
                  <a:cubicBezTo>
                    <a:pt x="5702" y="851"/>
                    <a:pt x="5482" y="1103"/>
                    <a:pt x="5324" y="1355"/>
                  </a:cubicBezTo>
                  <a:lnTo>
                    <a:pt x="693" y="1355"/>
                  </a:lnTo>
                  <a:lnTo>
                    <a:pt x="693" y="1008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7902" y="692"/>
                  </a:moveTo>
                  <a:cubicBezTo>
                    <a:pt x="9199" y="692"/>
                    <a:pt x="10239" y="1752"/>
                    <a:pt x="10239" y="3056"/>
                  </a:cubicBezTo>
                  <a:cubicBezTo>
                    <a:pt x="10239" y="4411"/>
                    <a:pt x="9168" y="5450"/>
                    <a:pt x="7845" y="5450"/>
                  </a:cubicBezTo>
                  <a:cubicBezTo>
                    <a:pt x="7404" y="5450"/>
                    <a:pt x="6963" y="5356"/>
                    <a:pt x="6585" y="5104"/>
                  </a:cubicBezTo>
                  <a:cubicBezTo>
                    <a:pt x="6519" y="5082"/>
                    <a:pt x="6454" y="5045"/>
                    <a:pt x="6389" y="5045"/>
                  </a:cubicBezTo>
                  <a:cubicBezTo>
                    <a:pt x="6360" y="5045"/>
                    <a:pt x="6330" y="5053"/>
                    <a:pt x="6301" y="5072"/>
                  </a:cubicBezTo>
                  <a:lnTo>
                    <a:pt x="5671" y="5261"/>
                  </a:lnTo>
                  <a:lnTo>
                    <a:pt x="5860" y="4631"/>
                  </a:lnTo>
                  <a:cubicBezTo>
                    <a:pt x="5923" y="4568"/>
                    <a:pt x="5860" y="4442"/>
                    <a:pt x="5828" y="4348"/>
                  </a:cubicBezTo>
                  <a:cubicBezTo>
                    <a:pt x="5608" y="3970"/>
                    <a:pt x="5482" y="3529"/>
                    <a:pt x="5482" y="3087"/>
                  </a:cubicBezTo>
                  <a:cubicBezTo>
                    <a:pt x="5482" y="2678"/>
                    <a:pt x="5608" y="2268"/>
                    <a:pt x="5765" y="1953"/>
                  </a:cubicBezTo>
                  <a:cubicBezTo>
                    <a:pt x="5797" y="1922"/>
                    <a:pt x="5797" y="1922"/>
                    <a:pt x="5797" y="1859"/>
                  </a:cubicBezTo>
                  <a:cubicBezTo>
                    <a:pt x="6207" y="1166"/>
                    <a:pt x="6963" y="693"/>
                    <a:pt x="7845" y="693"/>
                  </a:cubicBezTo>
                  <a:cubicBezTo>
                    <a:pt x="7864" y="693"/>
                    <a:pt x="7883" y="692"/>
                    <a:pt x="7902" y="692"/>
                  </a:cubicBezTo>
                  <a:close/>
                  <a:moveTo>
                    <a:pt x="3749" y="5450"/>
                  </a:moveTo>
                  <a:cubicBezTo>
                    <a:pt x="4127" y="5450"/>
                    <a:pt x="4411" y="5765"/>
                    <a:pt x="4411" y="6143"/>
                  </a:cubicBezTo>
                  <a:cubicBezTo>
                    <a:pt x="4411" y="6521"/>
                    <a:pt x="4096" y="6805"/>
                    <a:pt x="3749" y="6805"/>
                  </a:cubicBezTo>
                  <a:cubicBezTo>
                    <a:pt x="3732" y="6806"/>
                    <a:pt x="3714" y="6807"/>
                    <a:pt x="3697" y="6807"/>
                  </a:cubicBezTo>
                  <a:cubicBezTo>
                    <a:pt x="3343" y="6807"/>
                    <a:pt x="3056" y="6504"/>
                    <a:pt x="3056" y="6143"/>
                  </a:cubicBezTo>
                  <a:cubicBezTo>
                    <a:pt x="3056" y="5734"/>
                    <a:pt x="3371" y="5450"/>
                    <a:pt x="3749" y="5450"/>
                  </a:cubicBezTo>
                  <a:close/>
                  <a:moveTo>
                    <a:pt x="4946" y="1985"/>
                  </a:moveTo>
                  <a:cubicBezTo>
                    <a:pt x="4852" y="2300"/>
                    <a:pt x="4789" y="2646"/>
                    <a:pt x="4789" y="3024"/>
                  </a:cubicBezTo>
                  <a:cubicBezTo>
                    <a:pt x="4757" y="3560"/>
                    <a:pt x="4915" y="4096"/>
                    <a:pt x="5167" y="4568"/>
                  </a:cubicBezTo>
                  <a:lnTo>
                    <a:pt x="4883" y="5387"/>
                  </a:lnTo>
                  <a:cubicBezTo>
                    <a:pt x="4631" y="5009"/>
                    <a:pt x="4222" y="4757"/>
                    <a:pt x="3749" y="4757"/>
                  </a:cubicBezTo>
                  <a:cubicBezTo>
                    <a:pt x="2993" y="4757"/>
                    <a:pt x="2363" y="5387"/>
                    <a:pt x="2363" y="6143"/>
                  </a:cubicBezTo>
                  <a:cubicBezTo>
                    <a:pt x="2363" y="6490"/>
                    <a:pt x="2489" y="6805"/>
                    <a:pt x="2709" y="7026"/>
                  </a:cubicBezTo>
                  <a:cubicBezTo>
                    <a:pt x="2016" y="7404"/>
                    <a:pt x="1481" y="8065"/>
                    <a:pt x="1386" y="8853"/>
                  </a:cubicBezTo>
                  <a:lnTo>
                    <a:pt x="662" y="8853"/>
                  </a:lnTo>
                  <a:lnTo>
                    <a:pt x="662" y="1985"/>
                  </a:lnTo>
                  <a:close/>
                  <a:moveTo>
                    <a:pt x="3749" y="7498"/>
                  </a:moveTo>
                  <a:cubicBezTo>
                    <a:pt x="4568" y="7498"/>
                    <a:pt x="5261" y="8097"/>
                    <a:pt x="5419" y="8884"/>
                  </a:cubicBezTo>
                  <a:lnTo>
                    <a:pt x="2079" y="8884"/>
                  </a:lnTo>
                  <a:cubicBezTo>
                    <a:pt x="2237" y="8097"/>
                    <a:pt x="2899" y="7498"/>
                    <a:pt x="3749" y="7498"/>
                  </a:cubicBezTo>
                  <a:close/>
                  <a:moveTo>
                    <a:pt x="6364" y="5765"/>
                  </a:moveTo>
                  <a:cubicBezTo>
                    <a:pt x="6522" y="5860"/>
                    <a:pt x="6679" y="5923"/>
                    <a:pt x="6837" y="5986"/>
                  </a:cubicBezTo>
                  <a:lnTo>
                    <a:pt x="6837" y="8884"/>
                  </a:lnTo>
                  <a:lnTo>
                    <a:pt x="6112" y="8884"/>
                  </a:lnTo>
                  <a:cubicBezTo>
                    <a:pt x="5986" y="8065"/>
                    <a:pt x="5482" y="7404"/>
                    <a:pt x="4757" y="7089"/>
                  </a:cubicBezTo>
                  <a:cubicBezTo>
                    <a:pt x="5009" y="6837"/>
                    <a:pt x="5104" y="6521"/>
                    <a:pt x="5104" y="6175"/>
                  </a:cubicBezTo>
                  <a:lnTo>
                    <a:pt x="5230" y="6175"/>
                  </a:lnTo>
                  <a:lnTo>
                    <a:pt x="6364" y="5765"/>
                  </a:lnTo>
                  <a:close/>
                  <a:moveTo>
                    <a:pt x="6805" y="9514"/>
                  </a:moveTo>
                  <a:lnTo>
                    <a:pt x="6805" y="10586"/>
                  </a:lnTo>
                  <a:cubicBezTo>
                    <a:pt x="6805" y="10775"/>
                    <a:pt x="6648" y="10932"/>
                    <a:pt x="6490" y="10932"/>
                  </a:cubicBezTo>
                  <a:lnTo>
                    <a:pt x="1008" y="10932"/>
                  </a:lnTo>
                  <a:cubicBezTo>
                    <a:pt x="819" y="10932"/>
                    <a:pt x="662" y="10775"/>
                    <a:pt x="662" y="10586"/>
                  </a:cubicBezTo>
                  <a:lnTo>
                    <a:pt x="662" y="9514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0649"/>
                  </a:lnTo>
                  <a:cubicBezTo>
                    <a:pt x="0" y="11184"/>
                    <a:pt x="441" y="11657"/>
                    <a:pt x="1008" y="11657"/>
                  </a:cubicBezTo>
                  <a:lnTo>
                    <a:pt x="6490" y="11657"/>
                  </a:lnTo>
                  <a:cubicBezTo>
                    <a:pt x="7057" y="11657"/>
                    <a:pt x="7530" y="11184"/>
                    <a:pt x="7530" y="10617"/>
                  </a:cubicBezTo>
                  <a:lnTo>
                    <a:pt x="7530" y="6143"/>
                  </a:lnTo>
                  <a:cubicBezTo>
                    <a:pt x="7624" y="6143"/>
                    <a:pt x="7750" y="6175"/>
                    <a:pt x="7876" y="6175"/>
                  </a:cubicBezTo>
                  <a:cubicBezTo>
                    <a:pt x="9578" y="6175"/>
                    <a:pt x="10932" y="4789"/>
                    <a:pt x="10932" y="3087"/>
                  </a:cubicBezTo>
                  <a:cubicBezTo>
                    <a:pt x="10932" y="1418"/>
                    <a:pt x="9578" y="0"/>
                    <a:pt x="7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-34579600" y="194740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89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-34581175" y="1982050"/>
              <a:ext cx="18150" cy="52000"/>
            </a:xfrm>
            <a:custGeom>
              <a:rect b="b" l="l" r="r" t="t"/>
              <a:pathLst>
                <a:path extrusionOk="0" h="2080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cubicBezTo>
                    <a:pt x="568" y="2080"/>
                    <a:pt x="725" y="1922"/>
                    <a:pt x="725" y="1733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File:OkCupid logo.svg - Wikimedia Commons" id="2098" name="Google Shape;20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650" y="1756799"/>
            <a:ext cx="1451467" cy="46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nge (app) - Wikipedia" id="2099" name="Google Shape;20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699" y="1228975"/>
            <a:ext cx="1239511" cy="46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mble Logo, history, meaning, symbol, PNG" id="2100" name="Google Shape;210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8763" y="1581898"/>
            <a:ext cx="1455125" cy="818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1" name="Google Shape;2101;p34"/>
          <p:cNvGrpSpPr/>
          <p:nvPr/>
        </p:nvGrpSpPr>
        <p:grpSpPr>
          <a:xfrm>
            <a:off x="4901051" y="2598800"/>
            <a:ext cx="234165" cy="219732"/>
            <a:chOff x="2141000" y="1954475"/>
            <a:chExt cx="296975" cy="296175"/>
          </a:xfrm>
        </p:grpSpPr>
        <p:sp>
          <p:nvSpPr>
            <p:cNvPr id="2102" name="Google Shape;2102;p34"/>
            <p:cNvSpPr/>
            <p:nvPr/>
          </p:nvSpPr>
          <p:spPr>
            <a:xfrm>
              <a:off x="2280425" y="1989925"/>
              <a:ext cx="104775" cy="68550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2174875" y="2145875"/>
              <a:ext cx="105575" cy="69325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2141000" y="1954475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2298525" y="2076550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6" name="Google Shape;2106;p34"/>
          <p:cNvGrpSpPr/>
          <p:nvPr/>
        </p:nvGrpSpPr>
        <p:grpSpPr>
          <a:xfrm>
            <a:off x="5477538" y="2791231"/>
            <a:ext cx="234151" cy="219716"/>
            <a:chOff x="2821450" y="2957850"/>
            <a:chExt cx="259275" cy="258550"/>
          </a:xfrm>
        </p:grpSpPr>
        <p:sp>
          <p:nvSpPr>
            <p:cNvPr id="2107" name="Google Shape;2107;p34"/>
            <p:cNvSpPr/>
            <p:nvPr/>
          </p:nvSpPr>
          <p:spPr>
            <a:xfrm>
              <a:off x="2821450" y="3080500"/>
              <a:ext cx="259275" cy="135900"/>
            </a:xfrm>
            <a:custGeom>
              <a:rect b="b" l="l" r="r" t="t"/>
              <a:pathLst>
                <a:path extrusionOk="0" h="5436" w="10371">
                  <a:moveTo>
                    <a:pt x="2677" y="585"/>
                  </a:moveTo>
                  <a:cubicBezTo>
                    <a:pt x="3151" y="585"/>
                    <a:pt x="3569" y="1004"/>
                    <a:pt x="3569" y="1505"/>
                  </a:cubicBezTo>
                  <a:cubicBezTo>
                    <a:pt x="3569" y="1979"/>
                    <a:pt x="3151" y="2397"/>
                    <a:pt x="2677" y="2397"/>
                  </a:cubicBezTo>
                  <a:cubicBezTo>
                    <a:pt x="2147" y="2397"/>
                    <a:pt x="1757" y="1979"/>
                    <a:pt x="1757" y="1505"/>
                  </a:cubicBezTo>
                  <a:cubicBezTo>
                    <a:pt x="1757" y="1004"/>
                    <a:pt x="2175" y="585"/>
                    <a:pt x="2677" y="585"/>
                  </a:cubicBezTo>
                  <a:close/>
                  <a:moveTo>
                    <a:pt x="7555" y="585"/>
                  </a:moveTo>
                  <a:cubicBezTo>
                    <a:pt x="8029" y="585"/>
                    <a:pt x="8447" y="1004"/>
                    <a:pt x="8447" y="1505"/>
                  </a:cubicBezTo>
                  <a:cubicBezTo>
                    <a:pt x="8447" y="1979"/>
                    <a:pt x="8029" y="2397"/>
                    <a:pt x="7555" y="2397"/>
                  </a:cubicBezTo>
                  <a:cubicBezTo>
                    <a:pt x="7025" y="2397"/>
                    <a:pt x="6635" y="1979"/>
                    <a:pt x="6635" y="1505"/>
                  </a:cubicBezTo>
                  <a:cubicBezTo>
                    <a:pt x="6635" y="1004"/>
                    <a:pt x="7053" y="585"/>
                    <a:pt x="7555" y="585"/>
                  </a:cubicBezTo>
                  <a:close/>
                  <a:moveTo>
                    <a:pt x="2677" y="2983"/>
                  </a:moveTo>
                  <a:cubicBezTo>
                    <a:pt x="3736" y="2983"/>
                    <a:pt x="4628" y="3791"/>
                    <a:pt x="4795" y="4795"/>
                  </a:cubicBezTo>
                  <a:lnTo>
                    <a:pt x="586" y="4795"/>
                  </a:lnTo>
                  <a:cubicBezTo>
                    <a:pt x="698" y="3791"/>
                    <a:pt x="1618" y="2983"/>
                    <a:pt x="2677" y="2983"/>
                  </a:cubicBezTo>
                  <a:close/>
                  <a:moveTo>
                    <a:pt x="7555" y="2983"/>
                  </a:moveTo>
                  <a:cubicBezTo>
                    <a:pt x="8614" y="2983"/>
                    <a:pt x="9506" y="3791"/>
                    <a:pt x="9646" y="4795"/>
                  </a:cubicBezTo>
                  <a:lnTo>
                    <a:pt x="5409" y="4795"/>
                  </a:lnTo>
                  <a:cubicBezTo>
                    <a:pt x="5548" y="3791"/>
                    <a:pt x="6468" y="2983"/>
                    <a:pt x="7555" y="2983"/>
                  </a:cubicBezTo>
                  <a:close/>
                  <a:moveTo>
                    <a:pt x="2733" y="0"/>
                  </a:moveTo>
                  <a:cubicBezTo>
                    <a:pt x="1896" y="0"/>
                    <a:pt x="1227" y="669"/>
                    <a:pt x="1227" y="1505"/>
                  </a:cubicBezTo>
                  <a:cubicBezTo>
                    <a:pt x="1227" y="1951"/>
                    <a:pt x="1395" y="2342"/>
                    <a:pt x="1729" y="2620"/>
                  </a:cubicBezTo>
                  <a:cubicBezTo>
                    <a:pt x="698" y="3039"/>
                    <a:pt x="1" y="4014"/>
                    <a:pt x="1" y="5129"/>
                  </a:cubicBezTo>
                  <a:cubicBezTo>
                    <a:pt x="1" y="5296"/>
                    <a:pt x="140" y="5436"/>
                    <a:pt x="335" y="5436"/>
                  </a:cubicBezTo>
                  <a:lnTo>
                    <a:pt x="10036" y="5436"/>
                  </a:lnTo>
                  <a:cubicBezTo>
                    <a:pt x="10231" y="5436"/>
                    <a:pt x="10370" y="5296"/>
                    <a:pt x="10370" y="5129"/>
                  </a:cubicBezTo>
                  <a:cubicBezTo>
                    <a:pt x="10259" y="3958"/>
                    <a:pt x="9562" y="2983"/>
                    <a:pt x="8559" y="2620"/>
                  </a:cubicBezTo>
                  <a:cubicBezTo>
                    <a:pt x="8865" y="2342"/>
                    <a:pt x="9032" y="1951"/>
                    <a:pt x="9032" y="1505"/>
                  </a:cubicBezTo>
                  <a:cubicBezTo>
                    <a:pt x="9032" y="669"/>
                    <a:pt x="8391" y="0"/>
                    <a:pt x="7555" y="0"/>
                  </a:cubicBezTo>
                  <a:cubicBezTo>
                    <a:pt x="6719" y="0"/>
                    <a:pt x="6050" y="669"/>
                    <a:pt x="6050" y="1505"/>
                  </a:cubicBezTo>
                  <a:cubicBezTo>
                    <a:pt x="6050" y="1951"/>
                    <a:pt x="6217" y="2342"/>
                    <a:pt x="6524" y="2620"/>
                  </a:cubicBezTo>
                  <a:cubicBezTo>
                    <a:pt x="5910" y="2843"/>
                    <a:pt x="5409" y="3317"/>
                    <a:pt x="5130" y="3903"/>
                  </a:cubicBezTo>
                  <a:cubicBezTo>
                    <a:pt x="4823" y="3317"/>
                    <a:pt x="4322" y="2843"/>
                    <a:pt x="3736" y="2620"/>
                  </a:cubicBezTo>
                  <a:cubicBezTo>
                    <a:pt x="4043" y="2342"/>
                    <a:pt x="4238" y="1951"/>
                    <a:pt x="4238" y="1505"/>
                  </a:cubicBezTo>
                  <a:cubicBezTo>
                    <a:pt x="4238" y="669"/>
                    <a:pt x="3569" y="0"/>
                    <a:pt x="2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831900" y="2957850"/>
              <a:ext cx="228625" cy="106350"/>
            </a:xfrm>
            <a:custGeom>
              <a:rect b="b" l="l" r="r" t="t"/>
              <a:pathLst>
                <a:path extrusionOk="0" h="4254" w="9145">
                  <a:moveTo>
                    <a:pt x="8336" y="585"/>
                  </a:moveTo>
                  <a:cubicBezTo>
                    <a:pt x="8531" y="585"/>
                    <a:pt x="8642" y="725"/>
                    <a:pt x="8642" y="892"/>
                  </a:cubicBezTo>
                  <a:lnTo>
                    <a:pt x="8642" y="2119"/>
                  </a:lnTo>
                  <a:cubicBezTo>
                    <a:pt x="8642" y="2286"/>
                    <a:pt x="8531" y="2425"/>
                    <a:pt x="8336" y="2425"/>
                  </a:cubicBezTo>
                  <a:lnTo>
                    <a:pt x="7137" y="2425"/>
                  </a:lnTo>
                  <a:cubicBezTo>
                    <a:pt x="6942" y="2425"/>
                    <a:pt x="6803" y="2565"/>
                    <a:pt x="6803" y="2732"/>
                  </a:cubicBezTo>
                  <a:lnTo>
                    <a:pt x="6803" y="3234"/>
                  </a:lnTo>
                  <a:lnTo>
                    <a:pt x="6106" y="2537"/>
                  </a:lnTo>
                  <a:cubicBezTo>
                    <a:pt x="6050" y="2453"/>
                    <a:pt x="5966" y="2425"/>
                    <a:pt x="5911" y="2425"/>
                  </a:cubicBezTo>
                  <a:lnTo>
                    <a:pt x="3430" y="2425"/>
                  </a:lnTo>
                  <a:cubicBezTo>
                    <a:pt x="3346" y="2425"/>
                    <a:pt x="3262" y="2453"/>
                    <a:pt x="3207" y="2537"/>
                  </a:cubicBezTo>
                  <a:lnTo>
                    <a:pt x="2510" y="3234"/>
                  </a:lnTo>
                  <a:lnTo>
                    <a:pt x="2510" y="2732"/>
                  </a:lnTo>
                  <a:cubicBezTo>
                    <a:pt x="2510" y="2565"/>
                    <a:pt x="2370" y="2425"/>
                    <a:pt x="2203" y="2425"/>
                  </a:cubicBezTo>
                  <a:lnTo>
                    <a:pt x="1032" y="2425"/>
                  </a:lnTo>
                  <a:cubicBezTo>
                    <a:pt x="865" y="2425"/>
                    <a:pt x="726" y="2286"/>
                    <a:pt x="726" y="2119"/>
                  </a:cubicBezTo>
                  <a:lnTo>
                    <a:pt x="726" y="892"/>
                  </a:lnTo>
                  <a:cubicBezTo>
                    <a:pt x="726" y="725"/>
                    <a:pt x="865" y="585"/>
                    <a:pt x="1032" y="585"/>
                  </a:cubicBezTo>
                  <a:close/>
                  <a:moveTo>
                    <a:pt x="921" y="0"/>
                  </a:moveTo>
                  <a:cubicBezTo>
                    <a:pt x="447" y="0"/>
                    <a:pt x="1" y="418"/>
                    <a:pt x="1" y="892"/>
                  </a:cubicBezTo>
                  <a:lnTo>
                    <a:pt x="1" y="2119"/>
                  </a:lnTo>
                  <a:cubicBezTo>
                    <a:pt x="1" y="2592"/>
                    <a:pt x="419" y="3011"/>
                    <a:pt x="921" y="3011"/>
                  </a:cubicBezTo>
                  <a:lnTo>
                    <a:pt x="1841" y="3011"/>
                  </a:lnTo>
                  <a:lnTo>
                    <a:pt x="1841" y="3958"/>
                  </a:lnTo>
                  <a:cubicBezTo>
                    <a:pt x="1924" y="4098"/>
                    <a:pt x="2008" y="4209"/>
                    <a:pt x="2120" y="4237"/>
                  </a:cubicBezTo>
                  <a:cubicBezTo>
                    <a:pt x="2150" y="4247"/>
                    <a:pt x="2188" y="4254"/>
                    <a:pt x="2228" y="4254"/>
                  </a:cubicBezTo>
                  <a:cubicBezTo>
                    <a:pt x="2298" y="4254"/>
                    <a:pt x="2373" y="4234"/>
                    <a:pt x="2426" y="4181"/>
                  </a:cubicBezTo>
                  <a:lnTo>
                    <a:pt x="3541" y="3011"/>
                  </a:lnTo>
                  <a:lnTo>
                    <a:pt x="5743" y="3011"/>
                  </a:lnTo>
                  <a:lnTo>
                    <a:pt x="6830" y="4181"/>
                  </a:lnTo>
                  <a:cubicBezTo>
                    <a:pt x="6883" y="4234"/>
                    <a:pt x="6959" y="4254"/>
                    <a:pt x="7035" y="4254"/>
                  </a:cubicBezTo>
                  <a:cubicBezTo>
                    <a:pt x="7080" y="4254"/>
                    <a:pt x="7124" y="4247"/>
                    <a:pt x="7165" y="4237"/>
                  </a:cubicBezTo>
                  <a:cubicBezTo>
                    <a:pt x="7249" y="4209"/>
                    <a:pt x="7332" y="4070"/>
                    <a:pt x="7332" y="3958"/>
                  </a:cubicBezTo>
                  <a:lnTo>
                    <a:pt x="7332" y="3011"/>
                  </a:lnTo>
                  <a:lnTo>
                    <a:pt x="8224" y="3011"/>
                  </a:lnTo>
                  <a:cubicBezTo>
                    <a:pt x="8726" y="3011"/>
                    <a:pt x="9144" y="2592"/>
                    <a:pt x="9144" y="2119"/>
                  </a:cubicBezTo>
                  <a:lnTo>
                    <a:pt x="9144" y="892"/>
                  </a:lnTo>
                  <a:cubicBezTo>
                    <a:pt x="9144" y="418"/>
                    <a:pt x="8726" y="0"/>
                    <a:pt x="8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3024600" y="2966925"/>
              <a:ext cx="29875" cy="58497"/>
            </a:xfrm>
            <a:custGeom>
              <a:rect b="b" l="l" r="r" t="t"/>
              <a:pathLst>
                <a:path extrusionOk="0" h="2376" w="1195">
                  <a:moveTo>
                    <a:pt x="159" y="2269"/>
                  </a:moveTo>
                  <a:cubicBezTo>
                    <a:pt x="131" y="2225"/>
                    <a:pt x="349" y="2178"/>
                    <a:pt x="444" y="2102"/>
                  </a:cubicBezTo>
                  <a:cubicBezTo>
                    <a:pt x="539" y="2027"/>
                    <a:pt x="682" y="2090"/>
                    <a:pt x="730" y="1816"/>
                  </a:cubicBezTo>
                  <a:cubicBezTo>
                    <a:pt x="778" y="1542"/>
                    <a:pt x="774" y="725"/>
                    <a:pt x="730" y="459"/>
                  </a:cubicBezTo>
                  <a:cubicBezTo>
                    <a:pt x="686" y="193"/>
                    <a:pt x="587" y="273"/>
                    <a:pt x="468" y="221"/>
                  </a:cubicBezTo>
                  <a:cubicBezTo>
                    <a:pt x="349" y="169"/>
                    <a:pt x="-16" y="185"/>
                    <a:pt x="16" y="149"/>
                  </a:cubicBezTo>
                  <a:cubicBezTo>
                    <a:pt x="48" y="113"/>
                    <a:pt x="473" y="-21"/>
                    <a:pt x="659" y="7"/>
                  </a:cubicBezTo>
                  <a:cubicBezTo>
                    <a:pt x="846" y="35"/>
                    <a:pt x="1048" y="54"/>
                    <a:pt x="1135" y="316"/>
                  </a:cubicBezTo>
                  <a:cubicBezTo>
                    <a:pt x="1222" y="578"/>
                    <a:pt x="1183" y="1276"/>
                    <a:pt x="1183" y="1578"/>
                  </a:cubicBezTo>
                  <a:cubicBezTo>
                    <a:pt x="1183" y="1880"/>
                    <a:pt x="1230" y="1995"/>
                    <a:pt x="1135" y="2126"/>
                  </a:cubicBezTo>
                  <a:cubicBezTo>
                    <a:pt x="1040" y="2257"/>
                    <a:pt x="774" y="2340"/>
                    <a:pt x="611" y="2364"/>
                  </a:cubicBezTo>
                  <a:cubicBezTo>
                    <a:pt x="448" y="2388"/>
                    <a:pt x="187" y="2313"/>
                    <a:pt x="159" y="2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35"/>
          <p:cNvGrpSpPr/>
          <p:nvPr/>
        </p:nvGrpSpPr>
        <p:grpSpPr>
          <a:xfrm>
            <a:off x="2831850" y="526920"/>
            <a:ext cx="3480300" cy="1145236"/>
            <a:chOff x="2771600" y="526920"/>
            <a:chExt cx="3480300" cy="1145236"/>
          </a:xfrm>
        </p:grpSpPr>
        <p:sp>
          <p:nvSpPr>
            <p:cNvPr id="2115" name="Google Shape;2115;p35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7" name="Google Shape;2117;p35"/>
          <p:cNvGrpSpPr/>
          <p:nvPr/>
        </p:nvGrpSpPr>
        <p:grpSpPr>
          <a:xfrm>
            <a:off x="2831850" y="3471345"/>
            <a:ext cx="3480300" cy="1145100"/>
            <a:chOff x="2771600" y="526920"/>
            <a:chExt cx="3480300" cy="1145100"/>
          </a:xfrm>
        </p:grpSpPr>
        <p:sp>
          <p:nvSpPr>
            <p:cNvPr id="2118" name="Google Shape;2118;p35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0" name="Google Shape;2120;p35"/>
          <p:cNvGrpSpPr/>
          <p:nvPr/>
        </p:nvGrpSpPr>
        <p:grpSpPr>
          <a:xfrm>
            <a:off x="2831850" y="1999195"/>
            <a:ext cx="3480300" cy="1145100"/>
            <a:chOff x="2771600" y="526920"/>
            <a:chExt cx="3480300" cy="1145100"/>
          </a:xfrm>
        </p:grpSpPr>
        <p:sp>
          <p:nvSpPr>
            <p:cNvPr id="2121" name="Google Shape;2121;p35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3" name="Google Shape;2123;p35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53,677 Reviews</a:t>
            </a:r>
            <a:endParaRPr/>
          </a:p>
        </p:txBody>
      </p:sp>
      <p:sp>
        <p:nvSpPr>
          <p:cNvPr id="2124" name="Google Shape;2124;p35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127,082 Reviews</a:t>
            </a:r>
            <a:endParaRPr/>
          </a:p>
        </p:txBody>
      </p:sp>
      <p:sp>
        <p:nvSpPr>
          <p:cNvPr id="2125" name="Google Shape;2125;p35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65,536 Reviews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descr="File:OkCupid logo.svg - Wikimedia Commons" id="2126" name="Google Shape;21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713" y="724574"/>
            <a:ext cx="1451467" cy="46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nge (app) - Wikipedia" id="2127" name="Google Shape;21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699" y="2228787"/>
            <a:ext cx="1239511" cy="46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mble Logo, history, meaning, symbol, PNG" id="2128" name="Google Shape;212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5563" y="3471350"/>
            <a:ext cx="1523774" cy="85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3" name="Google Shape;2133;p36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2134" name="Google Shape;2134;p36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6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6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6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6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6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6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6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6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6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6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6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6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6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6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6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6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6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6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6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6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6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6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6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6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6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6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6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6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6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6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6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6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6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6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6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6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6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6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6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6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6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6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6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6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6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6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6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6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6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6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6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6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6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6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6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6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6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6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6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6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6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6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6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6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6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6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6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6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6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6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6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6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6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6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6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6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6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6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6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6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6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6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6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6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6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6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6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6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6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6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6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6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6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6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6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6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6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6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6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6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6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6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6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6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6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6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6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6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6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6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6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6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6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6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6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6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6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6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6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6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6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6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6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6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6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6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6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6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6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6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6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6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6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6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6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6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6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6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6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6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6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6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6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6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6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6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6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6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6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6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6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6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6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6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6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6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6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6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6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6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6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6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6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6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6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6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6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6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6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6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3" name="Google Shape;2343;p36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344" name="Google Shape;2344;p36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45" name="Google Shape;2345;p36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36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7" name="Google Shape;2347;p36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48" name="Google Shape;2348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49" name="Google Shape;2349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50" name="Google Shape;2350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51" name="Google Shape;2351;p36"/>
          <p:cNvGrpSpPr/>
          <p:nvPr/>
        </p:nvGrpSpPr>
        <p:grpSpPr>
          <a:xfrm>
            <a:off x="724872" y="2119235"/>
            <a:ext cx="635100" cy="733490"/>
            <a:chOff x="731647" y="1650460"/>
            <a:chExt cx="635100" cy="733490"/>
          </a:xfrm>
        </p:grpSpPr>
        <p:grpSp>
          <p:nvGrpSpPr>
            <p:cNvPr id="2352" name="Google Shape;2352;p36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353" name="Google Shape;2353;p36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36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5" name="Google Shape;2355;p36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356" name="Google Shape;2356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57" name="Google Shape;2357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58" name="Google Shape;2358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59" name="Google Shape;2359;p36"/>
          <p:cNvGrpSpPr/>
          <p:nvPr/>
        </p:nvGrpSpPr>
        <p:grpSpPr>
          <a:xfrm>
            <a:off x="731647" y="3382964"/>
            <a:ext cx="635100" cy="734984"/>
            <a:chOff x="731647" y="2728277"/>
            <a:chExt cx="635100" cy="734984"/>
          </a:xfrm>
        </p:grpSpPr>
        <p:grpSp>
          <p:nvGrpSpPr>
            <p:cNvPr id="2360" name="Google Shape;2360;p36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361" name="Google Shape;2361;p36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36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3" name="Google Shape;2363;p36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364" name="Google Shape;2364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65" name="Google Shape;2365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66" name="Google Shape;2366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67" name="Google Shape;2367;p36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2368" name="Google Shape;2368;p36"/>
          <p:cNvSpPr txBox="1"/>
          <p:nvPr>
            <p:ph idx="2" type="subTitle"/>
          </p:nvPr>
        </p:nvSpPr>
        <p:spPr>
          <a:xfrm>
            <a:off x="1664208" y="83198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CSV files into Pandas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Duplicates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</a:t>
            </a:r>
            <a:r>
              <a:rPr lang="en"/>
              <a:t>unnecessary</a:t>
            </a:r>
            <a:r>
              <a:rPr lang="en"/>
              <a:t>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Concatenate</a:t>
            </a:r>
            <a:r>
              <a:rPr lang="en"/>
              <a:t> Username and Image for a unique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69" name="Google Shape;2369;p36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370" name="Google Shape;2370;p36"/>
          <p:cNvSpPr txBox="1"/>
          <p:nvPr>
            <p:ph idx="3" type="subTitle"/>
          </p:nvPr>
        </p:nvSpPr>
        <p:spPr>
          <a:xfrm>
            <a:off x="1664208" y="2250485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</a:t>
            </a:r>
            <a:endParaRPr/>
          </a:p>
        </p:txBody>
      </p:sp>
      <p:sp>
        <p:nvSpPr>
          <p:cNvPr id="2371" name="Google Shape;2371;p36"/>
          <p:cNvSpPr txBox="1"/>
          <p:nvPr>
            <p:ph idx="4" type="subTitle"/>
          </p:nvPr>
        </p:nvSpPr>
        <p:spPr>
          <a:xfrm>
            <a:off x="1664208" y="2584449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Merge three data frames in postgreSQL where Username and User Image are the same</a:t>
            </a:r>
            <a:endParaRPr/>
          </a:p>
        </p:txBody>
      </p:sp>
      <p:sp>
        <p:nvSpPr>
          <p:cNvPr id="2372" name="Google Shape;2372;p36"/>
          <p:cNvSpPr txBox="1"/>
          <p:nvPr>
            <p:ph idx="5" type="subTitle"/>
          </p:nvPr>
        </p:nvSpPr>
        <p:spPr>
          <a:xfrm>
            <a:off x="1664208" y="3476977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373" name="Google Shape;2373;p36"/>
          <p:cNvSpPr txBox="1"/>
          <p:nvPr>
            <p:ph idx="6" type="subTitle"/>
          </p:nvPr>
        </p:nvSpPr>
        <p:spPr>
          <a:xfrm>
            <a:off x="1664208" y="386096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 rating totals to find the top rated app between the three</a:t>
            </a:r>
            <a:endParaRPr/>
          </a:p>
        </p:txBody>
      </p:sp>
      <p:sp>
        <p:nvSpPr>
          <p:cNvPr id="2374" name="Google Shape;2374;p36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75" name="Google Shape;2375;p36"/>
          <p:cNvSpPr txBox="1"/>
          <p:nvPr>
            <p:ph idx="13" type="title"/>
          </p:nvPr>
        </p:nvSpPr>
        <p:spPr>
          <a:xfrm>
            <a:off x="813816" y="226878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76" name="Google Shape;2376;p36"/>
          <p:cNvSpPr txBox="1"/>
          <p:nvPr>
            <p:ph idx="14" type="title"/>
          </p:nvPr>
        </p:nvSpPr>
        <p:spPr>
          <a:xfrm>
            <a:off x="813816" y="35767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1" name="Google Shape;23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649" y="1178125"/>
            <a:ext cx="7006701" cy="35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2" name="Google Shape;2382;p37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Schema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38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Raters! </a:t>
            </a:r>
            <a:endParaRPr/>
          </a:p>
        </p:txBody>
      </p:sp>
      <p:sp>
        <p:nvSpPr>
          <p:cNvPr id="2388" name="Google Shape;2388;p38"/>
          <p:cNvSpPr txBox="1"/>
          <p:nvPr>
            <p:ph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843 </a:t>
            </a:r>
            <a:endParaRPr sz="10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39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Raters! </a:t>
            </a:r>
            <a:endParaRPr/>
          </a:p>
        </p:txBody>
      </p:sp>
      <p:sp>
        <p:nvSpPr>
          <p:cNvPr id="2394" name="Google Shape;2394;p39"/>
          <p:cNvSpPr txBox="1"/>
          <p:nvPr>
            <p:ph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843 </a:t>
            </a:r>
            <a:endParaRPr sz="10700"/>
          </a:p>
        </p:txBody>
      </p:sp>
      <p:pic>
        <p:nvPicPr>
          <p:cNvPr id="2395" name="Google Shape;23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049" y="867946"/>
            <a:ext cx="5174448" cy="390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396" name="Google Shape;2396;p39"/>
          <p:cNvSpPr txBox="1"/>
          <p:nvPr>
            <p:ph type="title"/>
          </p:nvPr>
        </p:nvSpPr>
        <p:spPr>
          <a:xfrm>
            <a:off x="2203425" y="77423"/>
            <a:ext cx="472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Distribution</a:t>
            </a:r>
            <a:endParaRPr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0"/>
          <p:cNvSpPr txBox="1"/>
          <p:nvPr>
            <p:ph idx="4" type="subTitle"/>
          </p:nvPr>
        </p:nvSpPr>
        <p:spPr>
          <a:xfrm>
            <a:off x="5562413" y="2624800"/>
            <a:ext cx="2038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1671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Rating 1.98</a:t>
            </a:r>
            <a:endParaRPr/>
          </a:p>
        </p:txBody>
      </p:sp>
      <p:sp>
        <p:nvSpPr>
          <p:cNvPr id="2402" name="Google Shape;2402;p40"/>
          <p:cNvSpPr txBox="1"/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</a:t>
            </a:r>
            <a:endParaRPr/>
          </a:p>
        </p:txBody>
      </p:sp>
      <p:sp>
        <p:nvSpPr>
          <p:cNvPr id="2403" name="Google Shape;2403;p40"/>
          <p:cNvSpPr/>
          <p:nvPr/>
        </p:nvSpPr>
        <p:spPr>
          <a:xfrm>
            <a:off x="3770875" y="2765825"/>
            <a:ext cx="1602300" cy="237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40"/>
          <p:cNvSpPr/>
          <p:nvPr/>
        </p:nvSpPr>
        <p:spPr>
          <a:xfrm>
            <a:off x="1768325" y="3873300"/>
            <a:ext cx="1602300" cy="1270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5" name="Google Shape;2405;p40"/>
          <p:cNvGrpSpPr/>
          <p:nvPr/>
        </p:nvGrpSpPr>
        <p:grpSpPr>
          <a:xfrm>
            <a:off x="2379456" y="2370136"/>
            <a:ext cx="375591" cy="374060"/>
            <a:chOff x="-42062025" y="2316000"/>
            <a:chExt cx="319000" cy="317700"/>
          </a:xfrm>
        </p:grpSpPr>
        <p:sp>
          <p:nvSpPr>
            <p:cNvPr id="2406" name="Google Shape;2406;p40"/>
            <p:cNvSpPr/>
            <p:nvPr/>
          </p:nvSpPr>
          <p:spPr>
            <a:xfrm>
              <a:off x="-41965150" y="2477075"/>
              <a:ext cx="124475" cy="112675"/>
            </a:xfrm>
            <a:custGeom>
              <a:rect b="b" l="l" r="r" t="t"/>
              <a:pathLst>
                <a:path extrusionOk="0" h="4507" w="4979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0"/>
            <p:cNvSpPr/>
            <p:nvPr/>
          </p:nvSpPr>
          <p:spPr>
            <a:xfrm>
              <a:off x="-42062025" y="2316000"/>
              <a:ext cx="319000" cy="317700"/>
            </a:xfrm>
            <a:custGeom>
              <a:rect b="b" l="l" r="r" t="t"/>
              <a:pathLst>
                <a:path extrusionOk="0" h="12708" w="1276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8" name="Google Shape;2408;p40"/>
          <p:cNvGrpSpPr/>
          <p:nvPr/>
        </p:nvGrpSpPr>
        <p:grpSpPr>
          <a:xfrm>
            <a:off x="4384259" y="1228693"/>
            <a:ext cx="375591" cy="372824"/>
            <a:chOff x="-40171725" y="2705875"/>
            <a:chExt cx="319000" cy="316650"/>
          </a:xfrm>
        </p:grpSpPr>
        <p:sp>
          <p:nvSpPr>
            <p:cNvPr id="2409" name="Google Shape;2409;p40"/>
            <p:cNvSpPr/>
            <p:nvPr/>
          </p:nvSpPr>
          <p:spPr>
            <a:xfrm>
              <a:off x="-40068550" y="2788575"/>
              <a:ext cx="48075" cy="58775"/>
            </a:xfrm>
            <a:custGeom>
              <a:rect b="b" l="l" r="r" t="t"/>
              <a:pathLst>
                <a:path extrusionOk="0" h="2351" w="1923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0"/>
            <p:cNvSpPr/>
            <p:nvPr/>
          </p:nvSpPr>
          <p:spPr>
            <a:xfrm>
              <a:off x="-40171725" y="2705875"/>
              <a:ext cx="319000" cy="316650"/>
            </a:xfrm>
            <a:custGeom>
              <a:rect b="b" l="l" r="r" t="t"/>
              <a:pathLst>
                <a:path extrusionOk="0" h="12666" w="1276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40"/>
          <p:cNvGrpSpPr/>
          <p:nvPr/>
        </p:nvGrpSpPr>
        <p:grpSpPr>
          <a:xfrm>
            <a:off x="6413927" y="1906089"/>
            <a:ext cx="340034" cy="341579"/>
            <a:chOff x="-12199250" y="2530225"/>
            <a:chExt cx="352075" cy="353675"/>
          </a:xfrm>
        </p:grpSpPr>
        <p:sp>
          <p:nvSpPr>
            <p:cNvPr id="2412" name="Google Shape;2412;p40"/>
            <p:cNvSpPr/>
            <p:nvPr/>
          </p:nvSpPr>
          <p:spPr>
            <a:xfrm>
              <a:off x="-12055900" y="2530225"/>
              <a:ext cx="63025" cy="62250"/>
            </a:xfrm>
            <a:custGeom>
              <a:rect b="b" l="l" r="r" t="t"/>
              <a:pathLst>
                <a:path extrusionOk="0" h="2490" w="2521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0"/>
            <p:cNvSpPr/>
            <p:nvPr/>
          </p:nvSpPr>
          <p:spPr>
            <a:xfrm>
              <a:off x="-12116550" y="2592450"/>
              <a:ext cx="185900" cy="291450"/>
            </a:xfrm>
            <a:custGeom>
              <a:rect b="b" l="l" r="r" t="t"/>
              <a:pathLst>
                <a:path extrusionOk="0" h="11658" w="7436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0"/>
            <p:cNvSpPr/>
            <p:nvPr/>
          </p:nvSpPr>
          <p:spPr>
            <a:xfrm>
              <a:off x="-11950375" y="2633400"/>
              <a:ext cx="103200" cy="102425"/>
            </a:xfrm>
            <a:custGeom>
              <a:rect b="b" l="l" r="r" t="t"/>
              <a:pathLst>
                <a:path extrusionOk="0" h="4097" w="4128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0"/>
            <p:cNvSpPr/>
            <p:nvPr/>
          </p:nvSpPr>
          <p:spPr>
            <a:xfrm>
              <a:off x="-12199250" y="2633400"/>
              <a:ext cx="103200" cy="102425"/>
            </a:xfrm>
            <a:custGeom>
              <a:rect b="b" l="l" r="r" t="t"/>
              <a:pathLst>
                <a:path extrusionOk="0" h="4097" w="4128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6" name="Google Shape;2416;p40"/>
          <p:cNvSpPr txBox="1"/>
          <p:nvPr>
            <p:ph idx="5" type="subTitle"/>
          </p:nvPr>
        </p:nvSpPr>
        <p:spPr>
          <a:xfrm>
            <a:off x="3639312" y="1978676"/>
            <a:ext cx="1865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1799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Rating 2.13</a:t>
            </a:r>
            <a:endParaRPr/>
          </a:p>
        </p:txBody>
      </p:sp>
      <p:sp>
        <p:nvSpPr>
          <p:cNvPr id="2417" name="Google Shape;2417;p40"/>
          <p:cNvSpPr txBox="1"/>
          <p:nvPr>
            <p:ph idx="6" type="subTitle"/>
          </p:nvPr>
        </p:nvSpPr>
        <p:spPr>
          <a:xfrm>
            <a:off x="1636776" y="3121410"/>
            <a:ext cx="1865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1655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Rating 1.96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18" name="Google Shape;2418;p40"/>
          <p:cNvSpPr/>
          <p:nvPr/>
        </p:nvSpPr>
        <p:spPr>
          <a:xfrm>
            <a:off x="5773425" y="3386400"/>
            <a:ext cx="1602300" cy="1757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OkCupid logo.svg - Wikimedia Commons" id="2419" name="Google Shape;2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513" y="2765824"/>
            <a:ext cx="1451467" cy="46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nge (app) - Wikipedia" id="2420" name="Google Shape;24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249" y="1604087"/>
            <a:ext cx="1239511" cy="46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mble Logo, history, meaning, symbol, PNG" id="2421" name="Google Shape;2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3413" y="2038650"/>
            <a:ext cx="1523774" cy="85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41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427" name="Google Shape;2427;p41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This project was brought to you by Geico. Save 15% on your next car insurance!</a:t>
            </a: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grpSp>
        <p:nvGrpSpPr>
          <p:cNvPr id="2428" name="Google Shape;2428;p41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2429" name="Google Shape;2429;p41"/>
            <p:cNvSpPr/>
            <p:nvPr/>
          </p:nvSpPr>
          <p:spPr>
            <a:xfrm>
              <a:off x="3733763" y="3183525"/>
              <a:ext cx="338345" cy="338295"/>
            </a:xfrm>
            <a:custGeom>
              <a:rect b="b" l="l" r="r" t="t"/>
              <a:pathLst>
                <a:path extrusionOk="0" h="19982" w="19982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0" name="Google Shape;2430;p41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2431" name="Google Shape;2431;p41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rect b="b" l="l" r="r" t="t"/>
                <a:pathLst>
                  <a:path extrusionOk="0" h="8197" w="8197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1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rect b="b" l="l" r="r" t="t"/>
                <a:pathLst>
                  <a:path extrusionOk="0" h="15299" w="1530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1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rect b="b" l="l" r="r" t="t"/>
                <a:pathLst>
                  <a:path extrusionOk="0" h="19982" w="19984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1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rect b="b" l="l" r="r" t="t"/>
                <a:pathLst>
                  <a:path extrusionOk="0" h="2343" w="2342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5" name="Google Shape;2435;p41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2436" name="Google Shape;2436;p41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rect b="b" l="l" r="r" t="t"/>
                <a:pathLst>
                  <a:path extrusionOk="0" h="10537" w="3514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1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rect b="b" l="l" r="r" t="t"/>
                <a:pathLst>
                  <a:path extrusionOk="0" h="3514" w="3514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1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rect b="b" l="l" r="r" t="t"/>
                <a:pathLst>
                  <a:path extrusionOk="0" h="10556" w="9368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41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rect b="b" l="l" r="r" t="t"/>
                <a:pathLst>
                  <a:path extrusionOk="0" h="19982" w="19982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40" name="Google Shape;2440;p41"/>
            <p:cNvSpPr/>
            <p:nvPr/>
          </p:nvSpPr>
          <p:spPr>
            <a:xfrm>
              <a:off x="5074766" y="3214044"/>
              <a:ext cx="340022" cy="277263"/>
            </a:xfrm>
            <a:custGeom>
              <a:rect b="b" l="l" r="r" t="t"/>
              <a:pathLst>
                <a:path extrusionOk="0" h="16377" w="20081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