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D53929-7D27-4E02-A0C5-5EAC99AE624C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D323AE22-D047-4BAA-87D5-E2126A830F9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661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3929-7D27-4E02-A0C5-5EAC99AE624C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AE22-D047-4BAA-87D5-E2126A830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49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3929-7D27-4E02-A0C5-5EAC99AE624C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AE22-D047-4BAA-87D5-E2126A830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59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3929-7D27-4E02-A0C5-5EAC99AE624C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AE22-D047-4BAA-87D5-E2126A830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56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3929-7D27-4E02-A0C5-5EAC99AE624C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AE22-D047-4BAA-87D5-E2126A830F9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930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3929-7D27-4E02-A0C5-5EAC99AE624C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AE22-D047-4BAA-87D5-E2126A830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72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3929-7D27-4E02-A0C5-5EAC99AE624C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AE22-D047-4BAA-87D5-E2126A830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91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3929-7D27-4E02-A0C5-5EAC99AE624C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AE22-D047-4BAA-87D5-E2126A830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30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3929-7D27-4E02-A0C5-5EAC99AE624C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AE22-D047-4BAA-87D5-E2126A830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097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3929-7D27-4E02-A0C5-5EAC99AE624C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AE22-D047-4BAA-87D5-E2126A830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55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3929-7D27-4E02-A0C5-5EAC99AE624C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AE22-D047-4BAA-87D5-E2126A830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0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D53929-7D27-4E02-A0C5-5EAC99AE624C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D323AE22-D047-4BAA-87D5-E2126A830F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665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DBE0CBC-7414-41A4-8E97-60F0DAD66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053757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ru-RU" sz="6600" b="1" dirty="0" smtClean="0">
                <a:solidFill>
                  <a:schemeClr val="bg1"/>
                </a:solidFill>
              </a:rPr>
              <a:t>Панк</a:t>
            </a:r>
            <a:r>
              <a:rPr lang="ru-RU" sz="6600" b="1" dirty="0" smtClean="0"/>
              <a:t> </a:t>
            </a:r>
            <a:r>
              <a:rPr lang="ru-RU" sz="6600" b="1" dirty="0" smtClean="0">
                <a:solidFill>
                  <a:schemeClr val="bg1"/>
                </a:solidFill>
              </a:rPr>
              <a:t>Рок</a:t>
            </a:r>
            <a:endParaRPr lang="ru-RU" sz="6600" b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8C06077C-09E9-4C4B-B288-3CE8C0A70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35486"/>
            <a:ext cx="9144000" cy="165576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600" dirty="0" smtClean="0"/>
              <a:t>WEB </a:t>
            </a:r>
            <a:r>
              <a:rPr lang="ru-RU" sz="3600" dirty="0" smtClean="0"/>
              <a:t>проект для </a:t>
            </a:r>
            <a:r>
              <a:rPr lang="ru-RU" sz="3600" dirty="0" err="1" smtClean="0"/>
              <a:t>яндекс</a:t>
            </a:r>
            <a:r>
              <a:rPr lang="ru-RU" sz="3600" dirty="0" smtClean="0"/>
              <a:t> лицея</a:t>
            </a:r>
            <a:endParaRPr lang="ru-RU" dirty="0"/>
          </a:p>
          <a:p>
            <a:pPr algn="ctr"/>
            <a:r>
              <a:rPr lang="ru-RU" dirty="0" err="1" smtClean="0"/>
              <a:t>Аладжев</a:t>
            </a:r>
            <a:r>
              <a:rPr lang="ru-RU" dirty="0" smtClean="0"/>
              <a:t> Максим</a:t>
            </a:r>
          </a:p>
          <a:p>
            <a:pPr algn="ctr"/>
            <a:r>
              <a:rPr lang="ru-RU" dirty="0" smtClean="0"/>
              <a:t>Илья </a:t>
            </a:r>
            <a:r>
              <a:rPr lang="ru-RU" dirty="0" err="1" smtClean="0"/>
              <a:t>Ванькеев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1128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Мы создали бота</a:t>
            </a:r>
            <a:r>
              <a:rPr lang="en-US" dirty="0" smtClean="0"/>
              <a:t>,</a:t>
            </a:r>
            <a:r>
              <a:rPr lang="ru-RU" dirty="0" smtClean="0"/>
              <a:t> который сделает жизнь любителям </a:t>
            </a:r>
            <a:r>
              <a:rPr lang="ru-RU" dirty="0" err="1" smtClean="0"/>
              <a:t>мемов</a:t>
            </a:r>
            <a:r>
              <a:rPr lang="ru-RU" dirty="0" smtClean="0"/>
              <a:t> проще</a:t>
            </a:r>
            <a:r>
              <a:rPr lang="ru-RU" dirty="0"/>
              <a:t>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 ещё ведёт подсчёт активности пользователей вашего сервера в своей базе данных в текстовом файле для удобного чтения!</a:t>
            </a:r>
          </a:p>
          <a:p>
            <a:r>
              <a:rPr lang="ru-RU" dirty="0" smtClean="0"/>
              <a:t>Его легко запустить</a:t>
            </a:r>
            <a:r>
              <a:rPr lang="en-US" dirty="0" smtClean="0"/>
              <a:t>, </a:t>
            </a:r>
            <a:r>
              <a:rPr lang="ru-RU" dirty="0" smtClean="0"/>
              <a:t>не нужно настраивать</a:t>
            </a:r>
            <a:r>
              <a:rPr lang="en-US" dirty="0" smtClean="0"/>
              <a:t>,</a:t>
            </a:r>
            <a:r>
              <a:rPr lang="ru-RU" dirty="0" smtClean="0"/>
              <a:t> а сбросить </a:t>
            </a:r>
            <a:r>
              <a:rPr lang="ru-RU" dirty="0" err="1" smtClean="0"/>
              <a:t>бд</a:t>
            </a:r>
            <a:r>
              <a:rPr lang="ru-RU" dirty="0" smtClean="0"/>
              <a:t> можно просто удалив её файл в боте</a:t>
            </a:r>
            <a:r>
              <a:rPr lang="en-US" dirty="0" smtClean="0"/>
              <a:t>,</a:t>
            </a:r>
            <a:r>
              <a:rPr lang="ru-RU" dirty="0" smtClean="0"/>
              <a:t> и ничего даже не сломается! В общем всё для удобства!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82" y="3534032"/>
            <a:ext cx="4059216" cy="311876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025" y="3457523"/>
            <a:ext cx="5909783" cy="308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7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876506"/>
            <a:ext cx="969264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Более подробные примеры и </a:t>
            </a:r>
            <a:r>
              <a:rPr lang="ru-RU" dirty="0" err="1" smtClean="0"/>
              <a:t>разьяснения</a:t>
            </a:r>
            <a:r>
              <a:rPr lang="ru-RU" dirty="0" smtClean="0"/>
              <a:t> будут дальше</a:t>
            </a:r>
            <a:br>
              <a:rPr lang="ru-RU" dirty="0" smtClean="0"/>
            </a:br>
            <a:r>
              <a:rPr lang="ru-RU" dirty="0" smtClean="0"/>
              <a:t>Всем спасибо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467" y="2937669"/>
            <a:ext cx="4743450" cy="2133600"/>
          </a:xfrm>
        </p:spPr>
      </p:pic>
      <p:sp>
        <p:nvSpPr>
          <p:cNvPr id="7" name="TextBox 6"/>
          <p:cNvSpPr txBox="1"/>
          <p:nvPr/>
        </p:nvSpPr>
        <p:spPr>
          <a:xfrm>
            <a:off x="4235004" y="5393065"/>
            <a:ext cx="374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 when </a:t>
            </a:r>
            <a:r>
              <a:rPr lang="en-US" dirty="0" smtClean="0"/>
              <a:t>cool discord bot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674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85</TotalTime>
  <Words>84</Words>
  <Application>Microsoft Office PowerPoint</Application>
  <PresentationFormat>Широкоэкранный</PresentationFormat>
  <Paragraphs>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Century Schoolbook</vt:lpstr>
      <vt:lpstr>Wingdings 2</vt:lpstr>
      <vt:lpstr>View</vt:lpstr>
      <vt:lpstr>Панк Рок</vt:lpstr>
      <vt:lpstr>Мы создали бота, который сделает жизнь любителям мемов проще!</vt:lpstr>
      <vt:lpstr>Более подробные примеры и разьяснения будут дальше Всем спасибо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orlovanton883@gmail.com</dc:creator>
  <cp:lastModifiedBy>Programmer2</cp:lastModifiedBy>
  <cp:revision>11</cp:revision>
  <dcterms:created xsi:type="dcterms:W3CDTF">2022-04-11T17:22:42Z</dcterms:created>
  <dcterms:modified xsi:type="dcterms:W3CDTF">2022-05-05T13:11:30Z</dcterms:modified>
</cp:coreProperties>
</file>