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F77E9-A1C7-4B6D-8256-B0FC90C8F271}" type="doc">
      <dgm:prSet loTypeId="urn:microsoft.com/office/officeart/2005/8/layout/vList4" loCatId="list" qsTypeId="urn:microsoft.com/office/officeart/2005/8/quickstyle/simple4" qsCatId="simple" csTypeId="urn:microsoft.com/office/officeart/2005/8/colors/accent0_3" csCatId="mainScheme" phldr="0"/>
      <dgm:spPr/>
      <dgm:t>
        <a:bodyPr/>
        <a:lstStyle/>
        <a:p>
          <a:endParaRPr lang="cs-CZ"/>
        </a:p>
      </dgm:t>
    </dgm:pt>
    <dgm:pt modelId="{CF15866E-6C99-47D5-8611-EE15A7957B50}" type="pres">
      <dgm:prSet presAssocID="{F49F77E9-A1C7-4B6D-8256-B0FC90C8F271}" presName="linear" presStyleCnt="0">
        <dgm:presLayoutVars>
          <dgm:dir/>
          <dgm:resizeHandles val="exact"/>
        </dgm:presLayoutVars>
      </dgm:prSet>
      <dgm:spPr/>
    </dgm:pt>
  </dgm:ptLst>
  <dgm:cxnLst>
    <dgm:cxn modelId="{8F34B853-F162-432E-8F22-875EEDFD394F}" type="presOf" srcId="{F49F77E9-A1C7-4B6D-8256-B0FC90C8F271}" destId="{CF15866E-6C99-47D5-8611-EE15A7957B50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43A384-550D-45CA-815C-666DEA0196EC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cs-CZ"/>
        </a:p>
      </dgm:t>
    </dgm:pt>
    <dgm:pt modelId="{95271794-E1D3-4AA2-B951-208338ED9410}">
      <dgm:prSet phldrT="[Text]" custT="1"/>
      <dgm:spPr/>
      <dgm:t>
        <a:bodyPr/>
        <a:lstStyle/>
        <a:p>
          <a:r>
            <a:rPr lang="cs-CZ" sz="1600" dirty="0">
              <a:latin typeface="Baskerville Old Face" panose="02020602080505020303" pitchFamily="18" charset="0"/>
            </a:rPr>
            <a:t>-	</a:t>
          </a:r>
          <a:r>
            <a:rPr lang="cs-CZ" sz="2000" dirty="0" err="1">
              <a:latin typeface="Baskerville Old Face" panose="02020602080505020303" pitchFamily="18" charset="0"/>
            </a:rPr>
            <a:t>Improving</a:t>
          </a:r>
          <a:r>
            <a:rPr lang="cs-CZ" sz="2000" dirty="0">
              <a:latin typeface="Baskerville Old Face" panose="02020602080505020303" pitchFamily="18" charset="0"/>
            </a:rPr>
            <a:t> </a:t>
          </a:r>
          <a:r>
            <a:rPr lang="cs-CZ" sz="2000" dirty="0" err="1">
              <a:latin typeface="Baskerville Old Face" panose="02020602080505020303" pitchFamily="18" charset="0"/>
            </a:rPr>
            <a:t>our</a:t>
          </a:r>
          <a:r>
            <a:rPr lang="cs-CZ" sz="2000" dirty="0">
              <a:latin typeface="Baskerville Old Face" panose="02020602080505020303" pitchFamily="18" charset="0"/>
            </a:rPr>
            <a:t> game</a:t>
          </a:r>
        </a:p>
        <a:p>
          <a:r>
            <a:rPr lang="cs-CZ" sz="2000" dirty="0">
              <a:latin typeface="Baskerville Old Face" panose="02020602080505020303" pitchFamily="18" charset="0"/>
            </a:rPr>
            <a:t>-	</a:t>
          </a:r>
          <a:r>
            <a:rPr lang="cs-CZ" sz="2000" dirty="0" err="1">
              <a:latin typeface="Baskerville Old Face" panose="02020602080505020303" pitchFamily="18" charset="0"/>
            </a:rPr>
            <a:t>Growing</a:t>
          </a:r>
          <a:r>
            <a:rPr lang="cs-CZ" sz="2000" dirty="0">
              <a:latin typeface="Baskerville Old Face" panose="02020602080505020303" pitchFamily="18" charset="0"/>
            </a:rPr>
            <a:t> </a:t>
          </a:r>
          <a:r>
            <a:rPr lang="cs-CZ" sz="2000" dirty="0" err="1">
              <a:latin typeface="Baskerville Old Face" panose="02020602080505020303" pitchFamily="18" charset="0"/>
            </a:rPr>
            <a:t>exponentially</a:t>
          </a:r>
          <a:endParaRPr lang="cs-CZ" sz="2000" dirty="0">
            <a:latin typeface="Baskerville Old Face" panose="02020602080505020303" pitchFamily="18" charset="0"/>
          </a:endParaRPr>
        </a:p>
        <a:p>
          <a:r>
            <a:rPr lang="cs-CZ" sz="2000" dirty="0">
              <a:latin typeface="Baskerville Old Face" panose="02020602080505020303" pitchFamily="18" charset="0"/>
            </a:rPr>
            <a:t>-	</a:t>
          </a:r>
          <a:r>
            <a:rPr lang="cs-CZ" sz="2000" dirty="0" err="1">
              <a:latin typeface="Baskerville Old Face" panose="02020602080505020303" pitchFamily="18" charset="0"/>
            </a:rPr>
            <a:t>Making</a:t>
          </a:r>
          <a:r>
            <a:rPr lang="cs-CZ" sz="2000" dirty="0">
              <a:latin typeface="Baskerville Old Face" panose="02020602080505020303" pitchFamily="18" charset="0"/>
            </a:rPr>
            <a:t> </a:t>
          </a:r>
          <a:r>
            <a:rPr lang="cs-CZ" sz="2000" dirty="0" err="1">
              <a:latin typeface="Baskerville Old Face" panose="02020602080505020303" pitchFamily="18" charset="0"/>
            </a:rPr>
            <a:t>it</a:t>
          </a:r>
          <a:r>
            <a:rPr lang="cs-CZ" sz="2000" dirty="0">
              <a:latin typeface="Baskerville Old Face" panose="02020602080505020303" pitchFamily="18" charset="0"/>
            </a:rPr>
            <a:t> </a:t>
          </a:r>
          <a:r>
            <a:rPr lang="cs-CZ" sz="2000" dirty="0" err="1">
              <a:latin typeface="Baskerville Old Face" panose="02020602080505020303" pitchFamily="18" charset="0"/>
            </a:rPr>
            <a:t>interesting</a:t>
          </a:r>
          <a:r>
            <a:rPr lang="cs-CZ" sz="2000" dirty="0">
              <a:latin typeface="Baskerville Old Face" panose="02020602080505020303" pitchFamily="18" charset="0"/>
            </a:rPr>
            <a:t> to play </a:t>
          </a:r>
        </a:p>
        <a:p>
          <a:endParaRPr lang="cs-CZ" sz="2000" dirty="0">
            <a:latin typeface="Baskerville Old Face" panose="02020602080505020303" pitchFamily="18" charset="0"/>
          </a:endParaRPr>
        </a:p>
      </dgm:t>
    </dgm:pt>
    <dgm:pt modelId="{E8BACC22-DA7C-4DFE-99DE-29832B015D88}" type="parTrans" cxnId="{F1191DE4-6B25-4331-8167-E82A3341DB9C}">
      <dgm:prSet/>
      <dgm:spPr/>
      <dgm:t>
        <a:bodyPr/>
        <a:lstStyle/>
        <a:p>
          <a:endParaRPr lang="cs-CZ"/>
        </a:p>
      </dgm:t>
    </dgm:pt>
    <dgm:pt modelId="{118DA4C8-A987-4413-AC1D-1649DC63D1AE}" type="sibTrans" cxnId="{F1191DE4-6B25-4331-8167-E82A3341DB9C}">
      <dgm:prSet/>
      <dgm:spPr/>
      <dgm:t>
        <a:bodyPr/>
        <a:lstStyle/>
        <a:p>
          <a:endParaRPr lang="cs-CZ"/>
        </a:p>
      </dgm:t>
    </dgm:pt>
    <dgm:pt modelId="{AE1F026E-76C8-4D56-8F9A-8BB1F524A4CF}">
      <dgm:prSet phldrT="[Text]" custT="1"/>
      <dgm:spPr/>
      <dgm:t>
        <a:bodyPr/>
        <a:lstStyle/>
        <a:p>
          <a:r>
            <a:rPr lang="cs-CZ" sz="1600" dirty="0"/>
            <a:t> </a:t>
          </a:r>
        </a:p>
      </dgm:t>
    </dgm:pt>
    <dgm:pt modelId="{A273E737-177C-4795-8E6C-8E8C9545C045}" type="parTrans" cxnId="{E9348785-01F7-4604-8371-795B58C76606}">
      <dgm:prSet/>
      <dgm:spPr/>
      <dgm:t>
        <a:bodyPr/>
        <a:lstStyle/>
        <a:p>
          <a:endParaRPr lang="cs-CZ"/>
        </a:p>
      </dgm:t>
    </dgm:pt>
    <dgm:pt modelId="{C48991C2-78CE-4CF1-93BE-854FA27522FD}" type="sibTrans" cxnId="{E9348785-01F7-4604-8371-795B58C76606}">
      <dgm:prSet/>
      <dgm:spPr/>
      <dgm:t>
        <a:bodyPr/>
        <a:lstStyle/>
        <a:p>
          <a:endParaRPr lang="cs-CZ"/>
        </a:p>
      </dgm:t>
    </dgm:pt>
    <dgm:pt modelId="{73F451D4-FDE8-461D-9DA9-A7DD8447F217}">
      <dgm:prSet phldrT="[Text]" custT="1"/>
      <dgm:spPr/>
      <dgm:t>
        <a:bodyPr/>
        <a:lstStyle/>
        <a:p>
          <a:endParaRPr lang="cs-CZ" sz="2800" dirty="0"/>
        </a:p>
      </dgm:t>
    </dgm:pt>
    <dgm:pt modelId="{51DC0DA1-B964-4326-BED7-52FBA100C0E9}" type="sibTrans" cxnId="{6E3AE11C-B89D-46F7-BE0E-E8486AE35F60}">
      <dgm:prSet/>
      <dgm:spPr/>
      <dgm:t>
        <a:bodyPr/>
        <a:lstStyle/>
        <a:p>
          <a:endParaRPr lang="cs-CZ"/>
        </a:p>
      </dgm:t>
    </dgm:pt>
    <dgm:pt modelId="{203D3C74-0909-4E22-A849-C56636DB28A1}" type="parTrans" cxnId="{6E3AE11C-B89D-46F7-BE0E-E8486AE35F60}">
      <dgm:prSet/>
      <dgm:spPr/>
      <dgm:t>
        <a:bodyPr/>
        <a:lstStyle/>
        <a:p>
          <a:endParaRPr lang="cs-CZ"/>
        </a:p>
      </dgm:t>
    </dgm:pt>
    <dgm:pt modelId="{C0BBB287-6166-4D12-B0D9-547E22F578DF}">
      <dgm:prSet phldrT="[Text]" custT="1"/>
      <dgm:spPr/>
      <dgm:t>
        <a:bodyPr/>
        <a:lstStyle/>
        <a:p>
          <a:r>
            <a:rPr lang="cs-CZ" sz="2000" dirty="0">
              <a:latin typeface="Baskerville Old Face" panose="02020602080505020303" pitchFamily="18" charset="0"/>
            </a:rPr>
            <a:t>- 	Great </a:t>
          </a:r>
          <a:r>
            <a:rPr lang="cs-CZ" sz="2000" dirty="0" err="1">
              <a:latin typeface="Baskerville Old Face" panose="02020602080505020303" pitchFamily="18" charset="0"/>
            </a:rPr>
            <a:t>Playerbase</a:t>
          </a:r>
          <a:endParaRPr lang="cs-CZ" sz="2000" dirty="0">
            <a:latin typeface="Baskerville Old Face" panose="02020602080505020303" pitchFamily="18" charset="0"/>
          </a:endParaRPr>
        </a:p>
        <a:p>
          <a:r>
            <a:rPr lang="cs-CZ" sz="2000" dirty="0">
              <a:latin typeface="Baskerville Old Face" panose="02020602080505020303" pitchFamily="18" charset="0"/>
            </a:rPr>
            <a:t>-	</a:t>
          </a:r>
          <a:r>
            <a:rPr lang="cs-CZ" sz="2000" dirty="0" err="1">
              <a:latin typeface="Baskerville Old Face" panose="02020602080505020303" pitchFamily="18" charset="0"/>
            </a:rPr>
            <a:t>Good</a:t>
          </a:r>
          <a:r>
            <a:rPr lang="cs-CZ" sz="2000" dirty="0">
              <a:latin typeface="Baskerville Old Face" panose="02020602080505020303" pitchFamily="18" charset="0"/>
            </a:rPr>
            <a:t> </a:t>
          </a:r>
          <a:r>
            <a:rPr lang="cs-CZ" sz="2000" dirty="0" err="1">
              <a:latin typeface="Baskerville Old Face" panose="02020602080505020303" pitchFamily="18" charset="0"/>
            </a:rPr>
            <a:t>connetction</a:t>
          </a:r>
          <a:r>
            <a:rPr lang="cs-CZ" sz="2000" dirty="0">
              <a:latin typeface="Baskerville Old Face" panose="02020602080505020303" pitchFamily="18" charset="0"/>
            </a:rPr>
            <a:t> to </a:t>
          </a:r>
          <a:r>
            <a:rPr lang="cs-CZ" sz="2000" dirty="0" err="1">
              <a:latin typeface="Baskerville Old Face" panose="02020602080505020303" pitchFamily="18" charset="0"/>
            </a:rPr>
            <a:t>our</a:t>
          </a:r>
          <a:r>
            <a:rPr lang="cs-CZ" sz="2000" dirty="0">
              <a:latin typeface="Baskerville Old Face" panose="02020602080505020303" pitchFamily="18" charset="0"/>
            </a:rPr>
            <a:t> </a:t>
          </a:r>
          <a:r>
            <a:rPr lang="cs-CZ" sz="2000" dirty="0" err="1">
              <a:latin typeface="Baskerville Old Face" panose="02020602080505020303" pitchFamily="18" charset="0"/>
            </a:rPr>
            <a:t>community</a:t>
          </a:r>
          <a:endParaRPr lang="cs-CZ" sz="2000" dirty="0">
            <a:latin typeface="Baskerville Old Face" panose="02020602080505020303" pitchFamily="18" charset="0"/>
          </a:endParaRPr>
        </a:p>
        <a:p>
          <a:r>
            <a:rPr lang="cs-CZ" sz="2000" dirty="0">
              <a:latin typeface="Baskerville Old Face" panose="02020602080505020303" pitchFamily="18" charset="0"/>
            </a:rPr>
            <a:t>-	</a:t>
          </a:r>
          <a:r>
            <a:rPr lang="cs-CZ" sz="2000" dirty="0" err="1">
              <a:latin typeface="Baskerville Old Face" panose="02020602080505020303" pitchFamily="18" charset="0"/>
            </a:rPr>
            <a:t>Having</a:t>
          </a:r>
          <a:r>
            <a:rPr lang="cs-CZ" sz="2000" dirty="0">
              <a:latin typeface="Baskerville Old Face" panose="02020602080505020303" pitchFamily="18" charset="0"/>
            </a:rPr>
            <a:t> </a:t>
          </a:r>
          <a:r>
            <a:rPr lang="cs-CZ" sz="2000" dirty="0" err="1">
              <a:latin typeface="Baskerville Old Face" panose="02020602080505020303" pitchFamily="18" charset="0"/>
            </a:rPr>
            <a:t>fun</a:t>
          </a:r>
          <a:r>
            <a:rPr lang="cs-CZ" sz="2000" dirty="0">
              <a:latin typeface="Baskerville Old Face" panose="02020602080505020303" pitchFamily="18" charset="0"/>
            </a:rPr>
            <a:t> </a:t>
          </a:r>
        </a:p>
      </dgm:t>
    </dgm:pt>
    <dgm:pt modelId="{4B79FA59-BC6B-4F96-9878-6B15B9FFB12C}" type="sibTrans" cxnId="{AC954BCC-B75B-47DC-9750-18C089ECB71D}">
      <dgm:prSet/>
      <dgm:spPr/>
      <dgm:t>
        <a:bodyPr/>
        <a:lstStyle/>
        <a:p>
          <a:endParaRPr lang="cs-CZ"/>
        </a:p>
      </dgm:t>
    </dgm:pt>
    <dgm:pt modelId="{8B740EF6-5EFC-480A-A342-8949A26AF97C}" type="parTrans" cxnId="{AC954BCC-B75B-47DC-9750-18C089ECB71D}">
      <dgm:prSet/>
      <dgm:spPr/>
      <dgm:t>
        <a:bodyPr/>
        <a:lstStyle/>
        <a:p>
          <a:endParaRPr lang="cs-CZ"/>
        </a:p>
      </dgm:t>
    </dgm:pt>
    <dgm:pt modelId="{52026BC0-1E72-49DA-A841-E3BD5758C73B}" type="pres">
      <dgm:prSet presAssocID="{3843A384-550D-45CA-815C-666DEA0196EC}" presName="linear" presStyleCnt="0">
        <dgm:presLayoutVars>
          <dgm:animLvl val="lvl"/>
          <dgm:resizeHandles val="exact"/>
        </dgm:presLayoutVars>
      </dgm:prSet>
      <dgm:spPr/>
    </dgm:pt>
    <dgm:pt modelId="{D1DDF4C2-4243-4F88-BCF0-92594E057FD9}" type="pres">
      <dgm:prSet presAssocID="{95271794-E1D3-4AA2-B951-208338ED9410}" presName="parentText" presStyleLbl="node1" presStyleIdx="0" presStyleCnt="2" custScaleY="142414" custLinFactNeighborX="-103" custLinFactNeighborY="5399">
        <dgm:presLayoutVars>
          <dgm:chMax val="0"/>
          <dgm:bulletEnabled val="1"/>
        </dgm:presLayoutVars>
      </dgm:prSet>
      <dgm:spPr/>
    </dgm:pt>
    <dgm:pt modelId="{6D3FD65F-A21E-4DFB-B610-412ED87EB375}" type="pres">
      <dgm:prSet presAssocID="{95271794-E1D3-4AA2-B951-208338ED9410}" presName="childText" presStyleLbl="revTx" presStyleIdx="0" presStyleCnt="2" custScaleY="9639">
        <dgm:presLayoutVars>
          <dgm:bulletEnabled val="1"/>
        </dgm:presLayoutVars>
      </dgm:prSet>
      <dgm:spPr/>
    </dgm:pt>
    <dgm:pt modelId="{2D1F8F45-20DF-4221-9138-678406CD5128}" type="pres">
      <dgm:prSet presAssocID="{C0BBB287-6166-4D12-B0D9-547E22F578DF}" presName="parentText" presStyleLbl="node1" presStyleIdx="1" presStyleCnt="2" custScaleX="100000" custScaleY="136170" custLinFactNeighborX="205" custLinFactNeighborY="3249">
        <dgm:presLayoutVars>
          <dgm:chMax val="0"/>
          <dgm:bulletEnabled val="1"/>
        </dgm:presLayoutVars>
      </dgm:prSet>
      <dgm:spPr/>
    </dgm:pt>
    <dgm:pt modelId="{3395ACE1-28D9-45A0-90FF-87F0CA6B79EB}" type="pres">
      <dgm:prSet presAssocID="{C0BBB287-6166-4D12-B0D9-547E22F578D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BBDF05-F32C-402C-86BE-40921A3FDD68}" type="presOf" srcId="{95271794-E1D3-4AA2-B951-208338ED9410}" destId="{D1DDF4C2-4243-4F88-BCF0-92594E057FD9}" srcOrd="0" destOrd="0" presId="urn:microsoft.com/office/officeart/2005/8/layout/vList2"/>
    <dgm:cxn modelId="{955D1819-3273-44AF-B576-DE94F96DAC2C}" type="presOf" srcId="{3843A384-550D-45CA-815C-666DEA0196EC}" destId="{52026BC0-1E72-49DA-A841-E3BD5758C73B}" srcOrd="0" destOrd="0" presId="urn:microsoft.com/office/officeart/2005/8/layout/vList2"/>
    <dgm:cxn modelId="{6E3AE11C-B89D-46F7-BE0E-E8486AE35F60}" srcId="{C0BBB287-6166-4D12-B0D9-547E22F578DF}" destId="{73F451D4-FDE8-461D-9DA9-A7DD8447F217}" srcOrd="0" destOrd="0" parTransId="{203D3C74-0909-4E22-A849-C56636DB28A1}" sibTransId="{51DC0DA1-B964-4326-BED7-52FBA100C0E9}"/>
    <dgm:cxn modelId="{A2B2F520-22E5-4EC3-87A6-4D5B50B9D721}" type="presOf" srcId="{73F451D4-FDE8-461D-9DA9-A7DD8447F217}" destId="{3395ACE1-28D9-45A0-90FF-87F0CA6B79EB}" srcOrd="0" destOrd="0" presId="urn:microsoft.com/office/officeart/2005/8/layout/vList2"/>
    <dgm:cxn modelId="{35469E3A-A14E-4093-A0EB-A1C4BA0EB46B}" type="presOf" srcId="{AE1F026E-76C8-4D56-8F9A-8BB1F524A4CF}" destId="{6D3FD65F-A21E-4DFB-B610-412ED87EB375}" srcOrd="0" destOrd="0" presId="urn:microsoft.com/office/officeart/2005/8/layout/vList2"/>
    <dgm:cxn modelId="{E9348785-01F7-4604-8371-795B58C76606}" srcId="{95271794-E1D3-4AA2-B951-208338ED9410}" destId="{AE1F026E-76C8-4D56-8F9A-8BB1F524A4CF}" srcOrd="0" destOrd="0" parTransId="{A273E737-177C-4795-8E6C-8E8C9545C045}" sibTransId="{C48991C2-78CE-4CF1-93BE-854FA27522FD}"/>
    <dgm:cxn modelId="{AC954BCC-B75B-47DC-9750-18C089ECB71D}" srcId="{3843A384-550D-45CA-815C-666DEA0196EC}" destId="{C0BBB287-6166-4D12-B0D9-547E22F578DF}" srcOrd="1" destOrd="0" parTransId="{8B740EF6-5EFC-480A-A342-8949A26AF97C}" sibTransId="{4B79FA59-BC6B-4F96-9878-6B15B9FFB12C}"/>
    <dgm:cxn modelId="{24FEA7D9-05DA-47E6-8C79-833DD8EC54D6}" type="presOf" srcId="{C0BBB287-6166-4D12-B0D9-547E22F578DF}" destId="{2D1F8F45-20DF-4221-9138-678406CD5128}" srcOrd="0" destOrd="0" presId="urn:microsoft.com/office/officeart/2005/8/layout/vList2"/>
    <dgm:cxn modelId="{F1191DE4-6B25-4331-8167-E82A3341DB9C}" srcId="{3843A384-550D-45CA-815C-666DEA0196EC}" destId="{95271794-E1D3-4AA2-B951-208338ED9410}" srcOrd="0" destOrd="0" parTransId="{E8BACC22-DA7C-4DFE-99DE-29832B015D88}" sibTransId="{118DA4C8-A987-4413-AC1D-1649DC63D1AE}"/>
    <dgm:cxn modelId="{81098212-EA7E-4F2D-8950-0728DE699FEA}" type="presParOf" srcId="{52026BC0-1E72-49DA-A841-E3BD5758C73B}" destId="{D1DDF4C2-4243-4F88-BCF0-92594E057FD9}" srcOrd="0" destOrd="0" presId="urn:microsoft.com/office/officeart/2005/8/layout/vList2"/>
    <dgm:cxn modelId="{84B00CCE-141B-4924-92FA-01C353E4AA9A}" type="presParOf" srcId="{52026BC0-1E72-49DA-A841-E3BD5758C73B}" destId="{6D3FD65F-A21E-4DFB-B610-412ED87EB375}" srcOrd="1" destOrd="0" presId="urn:microsoft.com/office/officeart/2005/8/layout/vList2"/>
    <dgm:cxn modelId="{593F60CB-BF1C-4BA9-8CE1-DDE9784F6DBC}" type="presParOf" srcId="{52026BC0-1E72-49DA-A841-E3BD5758C73B}" destId="{2D1F8F45-20DF-4221-9138-678406CD5128}" srcOrd="2" destOrd="0" presId="urn:microsoft.com/office/officeart/2005/8/layout/vList2"/>
    <dgm:cxn modelId="{BCA928D8-2300-4657-8BEB-69EC743C3387}" type="presParOf" srcId="{52026BC0-1E72-49DA-A841-E3BD5758C73B}" destId="{3395ACE1-28D9-45A0-90FF-87F0CA6B79E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B389EF-2029-4E2D-B596-9B59335FE415}" type="doc">
      <dgm:prSet loTypeId="urn:microsoft.com/office/officeart/2005/8/layout/hProcess7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cs-CZ"/>
        </a:p>
      </dgm:t>
    </dgm:pt>
    <dgm:pt modelId="{E49512A1-7DC2-4544-967E-6F0CB99B2F0D}">
      <dgm:prSet phldrT="[Text]" custT="1"/>
      <dgm:spPr/>
      <dgm:t>
        <a:bodyPr/>
        <a:lstStyle/>
        <a:p>
          <a:endParaRPr lang="cs-CZ" sz="1200" dirty="0"/>
        </a:p>
        <a:p>
          <a:endParaRPr lang="cs-CZ" sz="1200" dirty="0"/>
        </a:p>
      </dgm:t>
    </dgm:pt>
    <dgm:pt modelId="{5DE36C59-9651-4E78-A249-F42DC16DFCA1}" type="parTrans" cxnId="{E5F4398D-C64F-4054-8BF2-A63248D9B2FE}">
      <dgm:prSet/>
      <dgm:spPr/>
      <dgm:t>
        <a:bodyPr/>
        <a:lstStyle/>
        <a:p>
          <a:endParaRPr lang="cs-CZ"/>
        </a:p>
      </dgm:t>
    </dgm:pt>
    <dgm:pt modelId="{9198EB52-10FC-428C-9797-C9DD1B0DCE13}" type="sibTrans" cxnId="{E5F4398D-C64F-4054-8BF2-A63248D9B2FE}">
      <dgm:prSet/>
      <dgm:spPr/>
      <dgm:t>
        <a:bodyPr/>
        <a:lstStyle/>
        <a:p>
          <a:endParaRPr lang="cs-CZ"/>
        </a:p>
      </dgm:t>
    </dgm:pt>
    <dgm:pt modelId="{2C869B67-F981-498D-9FC1-44A86E234AF0}">
      <dgm:prSet phldrT="[Text]"/>
      <dgm:spPr/>
      <dgm:t>
        <a:bodyPr/>
        <a:lstStyle/>
        <a:p>
          <a:endParaRPr lang="cs-CZ" dirty="0"/>
        </a:p>
      </dgm:t>
    </dgm:pt>
    <dgm:pt modelId="{0209BF02-676E-43A8-9BC3-5C641283B81C}" type="parTrans" cxnId="{76434867-29DF-40D2-8C81-F17666B4EB67}">
      <dgm:prSet/>
      <dgm:spPr/>
      <dgm:t>
        <a:bodyPr/>
        <a:lstStyle/>
        <a:p>
          <a:endParaRPr lang="cs-CZ"/>
        </a:p>
      </dgm:t>
    </dgm:pt>
    <dgm:pt modelId="{DB79D41C-648F-42C9-AF99-49B3416676B3}" type="sibTrans" cxnId="{76434867-29DF-40D2-8C81-F17666B4EB67}">
      <dgm:prSet/>
      <dgm:spPr/>
      <dgm:t>
        <a:bodyPr/>
        <a:lstStyle/>
        <a:p>
          <a:endParaRPr lang="cs-CZ"/>
        </a:p>
      </dgm:t>
    </dgm:pt>
    <dgm:pt modelId="{1DD7FFDF-D50F-4E90-975F-15101F99A857}">
      <dgm:prSet phldrT="[Text]"/>
      <dgm:spPr/>
      <dgm:t>
        <a:bodyPr/>
        <a:lstStyle/>
        <a:p>
          <a:r>
            <a:rPr lang="cs-CZ" dirty="0"/>
            <a:t> </a:t>
          </a:r>
        </a:p>
      </dgm:t>
    </dgm:pt>
    <dgm:pt modelId="{B4A53B57-99E4-4368-9B6D-BB054A2EECD2}" type="parTrans" cxnId="{A2810AD4-5960-4087-B417-985EC0E84321}">
      <dgm:prSet/>
      <dgm:spPr/>
      <dgm:t>
        <a:bodyPr/>
        <a:lstStyle/>
        <a:p>
          <a:endParaRPr lang="cs-CZ"/>
        </a:p>
      </dgm:t>
    </dgm:pt>
    <dgm:pt modelId="{76C391D9-027F-4831-9AE9-22B5873AC400}" type="sibTrans" cxnId="{A2810AD4-5960-4087-B417-985EC0E84321}">
      <dgm:prSet/>
      <dgm:spPr/>
      <dgm:t>
        <a:bodyPr/>
        <a:lstStyle/>
        <a:p>
          <a:endParaRPr lang="cs-CZ"/>
        </a:p>
      </dgm:t>
    </dgm:pt>
    <dgm:pt modelId="{344F8C46-AA6B-4C11-AF13-CA4B6B934291}" type="pres">
      <dgm:prSet presAssocID="{69B389EF-2029-4E2D-B596-9B59335FE415}" presName="Name0" presStyleCnt="0">
        <dgm:presLayoutVars>
          <dgm:dir/>
          <dgm:animLvl val="lvl"/>
          <dgm:resizeHandles val="exact"/>
        </dgm:presLayoutVars>
      </dgm:prSet>
      <dgm:spPr/>
    </dgm:pt>
    <dgm:pt modelId="{E5C97EF1-291D-4979-8A8D-BCA7EBFCD9B1}" type="pres">
      <dgm:prSet presAssocID="{E49512A1-7DC2-4544-967E-6F0CB99B2F0D}" presName="compositeNode" presStyleCnt="0">
        <dgm:presLayoutVars>
          <dgm:bulletEnabled val="1"/>
        </dgm:presLayoutVars>
      </dgm:prSet>
      <dgm:spPr/>
    </dgm:pt>
    <dgm:pt modelId="{E692D295-9E43-4DB8-B682-A5C7149ADBC4}" type="pres">
      <dgm:prSet presAssocID="{E49512A1-7DC2-4544-967E-6F0CB99B2F0D}" presName="bgRect" presStyleLbl="node1" presStyleIdx="0" presStyleCnt="2" custLinFactNeighborX="-23" custLinFactNeighborY="51"/>
      <dgm:spPr/>
    </dgm:pt>
    <dgm:pt modelId="{3CC111B7-FBCA-47CF-B9F4-8BA3EA52129F}" type="pres">
      <dgm:prSet presAssocID="{E49512A1-7DC2-4544-967E-6F0CB99B2F0D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A39DF0F4-5371-413E-A84A-BF2A6FA467AC}" type="pres">
      <dgm:prSet presAssocID="{E49512A1-7DC2-4544-967E-6F0CB99B2F0D}" presName="childNode" presStyleLbl="node1" presStyleIdx="0" presStyleCnt="2">
        <dgm:presLayoutVars>
          <dgm:bulletEnabled val="1"/>
        </dgm:presLayoutVars>
      </dgm:prSet>
      <dgm:spPr/>
    </dgm:pt>
    <dgm:pt modelId="{E2A27EFE-9D33-4736-8407-CD653292E367}" type="pres">
      <dgm:prSet presAssocID="{9198EB52-10FC-428C-9797-C9DD1B0DCE13}" presName="hSp" presStyleCnt="0"/>
      <dgm:spPr/>
    </dgm:pt>
    <dgm:pt modelId="{9DDF7B3F-0DA2-43F3-92D2-ED2CEF676EA1}" type="pres">
      <dgm:prSet presAssocID="{9198EB52-10FC-428C-9797-C9DD1B0DCE13}" presName="vProcSp" presStyleCnt="0"/>
      <dgm:spPr/>
    </dgm:pt>
    <dgm:pt modelId="{9B4642C2-24D3-40A7-B0D3-56764B9BEB0B}" type="pres">
      <dgm:prSet presAssocID="{9198EB52-10FC-428C-9797-C9DD1B0DCE13}" presName="vSp1" presStyleCnt="0"/>
      <dgm:spPr/>
    </dgm:pt>
    <dgm:pt modelId="{8449689C-04DD-4ACE-AA93-5C77148397AA}" type="pres">
      <dgm:prSet presAssocID="{9198EB52-10FC-428C-9797-C9DD1B0DCE13}" presName="simulatedConn" presStyleLbl="solidFgAcc1" presStyleIdx="0" presStyleCnt="1" custScaleX="6125" custScaleY="16020" custLinFactX="300000" custLinFactY="-477164" custLinFactNeighborX="394516" custLinFactNeighborY="-500000"/>
      <dgm:spPr/>
    </dgm:pt>
    <dgm:pt modelId="{F60A64A0-0B9F-4567-B090-CAC0B1090A1F}" type="pres">
      <dgm:prSet presAssocID="{9198EB52-10FC-428C-9797-C9DD1B0DCE13}" presName="vSp2" presStyleCnt="0"/>
      <dgm:spPr/>
    </dgm:pt>
    <dgm:pt modelId="{D851883E-F1A6-4762-85AD-30BAAB109CED}" type="pres">
      <dgm:prSet presAssocID="{9198EB52-10FC-428C-9797-C9DD1B0DCE13}" presName="sibTrans" presStyleCnt="0"/>
      <dgm:spPr/>
    </dgm:pt>
    <dgm:pt modelId="{F84A5386-5E2A-44BE-AFED-203A8634CED5}" type="pres">
      <dgm:prSet presAssocID="{1DD7FFDF-D50F-4E90-975F-15101F99A857}" presName="compositeNode" presStyleCnt="0">
        <dgm:presLayoutVars>
          <dgm:bulletEnabled val="1"/>
        </dgm:presLayoutVars>
      </dgm:prSet>
      <dgm:spPr/>
    </dgm:pt>
    <dgm:pt modelId="{F402A680-8F45-47DA-9E31-F5755B32F37A}" type="pres">
      <dgm:prSet presAssocID="{1DD7FFDF-D50F-4E90-975F-15101F99A857}" presName="bgRect" presStyleLbl="node1" presStyleIdx="1" presStyleCnt="2"/>
      <dgm:spPr/>
    </dgm:pt>
    <dgm:pt modelId="{71B83135-E32F-41DC-A476-C637C80EAD6F}" type="pres">
      <dgm:prSet presAssocID="{1DD7FFDF-D50F-4E90-975F-15101F99A857}" presName="parentNode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A265A29-B65C-4D7F-BBB2-CC3AD0BA87A0}" type="presOf" srcId="{1DD7FFDF-D50F-4E90-975F-15101F99A857}" destId="{F402A680-8F45-47DA-9E31-F5755B32F37A}" srcOrd="0" destOrd="0" presId="urn:microsoft.com/office/officeart/2005/8/layout/hProcess7"/>
    <dgm:cxn modelId="{308BD02A-5FE5-4A8E-A8F9-5987B8E64A20}" type="presOf" srcId="{69B389EF-2029-4E2D-B596-9B59335FE415}" destId="{344F8C46-AA6B-4C11-AF13-CA4B6B934291}" srcOrd="0" destOrd="0" presId="urn:microsoft.com/office/officeart/2005/8/layout/hProcess7"/>
    <dgm:cxn modelId="{76434867-29DF-40D2-8C81-F17666B4EB67}" srcId="{E49512A1-7DC2-4544-967E-6F0CB99B2F0D}" destId="{2C869B67-F981-498D-9FC1-44A86E234AF0}" srcOrd="0" destOrd="0" parTransId="{0209BF02-676E-43A8-9BC3-5C641283B81C}" sibTransId="{DB79D41C-648F-42C9-AF99-49B3416676B3}"/>
    <dgm:cxn modelId="{2C27AB4A-D39D-46A7-9B0E-58B20B91341B}" type="presOf" srcId="{E49512A1-7DC2-4544-967E-6F0CB99B2F0D}" destId="{E692D295-9E43-4DB8-B682-A5C7149ADBC4}" srcOrd="0" destOrd="0" presId="urn:microsoft.com/office/officeart/2005/8/layout/hProcess7"/>
    <dgm:cxn modelId="{56583650-6CAB-4CFB-8CEC-4935DC3E2463}" type="presOf" srcId="{E49512A1-7DC2-4544-967E-6F0CB99B2F0D}" destId="{3CC111B7-FBCA-47CF-B9F4-8BA3EA52129F}" srcOrd="1" destOrd="0" presId="urn:microsoft.com/office/officeart/2005/8/layout/hProcess7"/>
    <dgm:cxn modelId="{E5F4398D-C64F-4054-8BF2-A63248D9B2FE}" srcId="{69B389EF-2029-4E2D-B596-9B59335FE415}" destId="{E49512A1-7DC2-4544-967E-6F0CB99B2F0D}" srcOrd="0" destOrd="0" parTransId="{5DE36C59-9651-4E78-A249-F42DC16DFCA1}" sibTransId="{9198EB52-10FC-428C-9797-C9DD1B0DCE13}"/>
    <dgm:cxn modelId="{1058FB98-8C73-4E52-B4D4-04C0D55D33C0}" type="presOf" srcId="{1DD7FFDF-D50F-4E90-975F-15101F99A857}" destId="{71B83135-E32F-41DC-A476-C637C80EAD6F}" srcOrd="1" destOrd="0" presId="urn:microsoft.com/office/officeart/2005/8/layout/hProcess7"/>
    <dgm:cxn modelId="{A2810AD4-5960-4087-B417-985EC0E84321}" srcId="{69B389EF-2029-4E2D-B596-9B59335FE415}" destId="{1DD7FFDF-D50F-4E90-975F-15101F99A857}" srcOrd="1" destOrd="0" parTransId="{B4A53B57-99E4-4368-9B6D-BB054A2EECD2}" sibTransId="{76C391D9-027F-4831-9AE9-22B5873AC400}"/>
    <dgm:cxn modelId="{6FC0FBE9-D3A5-4D53-A276-C5AA2A152E26}" type="presOf" srcId="{2C869B67-F981-498D-9FC1-44A86E234AF0}" destId="{A39DF0F4-5371-413E-A84A-BF2A6FA467AC}" srcOrd="0" destOrd="0" presId="urn:microsoft.com/office/officeart/2005/8/layout/hProcess7"/>
    <dgm:cxn modelId="{85B5CAA3-6B7B-4DA0-B789-26C10B8FC8CB}" type="presParOf" srcId="{344F8C46-AA6B-4C11-AF13-CA4B6B934291}" destId="{E5C97EF1-291D-4979-8A8D-BCA7EBFCD9B1}" srcOrd="0" destOrd="0" presId="urn:microsoft.com/office/officeart/2005/8/layout/hProcess7"/>
    <dgm:cxn modelId="{1FFF22C6-80F0-4F7B-855A-10468B62E128}" type="presParOf" srcId="{E5C97EF1-291D-4979-8A8D-BCA7EBFCD9B1}" destId="{E692D295-9E43-4DB8-B682-A5C7149ADBC4}" srcOrd="0" destOrd="0" presId="urn:microsoft.com/office/officeart/2005/8/layout/hProcess7"/>
    <dgm:cxn modelId="{E57CF0FC-E78D-4397-A089-C65B06AEA7E4}" type="presParOf" srcId="{E5C97EF1-291D-4979-8A8D-BCA7EBFCD9B1}" destId="{3CC111B7-FBCA-47CF-B9F4-8BA3EA52129F}" srcOrd="1" destOrd="0" presId="urn:microsoft.com/office/officeart/2005/8/layout/hProcess7"/>
    <dgm:cxn modelId="{5B9DEBDF-135C-4048-976E-0F795E88A2C9}" type="presParOf" srcId="{E5C97EF1-291D-4979-8A8D-BCA7EBFCD9B1}" destId="{A39DF0F4-5371-413E-A84A-BF2A6FA467AC}" srcOrd="2" destOrd="0" presId="urn:microsoft.com/office/officeart/2005/8/layout/hProcess7"/>
    <dgm:cxn modelId="{7E1D1E18-3150-4D55-BBD4-CD308147E5BF}" type="presParOf" srcId="{344F8C46-AA6B-4C11-AF13-CA4B6B934291}" destId="{E2A27EFE-9D33-4736-8407-CD653292E367}" srcOrd="1" destOrd="0" presId="urn:microsoft.com/office/officeart/2005/8/layout/hProcess7"/>
    <dgm:cxn modelId="{F3EBD24F-2D33-4D8B-B25A-694098E65B94}" type="presParOf" srcId="{344F8C46-AA6B-4C11-AF13-CA4B6B934291}" destId="{9DDF7B3F-0DA2-43F3-92D2-ED2CEF676EA1}" srcOrd="2" destOrd="0" presId="urn:microsoft.com/office/officeart/2005/8/layout/hProcess7"/>
    <dgm:cxn modelId="{3DB17F3D-7CF1-4D94-8300-F9C5341CF09E}" type="presParOf" srcId="{9DDF7B3F-0DA2-43F3-92D2-ED2CEF676EA1}" destId="{9B4642C2-24D3-40A7-B0D3-56764B9BEB0B}" srcOrd="0" destOrd="0" presId="urn:microsoft.com/office/officeart/2005/8/layout/hProcess7"/>
    <dgm:cxn modelId="{5C7876FC-BBAA-4775-981B-6418131A7C65}" type="presParOf" srcId="{9DDF7B3F-0DA2-43F3-92D2-ED2CEF676EA1}" destId="{8449689C-04DD-4ACE-AA93-5C77148397AA}" srcOrd="1" destOrd="0" presId="urn:microsoft.com/office/officeart/2005/8/layout/hProcess7"/>
    <dgm:cxn modelId="{B8EA45E9-03DC-4F38-B7E0-7C4FDFAD1473}" type="presParOf" srcId="{9DDF7B3F-0DA2-43F3-92D2-ED2CEF676EA1}" destId="{F60A64A0-0B9F-4567-B090-CAC0B1090A1F}" srcOrd="2" destOrd="0" presId="urn:microsoft.com/office/officeart/2005/8/layout/hProcess7"/>
    <dgm:cxn modelId="{D895DE14-D2D7-4712-A6A6-D461EEB53B80}" type="presParOf" srcId="{344F8C46-AA6B-4C11-AF13-CA4B6B934291}" destId="{D851883E-F1A6-4762-85AD-30BAAB109CED}" srcOrd="3" destOrd="0" presId="urn:microsoft.com/office/officeart/2005/8/layout/hProcess7"/>
    <dgm:cxn modelId="{20025AD0-205F-4311-8F5C-B83D3C6806C6}" type="presParOf" srcId="{344F8C46-AA6B-4C11-AF13-CA4B6B934291}" destId="{F84A5386-5E2A-44BE-AFED-203A8634CED5}" srcOrd="4" destOrd="0" presId="urn:microsoft.com/office/officeart/2005/8/layout/hProcess7"/>
    <dgm:cxn modelId="{AACC431C-AEDE-4893-A7FD-3FA959521C29}" type="presParOf" srcId="{F84A5386-5E2A-44BE-AFED-203A8634CED5}" destId="{F402A680-8F45-47DA-9E31-F5755B32F37A}" srcOrd="0" destOrd="0" presId="urn:microsoft.com/office/officeart/2005/8/layout/hProcess7"/>
    <dgm:cxn modelId="{C1263B4D-6AFA-4339-BED1-E67E583612C5}" type="presParOf" srcId="{F84A5386-5E2A-44BE-AFED-203A8634CED5}" destId="{71B83135-E32F-41DC-A476-C637C80EAD6F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8AA9A7-83CA-4CCA-BF48-576FFC525522}" type="doc">
      <dgm:prSet loTypeId="urn:microsoft.com/office/officeart/2005/8/layout/h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cs-CZ"/>
        </a:p>
      </dgm:t>
    </dgm:pt>
    <dgm:pt modelId="{E0F179CD-9F7E-421F-9001-4746490F838B}">
      <dgm:prSet phldrT="[Text]" custT="1"/>
      <dgm:spPr/>
      <dgm:t>
        <a:bodyPr/>
        <a:lstStyle/>
        <a:p>
          <a:r>
            <a:rPr lang="cs-CZ" sz="3200" b="0" dirty="0" err="1">
              <a:latin typeface="Baskerville Old Face" panose="02020602080505020303" pitchFamily="18" charset="0"/>
            </a:rPr>
            <a:t>Organization</a:t>
          </a:r>
          <a:endParaRPr lang="cs-CZ" sz="2400" b="0" dirty="0">
            <a:latin typeface="Baskerville Old Face" panose="02020602080505020303" pitchFamily="18" charset="0"/>
          </a:endParaRPr>
        </a:p>
      </dgm:t>
    </dgm:pt>
    <dgm:pt modelId="{0F8E9983-1CDF-4513-B3E5-BA77BD87280B}" type="parTrans" cxnId="{3F996E91-BE9B-4745-9BC5-137041E712E4}">
      <dgm:prSet/>
      <dgm:spPr/>
      <dgm:t>
        <a:bodyPr/>
        <a:lstStyle/>
        <a:p>
          <a:endParaRPr lang="cs-CZ"/>
        </a:p>
      </dgm:t>
    </dgm:pt>
    <dgm:pt modelId="{7E188525-F5BF-4003-AE22-2D60CF027033}" type="sibTrans" cxnId="{3F996E91-BE9B-4745-9BC5-137041E712E4}">
      <dgm:prSet/>
      <dgm:spPr/>
      <dgm:t>
        <a:bodyPr/>
        <a:lstStyle/>
        <a:p>
          <a:endParaRPr lang="cs-CZ"/>
        </a:p>
      </dgm:t>
    </dgm:pt>
    <dgm:pt modelId="{6505C07B-036E-4959-A198-8619D48A92B4}">
      <dgm:prSet phldrT="[Text]" custT="1"/>
      <dgm:spPr/>
      <dgm:t>
        <a:bodyPr/>
        <a:lstStyle/>
        <a:p>
          <a:r>
            <a:rPr lang="cs-CZ" sz="2600" dirty="0" err="1">
              <a:latin typeface="Baskerville Old Face" panose="02020602080505020303" pitchFamily="18" charset="0"/>
            </a:rPr>
            <a:t>Sharing</a:t>
          </a:r>
          <a:r>
            <a:rPr lang="cs-CZ" sz="2600" dirty="0">
              <a:latin typeface="Baskerville Old Face" panose="02020602080505020303" pitchFamily="18" charset="0"/>
            </a:rPr>
            <a:t> </a:t>
          </a:r>
          <a:r>
            <a:rPr lang="cs-CZ" sz="2600" dirty="0" err="1">
              <a:latin typeface="Baskerville Old Face" panose="02020602080505020303" pitchFamily="18" charset="0"/>
            </a:rPr>
            <a:t>the</a:t>
          </a:r>
          <a:r>
            <a:rPr lang="cs-CZ" sz="2600" dirty="0">
              <a:latin typeface="Baskerville Old Face" panose="02020602080505020303" pitchFamily="18" charset="0"/>
            </a:rPr>
            <a:t> </a:t>
          </a:r>
          <a:r>
            <a:rPr lang="cs-CZ" sz="2600" dirty="0" err="1">
              <a:latin typeface="Baskerville Old Face" panose="02020602080505020303" pitchFamily="18" charset="0"/>
            </a:rPr>
            <a:t>tasks</a:t>
          </a:r>
          <a:r>
            <a:rPr lang="cs-CZ" sz="2600" dirty="0">
              <a:latin typeface="Baskerville Old Face" panose="02020602080505020303" pitchFamily="18" charset="0"/>
            </a:rPr>
            <a:t> </a:t>
          </a:r>
          <a:r>
            <a:rPr lang="cs-CZ" sz="2600" dirty="0" err="1">
              <a:latin typeface="Baskerville Old Face" panose="02020602080505020303" pitchFamily="18" charset="0"/>
            </a:rPr>
            <a:t>evenly</a:t>
          </a:r>
          <a:endParaRPr lang="cs-CZ" sz="2600" dirty="0">
            <a:latin typeface="Baskerville Old Face" panose="02020602080505020303" pitchFamily="18" charset="0"/>
          </a:endParaRPr>
        </a:p>
      </dgm:t>
    </dgm:pt>
    <dgm:pt modelId="{ADF24E7A-EFF7-4926-AF89-090F85968885}" type="parTrans" cxnId="{2C478274-0C00-4732-9FDB-5C04F3F3BC11}">
      <dgm:prSet/>
      <dgm:spPr/>
      <dgm:t>
        <a:bodyPr/>
        <a:lstStyle/>
        <a:p>
          <a:endParaRPr lang="cs-CZ"/>
        </a:p>
      </dgm:t>
    </dgm:pt>
    <dgm:pt modelId="{94CA48F4-5F56-4A5B-BDD3-3D43A00F1B00}" type="sibTrans" cxnId="{2C478274-0C00-4732-9FDB-5C04F3F3BC11}">
      <dgm:prSet/>
      <dgm:spPr/>
      <dgm:t>
        <a:bodyPr/>
        <a:lstStyle/>
        <a:p>
          <a:endParaRPr lang="cs-CZ"/>
        </a:p>
      </dgm:t>
    </dgm:pt>
    <dgm:pt modelId="{4ECDA23A-5F2E-4712-A19A-EBD6E81747C1}">
      <dgm:prSet phldrT="[Text]" custT="1"/>
      <dgm:spPr/>
      <dgm:t>
        <a:bodyPr/>
        <a:lstStyle/>
        <a:p>
          <a:r>
            <a:rPr lang="cs-CZ" sz="3200" dirty="0" err="1">
              <a:latin typeface="Baskerville Old Face" panose="02020602080505020303" pitchFamily="18" charset="0"/>
            </a:rPr>
            <a:t>Communication</a:t>
          </a:r>
          <a:endParaRPr lang="cs-CZ" sz="2400" dirty="0">
            <a:latin typeface="Baskerville Old Face" panose="02020602080505020303" pitchFamily="18" charset="0"/>
          </a:endParaRPr>
        </a:p>
      </dgm:t>
    </dgm:pt>
    <dgm:pt modelId="{EF26A20A-5BC4-4EE2-A7D2-7E02EC6EC0FE}" type="parTrans" cxnId="{B13CDD02-54C5-481E-A725-4DD25700D65C}">
      <dgm:prSet/>
      <dgm:spPr/>
      <dgm:t>
        <a:bodyPr/>
        <a:lstStyle/>
        <a:p>
          <a:endParaRPr lang="cs-CZ"/>
        </a:p>
      </dgm:t>
    </dgm:pt>
    <dgm:pt modelId="{2ADF664C-ECEC-43D3-9E21-FA450FDFCABF}" type="sibTrans" cxnId="{B13CDD02-54C5-481E-A725-4DD25700D65C}">
      <dgm:prSet/>
      <dgm:spPr/>
      <dgm:t>
        <a:bodyPr/>
        <a:lstStyle/>
        <a:p>
          <a:endParaRPr lang="cs-CZ"/>
        </a:p>
      </dgm:t>
    </dgm:pt>
    <dgm:pt modelId="{39718300-8276-4AA6-94E9-A2A36CFEEE91}">
      <dgm:prSet phldrT="[Text]" custT="1"/>
      <dgm:spPr/>
      <dgm:t>
        <a:bodyPr/>
        <a:lstStyle/>
        <a:p>
          <a:r>
            <a:rPr lang="cs-CZ" sz="2600" dirty="0" err="1">
              <a:latin typeface="Baskerville Old Face" panose="02020602080505020303" pitchFamily="18" charset="0"/>
            </a:rPr>
            <a:t>Clearly</a:t>
          </a:r>
          <a:r>
            <a:rPr lang="cs-CZ" sz="2600" dirty="0">
              <a:latin typeface="Baskerville Old Face" panose="02020602080505020303" pitchFamily="18" charset="0"/>
            </a:rPr>
            <a:t> </a:t>
          </a:r>
          <a:r>
            <a:rPr lang="cs-CZ" sz="2600" dirty="0" err="1">
              <a:latin typeface="Baskerville Old Face" panose="02020602080505020303" pitchFamily="18" charset="0"/>
            </a:rPr>
            <a:t>communicate</a:t>
          </a:r>
          <a:r>
            <a:rPr lang="cs-CZ" sz="2600" dirty="0">
              <a:latin typeface="Baskerville Old Face" panose="02020602080505020303" pitchFamily="18" charset="0"/>
            </a:rPr>
            <a:t> </a:t>
          </a:r>
          <a:r>
            <a:rPr lang="cs-CZ" sz="2600" dirty="0" err="1">
              <a:latin typeface="Baskerville Old Face" panose="02020602080505020303" pitchFamily="18" charset="0"/>
            </a:rPr>
            <a:t>issues</a:t>
          </a:r>
          <a:endParaRPr lang="cs-CZ" sz="2600" dirty="0">
            <a:latin typeface="Baskerville Old Face" panose="02020602080505020303" pitchFamily="18" charset="0"/>
          </a:endParaRPr>
        </a:p>
      </dgm:t>
    </dgm:pt>
    <dgm:pt modelId="{63F85362-2514-4C38-BE11-26C286121346}" type="parTrans" cxnId="{77F1D73A-2CD2-4F18-8DCB-326681B6F0A4}">
      <dgm:prSet/>
      <dgm:spPr/>
      <dgm:t>
        <a:bodyPr/>
        <a:lstStyle/>
        <a:p>
          <a:endParaRPr lang="cs-CZ"/>
        </a:p>
      </dgm:t>
    </dgm:pt>
    <dgm:pt modelId="{9370EF93-05A5-4CD4-A313-4E38625990C5}" type="sibTrans" cxnId="{77F1D73A-2CD2-4F18-8DCB-326681B6F0A4}">
      <dgm:prSet/>
      <dgm:spPr/>
      <dgm:t>
        <a:bodyPr/>
        <a:lstStyle/>
        <a:p>
          <a:endParaRPr lang="cs-CZ"/>
        </a:p>
      </dgm:t>
    </dgm:pt>
    <dgm:pt modelId="{5A38E811-C367-441C-B778-CA0619CAC90C}">
      <dgm:prSet phldrT="[Text]" custT="1"/>
      <dgm:spPr/>
      <dgm:t>
        <a:bodyPr/>
        <a:lstStyle/>
        <a:p>
          <a:r>
            <a:rPr lang="cs-CZ" sz="3200" dirty="0" err="1">
              <a:latin typeface="Baskerville Old Face" panose="02020602080505020303" pitchFamily="18" charset="0"/>
            </a:rPr>
            <a:t>Documentation</a:t>
          </a:r>
          <a:endParaRPr lang="cs-CZ" sz="3200" dirty="0">
            <a:latin typeface="Baskerville Old Face" panose="02020602080505020303" pitchFamily="18" charset="0"/>
          </a:endParaRPr>
        </a:p>
      </dgm:t>
    </dgm:pt>
    <dgm:pt modelId="{94D67725-1D0F-4828-999F-F63BFA8D5F99}" type="parTrans" cxnId="{02290A9C-D423-4779-865E-F8ADC4B75268}">
      <dgm:prSet/>
      <dgm:spPr/>
      <dgm:t>
        <a:bodyPr/>
        <a:lstStyle/>
        <a:p>
          <a:endParaRPr lang="cs-CZ"/>
        </a:p>
      </dgm:t>
    </dgm:pt>
    <dgm:pt modelId="{2322A34B-02B8-4518-A0E1-E61EA16611CC}" type="sibTrans" cxnId="{02290A9C-D423-4779-865E-F8ADC4B75268}">
      <dgm:prSet/>
      <dgm:spPr/>
      <dgm:t>
        <a:bodyPr/>
        <a:lstStyle/>
        <a:p>
          <a:endParaRPr lang="cs-CZ"/>
        </a:p>
      </dgm:t>
    </dgm:pt>
    <dgm:pt modelId="{9E702DD4-3ED8-4168-B400-99CA719868ED}">
      <dgm:prSet phldrT="[Text]" custT="1"/>
      <dgm:spPr/>
      <dgm:t>
        <a:bodyPr/>
        <a:lstStyle/>
        <a:p>
          <a:r>
            <a:rPr lang="cs-CZ" sz="2600" dirty="0">
              <a:latin typeface="Baskerville Old Face" panose="02020602080505020303" pitchFamily="18" charset="0"/>
            </a:rPr>
            <a:t>Wiki</a:t>
          </a:r>
        </a:p>
      </dgm:t>
    </dgm:pt>
    <dgm:pt modelId="{4260768B-6257-40B2-8907-5A1091DDB889}" type="parTrans" cxnId="{C95EC38B-8E3E-4CCD-AD0E-0C1DD2F65F83}">
      <dgm:prSet/>
      <dgm:spPr/>
      <dgm:t>
        <a:bodyPr/>
        <a:lstStyle/>
        <a:p>
          <a:endParaRPr lang="cs-CZ"/>
        </a:p>
      </dgm:t>
    </dgm:pt>
    <dgm:pt modelId="{316ABBE7-428E-4FD7-AF64-8F31B18BB5E7}" type="sibTrans" cxnId="{C95EC38B-8E3E-4CCD-AD0E-0C1DD2F65F83}">
      <dgm:prSet/>
      <dgm:spPr/>
      <dgm:t>
        <a:bodyPr/>
        <a:lstStyle/>
        <a:p>
          <a:endParaRPr lang="cs-CZ"/>
        </a:p>
      </dgm:t>
    </dgm:pt>
    <dgm:pt modelId="{685C424A-3A23-4882-AE7E-5A9D7D462077}">
      <dgm:prSet phldrT="[Text]" custT="1"/>
      <dgm:spPr/>
      <dgm:t>
        <a:bodyPr/>
        <a:lstStyle/>
        <a:p>
          <a:endParaRPr lang="cs-CZ" sz="2400" dirty="0">
            <a:latin typeface="Baskerville Old Face" panose="02020602080505020303" pitchFamily="18" charset="0"/>
          </a:endParaRPr>
        </a:p>
      </dgm:t>
    </dgm:pt>
    <dgm:pt modelId="{9435C855-6D09-47D1-AAF8-D75ED87C8954}" type="parTrans" cxnId="{A3B98716-F18E-41E3-A3D6-DB015114B60B}">
      <dgm:prSet/>
      <dgm:spPr/>
      <dgm:t>
        <a:bodyPr/>
        <a:lstStyle/>
        <a:p>
          <a:endParaRPr lang="cs-CZ"/>
        </a:p>
      </dgm:t>
    </dgm:pt>
    <dgm:pt modelId="{1233D35E-F2E8-4363-B918-55B037151618}" type="sibTrans" cxnId="{A3B98716-F18E-41E3-A3D6-DB015114B60B}">
      <dgm:prSet/>
      <dgm:spPr/>
      <dgm:t>
        <a:bodyPr/>
        <a:lstStyle/>
        <a:p>
          <a:endParaRPr lang="cs-CZ"/>
        </a:p>
      </dgm:t>
    </dgm:pt>
    <dgm:pt modelId="{EF37A200-75EB-4BCE-AD88-6CA1ADB949CB}">
      <dgm:prSet phldrT="[Text]" custT="1"/>
      <dgm:spPr/>
      <dgm:t>
        <a:bodyPr/>
        <a:lstStyle/>
        <a:p>
          <a:r>
            <a:rPr lang="cs-CZ" sz="2600" dirty="0" err="1">
              <a:latin typeface="Baskerville Old Face" panose="02020602080505020303" pitchFamily="18" charset="0"/>
            </a:rPr>
            <a:t>Using</a:t>
          </a:r>
          <a:r>
            <a:rPr lang="cs-CZ" sz="2600" dirty="0">
              <a:latin typeface="Baskerville Old Face" panose="02020602080505020303" pitchFamily="18" charset="0"/>
            </a:rPr>
            <a:t> </a:t>
          </a:r>
          <a:r>
            <a:rPr lang="cs-CZ" sz="2600" dirty="0" err="1">
              <a:latin typeface="Baskerville Old Face" panose="02020602080505020303" pitchFamily="18" charset="0"/>
            </a:rPr>
            <a:t>git</a:t>
          </a:r>
          <a:r>
            <a:rPr lang="cs-CZ" sz="2600" dirty="0">
              <a:latin typeface="Baskerville Old Face" panose="02020602080505020303" pitchFamily="18" charset="0"/>
            </a:rPr>
            <a:t>-hub </a:t>
          </a:r>
          <a:r>
            <a:rPr lang="cs-CZ" sz="2600" dirty="0" err="1">
              <a:latin typeface="Baskerville Old Face" panose="02020602080505020303" pitchFamily="18" charset="0"/>
            </a:rPr>
            <a:t>issues</a:t>
          </a:r>
          <a:r>
            <a:rPr lang="cs-CZ" sz="2600" dirty="0">
              <a:latin typeface="Baskerville Old Face" panose="02020602080505020303" pitchFamily="18" charset="0"/>
            </a:rPr>
            <a:t> to </a:t>
          </a:r>
          <a:r>
            <a:rPr lang="cs-CZ" sz="2600" dirty="0" err="1">
              <a:latin typeface="Baskerville Old Face" panose="02020602080505020303" pitchFamily="18" charset="0"/>
            </a:rPr>
            <a:t>organize</a:t>
          </a:r>
          <a:endParaRPr lang="cs-CZ" sz="2600" dirty="0">
            <a:latin typeface="Baskerville Old Face" panose="02020602080505020303" pitchFamily="18" charset="0"/>
          </a:endParaRPr>
        </a:p>
      </dgm:t>
    </dgm:pt>
    <dgm:pt modelId="{67970FC1-8082-437D-BB85-9FD552D599A9}" type="parTrans" cxnId="{56163133-B0D4-484C-AA09-0EF097429723}">
      <dgm:prSet/>
      <dgm:spPr/>
    </dgm:pt>
    <dgm:pt modelId="{0179CDC3-4760-41F7-A96B-95D92CB54E4B}" type="sibTrans" cxnId="{56163133-B0D4-484C-AA09-0EF097429723}">
      <dgm:prSet/>
      <dgm:spPr/>
    </dgm:pt>
    <dgm:pt modelId="{15A17640-FE59-4480-B969-F20ECA0CF24C}">
      <dgm:prSet phldrT="[Text]" custT="1"/>
      <dgm:spPr/>
      <dgm:t>
        <a:bodyPr/>
        <a:lstStyle/>
        <a:p>
          <a:endParaRPr lang="cs-CZ" sz="3200" dirty="0">
            <a:latin typeface="Baskerville Old Face" panose="02020602080505020303" pitchFamily="18" charset="0"/>
          </a:endParaRPr>
        </a:p>
      </dgm:t>
    </dgm:pt>
    <dgm:pt modelId="{BD323D2F-F602-452B-9902-8225F5B89FAF}" type="parTrans" cxnId="{9C45E56A-88B9-4BCA-9DA5-2EF74A414D87}">
      <dgm:prSet/>
      <dgm:spPr/>
    </dgm:pt>
    <dgm:pt modelId="{7C9EAD29-FC7C-4445-B25B-7A5F8C2FC74B}" type="sibTrans" cxnId="{9C45E56A-88B9-4BCA-9DA5-2EF74A414D87}">
      <dgm:prSet/>
      <dgm:spPr/>
    </dgm:pt>
    <dgm:pt modelId="{CD4BD4F0-3DF1-4C2C-9472-3DBB71BAB5ED}">
      <dgm:prSet phldrT="[Text]" custT="1"/>
      <dgm:spPr/>
      <dgm:t>
        <a:bodyPr/>
        <a:lstStyle/>
        <a:p>
          <a:r>
            <a:rPr lang="cs-CZ" sz="2600" dirty="0" err="1">
              <a:latin typeface="Baskerville Old Face" panose="02020602080505020303" pitchFamily="18" charset="0"/>
            </a:rPr>
            <a:t>Telling</a:t>
          </a:r>
          <a:r>
            <a:rPr lang="cs-CZ" sz="2600" dirty="0">
              <a:latin typeface="Baskerville Old Face" panose="02020602080505020303" pitchFamily="18" charset="0"/>
            </a:rPr>
            <a:t> </a:t>
          </a:r>
          <a:r>
            <a:rPr lang="cs-CZ" sz="2600" dirty="0" err="1">
              <a:latin typeface="Baskerville Old Face" panose="02020602080505020303" pitchFamily="18" charset="0"/>
            </a:rPr>
            <a:t>each</a:t>
          </a:r>
          <a:r>
            <a:rPr lang="cs-CZ" sz="2600" dirty="0">
              <a:latin typeface="Baskerville Old Face" panose="02020602080505020303" pitchFamily="18" charset="0"/>
            </a:rPr>
            <a:t> </a:t>
          </a:r>
          <a:r>
            <a:rPr lang="cs-CZ" sz="2600" dirty="0" err="1">
              <a:latin typeface="Baskerville Old Face" panose="02020602080505020303" pitchFamily="18" charset="0"/>
            </a:rPr>
            <a:t>other</a:t>
          </a:r>
          <a:r>
            <a:rPr lang="cs-CZ" sz="2600" dirty="0">
              <a:latin typeface="Baskerville Old Face" panose="02020602080505020303" pitchFamily="18" charset="0"/>
            </a:rPr>
            <a:t> </a:t>
          </a:r>
          <a:r>
            <a:rPr lang="cs-CZ" sz="2600" dirty="0" err="1">
              <a:latin typeface="Baskerville Old Face" panose="02020602080505020303" pitchFamily="18" charset="0"/>
            </a:rPr>
            <a:t>what</a:t>
          </a:r>
          <a:r>
            <a:rPr lang="cs-CZ" sz="2600" dirty="0">
              <a:latin typeface="Baskerville Old Face" panose="02020602080505020303" pitchFamily="18" charset="0"/>
            </a:rPr>
            <a:t> to do</a:t>
          </a:r>
          <a:endParaRPr lang="cs-CZ" sz="3200" dirty="0">
            <a:latin typeface="Baskerville Old Face" panose="02020602080505020303" pitchFamily="18" charset="0"/>
          </a:endParaRPr>
        </a:p>
      </dgm:t>
    </dgm:pt>
    <dgm:pt modelId="{63FF67C3-6D6A-4419-AD38-38BF663262BF}" type="parTrans" cxnId="{FCE65281-BD42-4FE2-BF0C-4863E1AD17A1}">
      <dgm:prSet/>
      <dgm:spPr/>
    </dgm:pt>
    <dgm:pt modelId="{D83BD1A2-09C4-4CC8-9FD6-941C85A00629}" type="sibTrans" cxnId="{FCE65281-BD42-4FE2-BF0C-4863E1AD17A1}">
      <dgm:prSet/>
      <dgm:spPr/>
    </dgm:pt>
    <dgm:pt modelId="{C14F43DB-023A-4D93-BB72-2B6E891AF238}">
      <dgm:prSet phldrT="[Text]" custT="1"/>
      <dgm:spPr/>
      <dgm:t>
        <a:bodyPr/>
        <a:lstStyle/>
        <a:p>
          <a:r>
            <a:rPr lang="cs-CZ" sz="2600" dirty="0">
              <a:latin typeface="Baskerville Old Face" panose="02020602080505020303" pitchFamily="18" charset="0"/>
            </a:rPr>
            <a:t>Unity </a:t>
          </a:r>
        </a:p>
      </dgm:t>
    </dgm:pt>
    <dgm:pt modelId="{369186BB-4761-461B-9898-9B3A9AEF3862}" type="parTrans" cxnId="{31113C3D-D195-43C6-9D48-0F6E726C34AD}">
      <dgm:prSet/>
      <dgm:spPr/>
    </dgm:pt>
    <dgm:pt modelId="{BDEEA32F-53DA-4B10-8810-F326EAAF9057}" type="sibTrans" cxnId="{31113C3D-D195-43C6-9D48-0F6E726C34AD}">
      <dgm:prSet/>
      <dgm:spPr/>
    </dgm:pt>
    <dgm:pt modelId="{2A5745B5-0C81-4E54-8969-A375A7690CEB}" type="pres">
      <dgm:prSet presAssocID="{2B8AA9A7-83CA-4CCA-BF48-576FFC525522}" presName="Name0" presStyleCnt="0">
        <dgm:presLayoutVars>
          <dgm:dir/>
          <dgm:animLvl val="lvl"/>
          <dgm:resizeHandles val="exact"/>
        </dgm:presLayoutVars>
      </dgm:prSet>
      <dgm:spPr/>
    </dgm:pt>
    <dgm:pt modelId="{63A803D0-048F-418F-96F5-0D41BEEA58D2}" type="pres">
      <dgm:prSet presAssocID="{E0F179CD-9F7E-421F-9001-4746490F838B}" presName="composite" presStyleCnt="0"/>
      <dgm:spPr/>
    </dgm:pt>
    <dgm:pt modelId="{13536749-DCB5-48DA-9B38-29C442B93BFD}" type="pres">
      <dgm:prSet presAssocID="{E0F179CD-9F7E-421F-9001-4746490F838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2423281-D8FD-4064-8A59-6A4F4BC46856}" type="pres">
      <dgm:prSet presAssocID="{E0F179CD-9F7E-421F-9001-4746490F838B}" presName="desTx" presStyleLbl="alignAccFollowNode1" presStyleIdx="0" presStyleCnt="3">
        <dgm:presLayoutVars>
          <dgm:bulletEnabled val="1"/>
        </dgm:presLayoutVars>
      </dgm:prSet>
      <dgm:spPr/>
    </dgm:pt>
    <dgm:pt modelId="{AC04B53B-FCAD-43CE-B039-5AF7D9772170}" type="pres">
      <dgm:prSet presAssocID="{7E188525-F5BF-4003-AE22-2D60CF027033}" presName="space" presStyleCnt="0"/>
      <dgm:spPr/>
    </dgm:pt>
    <dgm:pt modelId="{66F0C1DB-A8E4-442D-ACEB-2CA558C20A9E}" type="pres">
      <dgm:prSet presAssocID="{4ECDA23A-5F2E-4712-A19A-EBD6E81747C1}" presName="composite" presStyleCnt="0"/>
      <dgm:spPr/>
    </dgm:pt>
    <dgm:pt modelId="{79E5DCDC-A6CC-4FFB-BDDB-8CB7A292FCB4}" type="pres">
      <dgm:prSet presAssocID="{4ECDA23A-5F2E-4712-A19A-EBD6E81747C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AA3B3BE-8B3F-4F91-826E-15BDCE32052A}" type="pres">
      <dgm:prSet presAssocID="{4ECDA23A-5F2E-4712-A19A-EBD6E81747C1}" presName="desTx" presStyleLbl="alignAccFollowNode1" presStyleIdx="1" presStyleCnt="3">
        <dgm:presLayoutVars>
          <dgm:bulletEnabled val="1"/>
        </dgm:presLayoutVars>
      </dgm:prSet>
      <dgm:spPr/>
    </dgm:pt>
    <dgm:pt modelId="{0A8BC71C-CF45-485C-82E7-0D6CE8613141}" type="pres">
      <dgm:prSet presAssocID="{2ADF664C-ECEC-43D3-9E21-FA450FDFCABF}" presName="space" presStyleCnt="0"/>
      <dgm:spPr/>
    </dgm:pt>
    <dgm:pt modelId="{0F99DC38-40BC-45AA-BD69-C535C6ADD6AC}" type="pres">
      <dgm:prSet presAssocID="{5A38E811-C367-441C-B778-CA0619CAC90C}" presName="composite" presStyleCnt="0"/>
      <dgm:spPr/>
    </dgm:pt>
    <dgm:pt modelId="{0BF523E6-FD44-4831-B789-E84752B4D101}" type="pres">
      <dgm:prSet presAssocID="{5A38E811-C367-441C-B778-CA0619CAC90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41A0017-B52A-4D04-A084-7B468A03EBC8}" type="pres">
      <dgm:prSet presAssocID="{5A38E811-C367-441C-B778-CA0619CAC90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3CDD02-54C5-481E-A725-4DD25700D65C}" srcId="{2B8AA9A7-83CA-4CCA-BF48-576FFC525522}" destId="{4ECDA23A-5F2E-4712-A19A-EBD6E81747C1}" srcOrd="1" destOrd="0" parTransId="{EF26A20A-5BC4-4EE2-A7D2-7E02EC6EC0FE}" sibTransId="{2ADF664C-ECEC-43D3-9E21-FA450FDFCABF}"/>
    <dgm:cxn modelId="{396D4203-DFC5-45A5-9631-FBA598D390A6}" type="presOf" srcId="{6505C07B-036E-4959-A198-8619D48A92B4}" destId="{A2423281-D8FD-4064-8A59-6A4F4BC46856}" srcOrd="0" destOrd="0" presId="urn:microsoft.com/office/officeart/2005/8/layout/hList1"/>
    <dgm:cxn modelId="{42616314-A7F4-4512-BD26-465E417E594F}" type="presOf" srcId="{9E702DD4-3ED8-4168-B400-99CA719868ED}" destId="{441A0017-B52A-4D04-A084-7B468A03EBC8}" srcOrd="0" destOrd="0" presId="urn:microsoft.com/office/officeart/2005/8/layout/hList1"/>
    <dgm:cxn modelId="{A3B98716-F18E-41E3-A3D6-DB015114B60B}" srcId="{5A38E811-C367-441C-B778-CA0619CAC90C}" destId="{685C424A-3A23-4882-AE7E-5A9D7D462077}" srcOrd="2" destOrd="0" parTransId="{9435C855-6D09-47D1-AAF8-D75ED87C8954}" sibTransId="{1233D35E-F2E8-4363-B918-55B037151618}"/>
    <dgm:cxn modelId="{480E6919-2DD2-4C65-B1B3-EC80DC50FB88}" type="presOf" srcId="{685C424A-3A23-4882-AE7E-5A9D7D462077}" destId="{441A0017-B52A-4D04-A084-7B468A03EBC8}" srcOrd="0" destOrd="2" presId="urn:microsoft.com/office/officeart/2005/8/layout/hList1"/>
    <dgm:cxn modelId="{8E35FF20-4FB2-4CD1-B569-D39E53330CEC}" type="presOf" srcId="{C14F43DB-023A-4D93-BB72-2B6E891AF238}" destId="{441A0017-B52A-4D04-A084-7B468A03EBC8}" srcOrd="0" destOrd="1" presId="urn:microsoft.com/office/officeart/2005/8/layout/hList1"/>
    <dgm:cxn modelId="{56163133-B0D4-484C-AA09-0EF097429723}" srcId="{E0F179CD-9F7E-421F-9001-4746490F838B}" destId="{EF37A200-75EB-4BCE-AD88-6CA1ADB949CB}" srcOrd="1" destOrd="0" parTransId="{67970FC1-8082-437D-BB85-9FD552D599A9}" sibTransId="{0179CDC3-4760-41F7-A96B-95D92CB54E4B}"/>
    <dgm:cxn modelId="{B0819239-E1C1-44BC-9F94-2F68D1C297DB}" type="presOf" srcId="{CD4BD4F0-3DF1-4C2C-9472-3DBB71BAB5ED}" destId="{6AA3B3BE-8B3F-4F91-826E-15BDCE32052A}" srcOrd="0" destOrd="1" presId="urn:microsoft.com/office/officeart/2005/8/layout/hList1"/>
    <dgm:cxn modelId="{77F1D73A-2CD2-4F18-8DCB-326681B6F0A4}" srcId="{4ECDA23A-5F2E-4712-A19A-EBD6E81747C1}" destId="{39718300-8276-4AA6-94E9-A2A36CFEEE91}" srcOrd="0" destOrd="0" parTransId="{63F85362-2514-4C38-BE11-26C286121346}" sibTransId="{9370EF93-05A5-4CD4-A313-4E38625990C5}"/>
    <dgm:cxn modelId="{31113C3D-D195-43C6-9D48-0F6E726C34AD}" srcId="{5A38E811-C367-441C-B778-CA0619CAC90C}" destId="{C14F43DB-023A-4D93-BB72-2B6E891AF238}" srcOrd="1" destOrd="0" parTransId="{369186BB-4761-461B-9898-9B3A9AEF3862}" sibTransId="{BDEEA32F-53DA-4B10-8810-F326EAAF9057}"/>
    <dgm:cxn modelId="{F1DA1367-D09B-489C-93CE-736EEBA91970}" type="presOf" srcId="{5A38E811-C367-441C-B778-CA0619CAC90C}" destId="{0BF523E6-FD44-4831-B789-E84752B4D101}" srcOrd="0" destOrd="0" presId="urn:microsoft.com/office/officeart/2005/8/layout/hList1"/>
    <dgm:cxn modelId="{9C45E56A-88B9-4BCA-9DA5-2EF74A414D87}" srcId="{4ECDA23A-5F2E-4712-A19A-EBD6E81747C1}" destId="{15A17640-FE59-4480-B969-F20ECA0CF24C}" srcOrd="2" destOrd="0" parTransId="{BD323D2F-F602-452B-9902-8225F5B89FAF}" sibTransId="{7C9EAD29-FC7C-4445-B25B-7A5F8C2FC74B}"/>
    <dgm:cxn modelId="{E7D97C72-4755-4B36-909E-5F599CEDEA83}" type="presOf" srcId="{15A17640-FE59-4480-B969-F20ECA0CF24C}" destId="{6AA3B3BE-8B3F-4F91-826E-15BDCE32052A}" srcOrd="0" destOrd="2" presId="urn:microsoft.com/office/officeart/2005/8/layout/hList1"/>
    <dgm:cxn modelId="{2C478274-0C00-4732-9FDB-5C04F3F3BC11}" srcId="{E0F179CD-9F7E-421F-9001-4746490F838B}" destId="{6505C07B-036E-4959-A198-8619D48A92B4}" srcOrd="0" destOrd="0" parTransId="{ADF24E7A-EFF7-4926-AF89-090F85968885}" sibTransId="{94CA48F4-5F56-4A5B-BDD3-3D43A00F1B00}"/>
    <dgm:cxn modelId="{0EDC5C56-8B2B-4BC1-AAC6-9CFF7422692C}" type="presOf" srcId="{E0F179CD-9F7E-421F-9001-4746490F838B}" destId="{13536749-DCB5-48DA-9B38-29C442B93BFD}" srcOrd="0" destOrd="0" presId="urn:microsoft.com/office/officeart/2005/8/layout/hList1"/>
    <dgm:cxn modelId="{D2590357-37B4-4BD4-8190-E36C1053210F}" type="presOf" srcId="{EF37A200-75EB-4BCE-AD88-6CA1ADB949CB}" destId="{A2423281-D8FD-4064-8A59-6A4F4BC46856}" srcOrd="0" destOrd="1" presId="urn:microsoft.com/office/officeart/2005/8/layout/hList1"/>
    <dgm:cxn modelId="{FCE65281-BD42-4FE2-BF0C-4863E1AD17A1}" srcId="{4ECDA23A-5F2E-4712-A19A-EBD6E81747C1}" destId="{CD4BD4F0-3DF1-4C2C-9472-3DBB71BAB5ED}" srcOrd="1" destOrd="0" parTransId="{63FF67C3-6D6A-4419-AD38-38BF663262BF}" sibTransId="{D83BD1A2-09C4-4CC8-9FD6-941C85A00629}"/>
    <dgm:cxn modelId="{C95EC38B-8E3E-4CCD-AD0E-0C1DD2F65F83}" srcId="{5A38E811-C367-441C-B778-CA0619CAC90C}" destId="{9E702DD4-3ED8-4168-B400-99CA719868ED}" srcOrd="0" destOrd="0" parTransId="{4260768B-6257-40B2-8907-5A1091DDB889}" sibTransId="{316ABBE7-428E-4FD7-AF64-8F31B18BB5E7}"/>
    <dgm:cxn modelId="{3F996E91-BE9B-4745-9BC5-137041E712E4}" srcId="{2B8AA9A7-83CA-4CCA-BF48-576FFC525522}" destId="{E0F179CD-9F7E-421F-9001-4746490F838B}" srcOrd="0" destOrd="0" parTransId="{0F8E9983-1CDF-4513-B3E5-BA77BD87280B}" sibTransId="{7E188525-F5BF-4003-AE22-2D60CF027033}"/>
    <dgm:cxn modelId="{A86F3394-5CE8-4D30-92BD-3D1C0C78DC50}" type="presOf" srcId="{2B8AA9A7-83CA-4CCA-BF48-576FFC525522}" destId="{2A5745B5-0C81-4E54-8969-A375A7690CEB}" srcOrd="0" destOrd="0" presId="urn:microsoft.com/office/officeart/2005/8/layout/hList1"/>
    <dgm:cxn modelId="{2E774B99-49CE-4C36-B148-7DC640122AEC}" type="presOf" srcId="{39718300-8276-4AA6-94E9-A2A36CFEEE91}" destId="{6AA3B3BE-8B3F-4F91-826E-15BDCE32052A}" srcOrd="0" destOrd="0" presId="urn:microsoft.com/office/officeart/2005/8/layout/hList1"/>
    <dgm:cxn modelId="{06619299-CF0A-4E53-A402-FC73F852C8CA}" type="presOf" srcId="{4ECDA23A-5F2E-4712-A19A-EBD6E81747C1}" destId="{79E5DCDC-A6CC-4FFB-BDDB-8CB7A292FCB4}" srcOrd="0" destOrd="0" presId="urn:microsoft.com/office/officeart/2005/8/layout/hList1"/>
    <dgm:cxn modelId="{02290A9C-D423-4779-865E-F8ADC4B75268}" srcId="{2B8AA9A7-83CA-4CCA-BF48-576FFC525522}" destId="{5A38E811-C367-441C-B778-CA0619CAC90C}" srcOrd="2" destOrd="0" parTransId="{94D67725-1D0F-4828-999F-F63BFA8D5F99}" sibTransId="{2322A34B-02B8-4518-A0E1-E61EA16611CC}"/>
    <dgm:cxn modelId="{9EC748A6-CFE4-42E7-8730-C0BC375C449C}" type="presParOf" srcId="{2A5745B5-0C81-4E54-8969-A375A7690CEB}" destId="{63A803D0-048F-418F-96F5-0D41BEEA58D2}" srcOrd="0" destOrd="0" presId="urn:microsoft.com/office/officeart/2005/8/layout/hList1"/>
    <dgm:cxn modelId="{AFE07129-86B5-49E8-82AA-22EEA8CCFEF3}" type="presParOf" srcId="{63A803D0-048F-418F-96F5-0D41BEEA58D2}" destId="{13536749-DCB5-48DA-9B38-29C442B93BFD}" srcOrd="0" destOrd="0" presId="urn:microsoft.com/office/officeart/2005/8/layout/hList1"/>
    <dgm:cxn modelId="{EB3D1223-0BDC-474E-A0E1-402D2F94391D}" type="presParOf" srcId="{63A803D0-048F-418F-96F5-0D41BEEA58D2}" destId="{A2423281-D8FD-4064-8A59-6A4F4BC46856}" srcOrd="1" destOrd="0" presId="urn:microsoft.com/office/officeart/2005/8/layout/hList1"/>
    <dgm:cxn modelId="{5A37A4A5-274F-405F-AA40-D29CBEB914BE}" type="presParOf" srcId="{2A5745B5-0C81-4E54-8969-A375A7690CEB}" destId="{AC04B53B-FCAD-43CE-B039-5AF7D9772170}" srcOrd="1" destOrd="0" presId="urn:microsoft.com/office/officeart/2005/8/layout/hList1"/>
    <dgm:cxn modelId="{1D511ED1-E124-4CC3-A142-15EEB60780C3}" type="presParOf" srcId="{2A5745B5-0C81-4E54-8969-A375A7690CEB}" destId="{66F0C1DB-A8E4-442D-ACEB-2CA558C20A9E}" srcOrd="2" destOrd="0" presId="urn:microsoft.com/office/officeart/2005/8/layout/hList1"/>
    <dgm:cxn modelId="{73235D90-170E-441E-B0C6-923B25FB54DD}" type="presParOf" srcId="{66F0C1DB-A8E4-442D-ACEB-2CA558C20A9E}" destId="{79E5DCDC-A6CC-4FFB-BDDB-8CB7A292FCB4}" srcOrd="0" destOrd="0" presId="urn:microsoft.com/office/officeart/2005/8/layout/hList1"/>
    <dgm:cxn modelId="{B8EEBB5C-03A9-4ACB-918A-9A82C3D39B7D}" type="presParOf" srcId="{66F0C1DB-A8E4-442D-ACEB-2CA558C20A9E}" destId="{6AA3B3BE-8B3F-4F91-826E-15BDCE32052A}" srcOrd="1" destOrd="0" presId="urn:microsoft.com/office/officeart/2005/8/layout/hList1"/>
    <dgm:cxn modelId="{156F5EE0-1182-499F-A248-262B66325242}" type="presParOf" srcId="{2A5745B5-0C81-4E54-8969-A375A7690CEB}" destId="{0A8BC71C-CF45-485C-82E7-0D6CE8613141}" srcOrd="3" destOrd="0" presId="urn:microsoft.com/office/officeart/2005/8/layout/hList1"/>
    <dgm:cxn modelId="{224DB6D3-8855-4AB1-B354-8F4F0D135524}" type="presParOf" srcId="{2A5745B5-0C81-4E54-8969-A375A7690CEB}" destId="{0F99DC38-40BC-45AA-BD69-C535C6ADD6AC}" srcOrd="4" destOrd="0" presId="urn:microsoft.com/office/officeart/2005/8/layout/hList1"/>
    <dgm:cxn modelId="{5A5CF84A-876A-4EA9-AFD8-C621C8055EEF}" type="presParOf" srcId="{0F99DC38-40BC-45AA-BD69-C535C6ADD6AC}" destId="{0BF523E6-FD44-4831-B789-E84752B4D101}" srcOrd="0" destOrd="0" presId="urn:microsoft.com/office/officeart/2005/8/layout/hList1"/>
    <dgm:cxn modelId="{0D689E4B-12DC-4E3D-A3AE-6FA2428EB620}" type="presParOf" srcId="{0F99DC38-40BC-45AA-BD69-C535C6ADD6AC}" destId="{441A0017-B52A-4D04-A084-7B468A03EB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DF4C2-4243-4F88-BCF0-92594E057FD9}">
      <dsp:nvSpPr>
        <dsp:cNvPr id="0" name=""/>
        <dsp:cNvSpPr/>
      </dsp:nvSpPr>
      <dsp:spPr>
        <a:xfrm>
          <a:off x="0" y="52733"/>
          <a:ext cx="8658050" cy="233690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>
              <a:latin typeface="Baskerville Old Face" panose="02020602080505020303" pitchFamily="18" charset="0"/>
            </a:rPr>
            <a:t>-	</a:t>
          </a:r>
          <a:r>
            <a:rPr lang="cs-CZ" sz="2000" kern="1200" dirty="0" err="1">
              <a:latin typeface="Baskerville Old Face" panose="02020602080505020303" pitchFamily="18" charset="0"/>
            </a:rPr>
            <a:t>Improving</a:t>
          </a:r>
          <a:r>
            <a:rPr lang="cs-CZ" sz="2000" kern="1200" dirty="0">
              <a:latin typeface="Baskerville Old Face" panose="02020602080505020303" pitchFamily="18" charset="0"/>
            </a:rPr>
            <a:t> </a:t>
          </a:r>
          <a:r>
            <a:rPr lang="cs-CZ" sz="2000" kern="1200" dirty="0" err="1">
              <a:latin typeface="Baskerville Old Face" panose="02020602080505020303" pitchFamily="18" charset="0"/>
            </a:rPr>
            <a:t>our</a:t>
          </a:r>
          <a:r>
            <a:rPr lang="cs-CZ" sz="2000" kern="1200" dirty="0">
              <a:latin typeface="Baskerville Old Face" panose="02020602080505020303" pitchFamily="18" charset="0"/>
            </a:rPr>
            <a:t> game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>
              <a:latin typeface="Baskerville Old Face" panose="02020602080505020303" pitchFamily="18" charset="0"/>
            </a:rPr>
            <a:t>-	</a:t>
          </a:r>
          <a:r>
            <a:rPr lang="cs-CZ" sz="2000" kern="1200" dirty="0" err="1">
              <a:latin typeface="Baskerville Old Face" panose="02020602080505020303" pitchFamily="18" charset="0"/>
            </a:rPr>
            <a:t>Growing</a:t>
          </a:r>
          <a:r>
            <a:rPr lang="cs-CZ" sz="2000" kern="1200" dirty="0">
              <a:latin typeface="Baskerville Old Face" panose="02020602080505020303" pitchFamily="18" charset="0"/>
            </a:rPr>
            <a:t> </a:t>
          </a:r>
          <a:r>
            <a:rPr lang="cs-CZ" sz="2000" kern="1200" dirty="0" err="1">
              <a:latin typeface="Baskerville Old Face" panose="02020602080505020303" pitchFamily="18" charset="0"/>
            </a:rPr>
            <a:t>exponentially</a:t>
          </a:r>
          <a:endParaRPr lang="cs-CZ" sz="2000" kern="1200" dirty="0">
            <a:latin typeface="Baskerville Old Face" panose="02020602080505020303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>
              <a:latin typeface="Baskerville Old Face" panose="02020602080505020303" pitchFamily="18" charset="0"/>
            </a:rPr>
            <a:t>-	</a:t>
          </a:r>
          <a:r>
            <a:rPr lang="cs-CZ" sz="2000" kern="1200" dirty="0" err="1">
              <a:latin typeface="Baskerville Old Face" panose="02020602080505020303" pitchFamily="18" charset="0"/>
            </a:rPr>
            <a:t>Making</a:t>
          </a:r>
          <a:r>
            <a:rPr lang="cs-CZ" sz="2000" kern="1200" dirty="0">
              <a:latin typeface="Baskerville Old Face" panose="02020602080505020303" pitchFamily="18" charset="0"/>
            </a:rPr>
            <a:t> </a:t>
          </a:r>
          <a:r>
            <a:rPr lang="cs-CZ" sz="2000" kern="1200" dirty="0" err="1">
              <a:latin typeface="Baskerville Old Face" panose="02020602080505020303" pitchFamily="18" charset="0"/>
            </a:rPr>
            <a:t>it</a:t>
          </a:r>
          <a:r>
            <a:rPr lang="cs-CZ" sz="2000" kern="1200" dirty="0">
              <a:latin typeface="Baskerville Old Face" panose="02020602080505020303" pitchFamily="18" charset="0"/>
            </a:rPr>
            <a:t> </a:t>
          </a:r>
          <a:r>
            <a:rPr lang="cs-CZ" sz="2000" kern="1200" dirty="0" err="1">
              <a:latin typeface="Baskerville Old Face" panose="02020602080505020303" pitchFamily="18" charset="0"/>
            </a:rPr>
            <a:t>interesting</a:t>
          </a:r>
          <a:r>
            <a:rPr lang="cs-CZ" sz="2000" kern="1200" dirty="0">
              <a:latin typeface="Baskerville Old Face" panose="02020602080505020303" pitchFamily="18" charset="0"/>
            </a:rPr>
            <a:t> to play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2000" kern="1200" dirty="0">
            <a:latin typeface="Baskerville Old Face" panose="02020602080505020303" pitchFamily="18" charset="0"/>
          </a:endParaRPr>
        </a:p>
      </dsp:txBody>
      <dsp:txXfrm>
        <a:off x="114078" y="166811"/>
        <a:ext cx="8429894" cy="2108750"/>
      </dsp:txXfrm>
    </dsp:sp>
    <dsp:sp modelId="{6D3FD65F-A21E-4DFB-B610-412ED87EB375}">
      <dsp:nvSpPr>
        <dsp:cNvPr id="0" name=""/>
        <dsp:cNvSpPr/>
      </dsp:nvSpPr>
      <dsp:spPr>
        <a:xfrm>
          <a:off x="0" y="2344042"/>
          <a:ext cx="8658050" cy="81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89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cs-CZ" sz="1600" kern="1200" dirty="0"/>
            <a:t> </a:t>
          </a:r>
        </a:p>
      </dsp:txBody>
      <dsp:txXfrm>
        <a:off x="0" y="2344042"/>
        <a:ext cx="8658050" cy="81407"/>
      </dsp:txXfrm>
    </dsp:sp>
    <dsp:sp modelId="{2D1F8F45-20DF-4221-9138-678406CD5128}">
      <dsp:nvSpPr>
        <dsp:cNvPr id="0" name=""/>
        <dsp:cNvSpPr/>
      </dsp:nvSpPr>
      <dsp:spPr>
        <a:xfrm>
          <a:off x="0" y="2452889"/>
          <a:ext cx="8658050" cy="223444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>
              <a:latin typeface="Baskerville Old Face" panose="02020602080505020303" pitchFamily="18" charset="0"/>
            </a:rPr>
            <a:t>- 	Great </a:t>
          </a:r>
          <a:r>
            <a:rPr lang="cs-CZ" sz="2000" kern="1200" dirty="0" err="1">
              <a:latin typeface="Baskerville Old Face" panose="02020602080505020303" pitchFamily="18" charset="0"/>
            </a:rPr>
            <a:t>Playerbase</a:t>
          </a:r>
          <a:endParaRPr lang="cs-CZ" sz="2000" kern="1200" dirty="0">
            <a:latin typeface="Baskerville Old Face" panose="02020602080505020303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>
              <a:latin typeface="Baskerville Old Face" panose="02020602080505020303" pitchFamily="18" charset="0"/>
            </a:rPr>
            <a:t>-	</a:t>
          </a:r>
          <a:r>
            <a:rPr lang="cs-CZ" sz="2000" kern="1200" dirty="0" err="1">
              <a:latin typeface="Baskerville Old Face" panose="02020602080505020303" pitchFamily="18" charset="0"/>
            </a:rPr>
            <a:t>Good</a:t>
          </a:r>
          <a:r>
            <a:rPr lang="cs-CZ" sz="2000" kern="1200" dirty="0">
              <a:latin typeface="Baskerville Old Face" panose="02020602080505020303" pitchFamily="18" charset="0"/>
            </a:rPr>
            <a:t> </a:t>
          </a:r>
          <a:r>
            <a:rPr lang="cs-CZ" sz="2000" kern="1200" dirty="0" err="1">
              <a:latin typeface="Baskerville Old Face" panose="02020602080505020303" pitchFamily="18" charset="0"/>
            </a:rPr>
            <a:t>connetction</a:t>
          </a:r>
          <a:r>
            <a:rPr lang="cs-CZ" sz="2000" kern="1200" dirty="0">
              <a:latin typeface="Baskerville Old Face" panose="02020602080505020303" pitchFamily="18" charset="0"/>
            </a:rPr>
            <a:t> to </a:t>
          </a:r>
          <a:r>
            <a:rPr lang="cs-CZ" sz="2000" kern="1200" dirty="0" err="1">
              <a:latin typeface="Baskerville Old Face" panose="02020602080505020303" pitchFamily="18" charset="0"/>
            </a:rPr>
            <a:t>our</a:t>
          </a:r>
          <a:r>
            <a:rPr lang="cs-CZ" sz="2000" kern="1200" dirty="0">
              <a:latin typeface="Baskerville Old Face" panose="02020602080505020303" pitchFamily="18" charset="0"/>
            </a:rPr>
            <a:t> </a:t>
          </a:r>
          <a:r>
            <a:rPr lang="cs-CZ" sz="2000" kern="1200" dirty="0" err="1">
              <a:latin typeface="Baskerville Old Face" panose="02020602080505020303" pitchFamily="18" charset="0"/>
            </a:rPr>
            <a:t>community</a:t>
          </a:r>
          <a:endParaRPr lang="cs-CZ" sz="2000" kern="1200" dirty="0">
            <a:latin typeface="Baskerville Old Face" panose="02020602080505020303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>
              <a:latin typeface="Baskerville Old Face" panose="02020602080505020303" pitchFamily="18" charset="0"/>
            </a:rPr>
            <a:t>-	</a:t>
          </a:r>
          <a:r>
            <a:rPr lang="cs-CZ" sz="2000" kern="1200" dirty="0" err="1">
              <a:latin typeface="Baskerville Old Face" panose="02020602080505020303" pitchFamily="18" charset="0"/>
            </a:rPr>
            <a:t>Having</a:t>
          </a:r>
          <a:r>
            <a:rPr lang="cs-CZ" sz="2000" kern="1200" dirty="0">
              <a:latin typeface="Baskerville Old Face" panose="02020602080505020303" pitchFamily="18" charset="0"/>
            </a:rPr>
            <a:t> </a:t>
          </a:r>
          <a:r>
            <a:rPr lang="cs-CZ" sz="2000" kern="1200" dirty="0" err="1">
              <a:latin typeface="Baskerville Old Face" panose="02020602080505020303" pitchFamily="18" charset="0"/>
            </a:rPr>
            <a:t>fun</a:t>
          </a:r>
          <a:r>
            <a:rPr lang="cs-CZ" sz="2000" kern="1200" dirty="0">
              <a:latin typeface="Baskerville Old Face" panose="02020602080505020303" pitchFamily="18" charset="0"/>
            </a:rPr>
            <a:t> </a:t>
          </a:r>
        </a:p>
      </dsp:txBody>
      <dsp:txXfrm>
        <a:off x="109077" y="2561966"/>
        <a:ext cx="8439896" cy="2016293"/>
      </dsp:txXfrm>
    </dsp:sp>
    <dsp:sp modelId="{3395ACE1-28D9-45A0-90FF-87F0CA6B79EB}">
      <dsp:nvSpPr>
        <dsp:cNvPr id="0" name=""/>
        <dsp:cNvSpPr/>
      </dsp:nvSpPr>
      <dsp:spPr>
        <a:xfrm>
          <a:off x="0" y="4659897"/>
          <a:ext cx="8658050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893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cs-CZ" sz="2800" kern="1200" dirty="0"/>
        </a:p>
      </dsp:txBody>
      <dsp:txXfrm>
        <a:off x="0" y="4659897"/>
        <a:ext cx="8658050" cy="844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2D295-9E43-4DB8-B682-A5C7149ADBC4}">
      <dsp:nvSpPr>
        <dsp:cNvPr id="0" name=""/>
        <dsp:cNvSpPr/>
      </dsp:nvSpPr>
      <dsp:spPr>
        <a:xfrm>
          <a:off x="809" y="0"/>
          <a:ext cx="4976666" cy="3649662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200" kern="1200" dirty="0"/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200" kern="1200" dirty="0"/>
        </a:p>
      </dsp:txBody>
      <dsp:txXfrm rot="16200000">
        <a:off x="-997885" y="998694"/>
        <a:ext cx="2992722" cy="995333"/>
      </dsp:txXfrm>
    </dsp:sp>
    <dsp:sp modelId="{A39DF0F4-5371-413E-A84A-BF2A6FA467AC}">
      <dsp:nvSpPr>
        <dsp:cNvPr id="0" name=""/>
        <dsp:cNvSpPr/>
      </dsp:nvSpPr>
      <dsp:spPr>
        <a:xfrm>
          <a:off x="996142" y="0"/>
          <a:ext cx="3707616" cy="3649662"/>
        </a:xfrm>
        <a:prstGeom prst="rect">
          <a:avLst/>
        </a:prstGeom>
        <a:noFill/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6500" kern="1200" dirty="0"/>
        </a:p>
      </dsp:txBody>
      <dsp:txXfrm>
        <a:off x="996142" y="0"/>
        <a:ext cx="3707616" cy="3649662"/>
      </dsp:txXfrm>
    </dsp:sp>
    <dsp:sp modelId="{F402A680-8F45-47DA-9E31-F5755B32F37A}">
      <dsp:nvSpPr>
        <dsp:cNvPr id="0" name=""/>
        <dsp:cNvSpPr/>
      </dsp:nvSpPr>
      <dsp:spPr>
        <a:xfrm>
          <a:off x="5152804" y="0"/>
          <a:ext cx="4976666" cy="3649662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95453" rIns="253365" bIns="0" numCol="1" spcCol="1270" anchor="t" anchorCtr="0">
          <a:noAutofit/>
        </a:bodyPr>
        <a:lstStyle/>
        <a:p>
          <a:pPr marL="0" lvl="0" indent="0" algn="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700" kern="1200" dirty="0"/>
            <a:t> </a:t>
          </a:r>
        </a:p>
      </dsp:txBody>
      <dsp:txXfrm rot="16200000">
        <a:off x="4154109" y="998694"/>
        <a:ext cx="2992722" cy="995333"/>
      </dsp:txXfrm>
    </dsp:sp>
    <dsp:sp modelId="{8449689C-04DD-4ACE-AA93-5C77148397AA}">
      <dsp:nvSpPr>
        <dsp:cNvPr id="0" name=""/>
        <dsp:cNvSpPr/>
      </dsp:nvSpPr>
      <dsp:spPr>
        <a:xfrm rot="5400000">
          <a:off x="10059527" y="26174"/>
          <a:ext cx="98072" cy="45723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36749-DCB5-48DA-9B38-29C442B93BFD}">
      <dsp:nvSpPr>
        <dsp:cNvPr id="0" name=""/>
        <dsp:cNvSpPr/>
      </dsp:nvSpPr>
      <dsp:spPr>
        <a:xfrm>
          <a:off x="3166" y="154"/>
          <a:ext cx="3086918" cy="1036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b="0" kern="1200" dirty="0" err="1">
              <a:latin typeface="Baskerville Old Face" panose="02020602080505020303" pitchFamily="18" charset="0"/>
            </a:rPr>
            <a:t>Organization</a:t>
          </a:r>
          <a:endParaRPr lang="cs-CZ" sz="2400" b="0" kern="1200" dirty="0">
            <a:latin typeface="Baskerville Old Face" panose="02020602080505020303" pitchFamily="18" charset="0"/>
          </a:endParaRPr>
        </a:p>
      </dsp:txBody>
      <dsp:txXfrm>
        <a:off x="3166" y="154"/>
        <a:ext cx="3086918" cy="1036800"/>
      </dsp:txXfrm>
    </dsp:sp>
    <dsp:sp modelId="{A2423281-D8FD-4064-8A59-6A4F4BC46856}">
      <dsp:nvSpPr>
        <dsp:cNvPr id="0" name=""/>
        <dsp:cNvSpPr/>
      </dsp:nvSpPr>
      <dsp:spPr>
        <a:xfrm>
          <a:off x="3166" y="1036954"/>
          <a:ext cx="3086918" cy="261255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600" kern="1200" dirty="0" err="1">
              <a:latin typeface="Baskerville Old Face" panose="02020602080505020303" pitchFamily="18" charset="0"/>
            </a:rPr>
            <a:t>Sharing</a:t>
          </a:r>
          <a:r>
            <a:rPr lang="cs-CZ" sz="2600" kern="1200" dirty="0">
              <a:latin typeface="Baskerville Old Face" panose="02020602080505020303" pitchFamily="18" charset="0"/>
            </a:rPr>
            <a:t> </a:t>
          </a:r>
          <a:r>
            <a:rPr lang="cs-CZ" sz="2600" kern="1200" dirty="0" err="1">
              <a:latin typeface="Baskerville Old Face" panose="02020602080505020303" pitchFamily="18" charset="0"/>
            </a:rPr>
            <a:t>the</a:t>
          </a:r>
          <a:r>
            <a:rPr lang="cs-CZ" sz="2600" kern="1200" dirty="0">
              <a:latin typeface="Baskerville Old Face" panose="02020602080505020303" pitchFamily="18" charset="0"/>
            </a:rPr>
            <a:t> </a:t>
          </a:r>
          <a:r>
            <a:rPr lang="cs-CZ" sz="2600" kern="1200" dirty="0" err="1">
              <a:latin typeface="Baskerville Old Face" panose="02020602080505020303" pitchFamily="18" charset="0"/>
            </a:rPr>
            <a:t>tasks</a:t>
          </a:r>
          <a:r>
            <a:rPr lang="cs-CZ" sz="2600" kern="1200" dirty="0">
              <a:latin typeface="Baskerville Old Face" panose="02020602080505020303" pitchFamily="18" charset="0"/>
            </a:rPr>
            <a:t> </a:t>
          </a:r>
          <a:r>
            <a:rPr lang="cs-CZ" sz="2600" kern="1200" dirty="0" err="1">
              <a:latin typeface="Baskerville Old Face" panose="02020602080505020303" pitchFamily="18" charset="0"/>
            </a:rPr>
            <a:t>evenly</a:t>
          </a:r>
          <a:endParaRPr lang="cs-CZ" sz="2600" kern="1200" dirty="0">
            <a:latin typeface="Baskerville Old Face" panose="0202060208050502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600" kern="1200" dirty="0" err="1">
              <a:latin typeface="Baskerville Old Face" panose="02020602080505020303" pitchFamily="18" charset="0"/>
            </a:rPr>
            <a:t>Using</a:t>
          </a:r>
          <a:r>
            <a:rPr lang="cs-CZ" sz="2600" kern="1200" dirty="0">
              <a:latin typeface="Baskerville Old Face" panose="02020602080505020303" pitchFamily="18" charset="0"/>
            </a:rPr>
            <a:t> </a:t>
          </a:r>
          <a:r>
            <a:rPr lang="cs-CZ" sz="2600" kern="1200" dirty="0" err="1">
              <a:latin typeface="Baskerville Old Face" panose="02020602080505020303" pitchFamily="18" charset="0"/>
            </a:rPr>
            <a:t>git</a:t>
          </a:r>
          <a:r>
            <a:rPr lang="cs-CZ" sz="2600" kern="1200" dirty="0">
              <a:latin typeface="Baskerville Old Face" panose="02020602080505020303" pitchFamily="18" charset="0"/>
            </a:rPr>
            <a:t>-hub </a:t>
          </a:r>
          <a:r>
            <a:rPr lang="cs-CZ" sz="2600" kern="1200" dirty="0" err="1">
              <a:latin typeface="Baskerville Old Face" panose="02020602080505020303" pitchFamily="18" charset="0"/>
            </a:rPr>
            <a:t>issues</a:t>
          </a:r>
          <a:r>
            <a:rPr lang="cs-CZ" sz="2600" kern="1200" dirty="0">
              <a:latin typeface="Baskerville Old Face" panose="02020602080505020303" pitchFamily="18" charset="0"/>
            </a:rPr>
            <a:t> to </a:t>
          </a:r>
          <a:r>
            <a:rPr lang="cs-CZ" sz="2600" kern="1200" dirty="0" err="1">
              <a:latin typeface="Baskerville Old Face" panose="02020602080505020303" pitchFamily="18" charset="0"/>
            </a:rPr>
            <a:t>organize</a:t>
          </a:r>
          <a:endParaRPr lang="cs-CZ" sz="2600" kern="1200" dirty="0">
            <a:latin typeface="Baskerville Old Face" panose="02020602080505020303" pitchFamily="18" charset="0"/>
          </a:endParaRPr>
        </a:p>
      </dsp:txBody>
      <dsp:txXfrm>
        <a:off x="3166" y="1036954"/>
        <a:ext cx="3086918" cy="2612553"/>
      </dsp:txXfrm>
    </dsp:sp>
    <dsp:sp modelId="{79E5DCDC-A6CC-4FFB-BDDB-8CB7A292FCB4}">
      <dsp:nvSpPr>
        <dsp:cNvPr id="0" name=""/>
        <dsp:cNvSpPr/>
      </dsp:nvSpPr>
      <dsp:spPr>
        <a:xfrm>
          <a:off x="3522253" y="154"/>
          <a:ext cx="3086918" cy="1036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 err="1">
              <a:latin typeface="Baskerville Old Face" panose="02020602080505020303" pitchFamily="18" charset="0"/>
            </a:rPr>
            <a:t>Communication</a:t>
          </a:r>
          <a:endParaRPr lang="cs-CZ" sz="2400" kern="1200" dirty="0">
            <a:latin typeface="Baskerville Old Face" panose="02020602080505020303" pitchFamily="18" charset="0"/>
          </a:endParaRPr>
        </a:p>
      </dsp:txBody>
      <dsp:txXfrm>
        <a:off x="3522253" y="154"/>
        <a:ext cx="3086918" cy="1036800"/>
      </dsp:txXfrm>
    </dsp:sp>
    <dsp:sp modelId="{6AA3B3BE-8B3F-4F91-826E-15BDCE32052A}">
      <dsp:nvSpPr>
        <dsp:cNvPr id="0" name=""/>
        <dsp:cNvSpPr/>
      </dsp:nvSpPr>
      <dsp:spPr>
        <a:xfrm>
          <a:off x="3522253" y="1036954"/>
          <a:ext cx="3086918" cy="261255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600" kern="1200" dirty="0" err="1">
              <a:latin typeface="Baskerville Old Face" panose="02020602080505020303" pitchFamily="18" charset="0"/>
            </a:rPr>
            <a:t>Clearly</a:t>
          </a:r>
          <a:r>
            <a:rPr lang="cs-CZ" sz="2600" kern="1200" dirty="0">
              <a:latin typeface="Baskerville Old Face" panose="02020602080505020303" pitchFamily="18" charset="0"/>
            </a:rPr>
            <a:t> </a:t>
          </a:r>
          <a:r>
            <a:rPr lang="cs-CZ" sz="2600" kern="1200" dirty="0" err="1">
              <a:latin typeface="Baskerville Old Face" panose="02020602080505020303" pitchFamily="18" charset="0"/>
            </a:rPr>
            <a:t>communicate</a:t>
          </a:r>
          <a:r>
            <a:rPr lang="cs-CZ" sz="2600" kern="1200" dirty="0">
              <a:latin typeface="Baskerville Old Face" panose="02020602080505020303" pitchFamily="18" charset="0"/>
            </a:rPr>
            <a:t> </a:t>
          </a:r>
          <a:r>
            <a:rPr lang="cs-CZ" sz="2600" kern="1200" dirty="0" err="1">
              <a:latin typeface="Baskerville Old Face" panose="02020602080505020303" pitchFamily="18" charset="0"/>
            </a:rPr>
            <a:t>issues</a:t>
          </a:r>
          <a:endParaRPr lang="cs-CZ" sz="2600" kern="1200" dirty="0">
            <a:latin typeface="Baskerville Old Face" panose="02020602080505020303" pitchFamily="18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600" kern="1200" dirty="0" err="1">
              <a:latin typeface="Baskerville Old Face" panose="02020602080505020303" pitchFamily="18" charset="0"/>
            </a:rPr>
            <a:t>Telling</a:t>
          </a:r>
          <a:r>
            <a:rPr lang="cs-CZ" sz="2600" kern="1200" dirty="0">
              <a:latin typeface="Baskerville Old Face" panose="02020602080505020303" pitchFamily="18" charset="0"/>
            </a:rPr>
            <a:t> </a:t>
          </a:r>
          <a:r>
            <a:rPr lang="cs-CZ" sz="2600" kern="1200" dirty="0" err="1">
              <a:latin typeface="Baskerville Old Face" panose="02020602080505020303" pitchFamily="18" charset="0"/>
            </a:rPr>
            <a:t>each</a:t>
          </a:r>
          <a:r>
            <a:rPr lang="cs-CZ" sz="2600" kern="1200" dirty="0">
              <a:latin typeface="Baskerville Old Face" panose="02020602080505020303" pitchFamily="18" charset="0"/>
            </a:rPr>
            <a:t> </a:t>
          </a:r>
          <a:r>
            <a:rPr lang="cs-CZ" sz="2600" kern="1200" dirty="0" err="1">
              <a:latin typeface="Baskerville Old Face" panose="02020602080505020303" pitchFamily="18" charset="0"/>
            </a:rPr>
            <a:t>other</a:t>
          </a:r>
          <a:r>
            <a:rPr lang="cs-CZ" sz="2600" kern="1200" dirty="0">
              <a:latin typeface="Baskerville Old Face" panose="02020602080505020303" pitchFamily="18" charset="0"/>
            </a:rPr>
            <a:t> </a:t>
          </a:r>
          <a:r>
            <a:rPr lang="cs-CZ" sz="2600" kern="1200" dirty="0" err="1">
              <a:latin typeface="Baskerville Old Face" panose="02020602080505020303" pitchFamily="18" charset="0"/>
            </a:rPr>
            <a:t>what</a:t>
          </a:r>
          <a:r>
            <a:rPr lang="cs-CZ" sz="2600" kern="1200" dirty="0">
              <a:latin typeface="Baskerville Old Face" panose="02020602080505020303" pitchFamily="18" charset="0"/>
            </a:rPr>
            <a:t> to do</a:t>
          </a:r>
          <a:endParaRPr lang="cs-CZ" sz="3200" kern="1200" dirty="0">
            <a:latin typeface="Baskerville Old Face" panose="02020602080505020303" pitchFamily="18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cs-CZ" sz="3200" kern="1200" dirty="0">
            <a:latin typeface="Baskerville Old Face" panose="02020602080505020303" pitchFamily="18" charset="0"/>
          </a:endParaRPr>
        </a:p>
      </dsp:txBody>
      <dsp:txXfrm>
        <a:off x="3522253" y="1036954"/>
        <a:ext cx="3086918" cy="2612553"/>
      </dsp:txXfrm>
    </dsp:sp>
    <dsp:sp modelId="{0BF523E6-FD44-4831-B789-E84752B4D101}">
      <dsp:nvSpPr>
        <dsp:cNvPr id="0" name=""/>
        <dsp:cNvSpPr/>
      </dsp:nvSpPr>
      <dsp:spPr>
        <a:xfrm>
          <a:off x="7041340" y="154"/>
          <a:ext cx="3086918" cy="10368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 err="1">
              <a:latin typeface="Baskerville Old Face" panose="02020602080505020303" pitchFamily="18" charset="0"/>
            </a:rPr>
            <a:t>Documentation</a:t>
          </a:r>
          <a:endParaRPr lang="cs-CZ" sz="3200" kern="1200" dirty="0">
            <a:latin typeface="Baskerville Old Face" panose="02020602080505020303" pitchFamily="18" charset="0"/>
          </a:endParaRPr>
        </a:p>
      </dsp:txBody>
      <dsp:txXfrm>
        <a:off x="7041340" y="154"/>
        <a:ext cx="3086918" cy="1036800"/>
      </dsp:txXfrm>
    </dsp:sp>
    <dsp:sp modelId="{441A0017-B52A-4D04-A084-7B468A03EBC8}">
      <dsp:nvSpPr>
        <dsp:cNvPr id="0" name=""/>
        <dsp:cNvSpPr/>
      </dsp:nvSpPr>
      <dsp:spPr>
        <a:xfrm>
          <a:off x="7041340" y="1036954"/>
          <a:ext cx="3086918" cy="261255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600" kern="1200" dirty="0">
              <a:latin typeface="Baskerville Old Face" panose="02020602080505020303" pitchFamily="18" charset="0"/>
            </a:rPr>
            <a:t>Wiki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600" kern="1200" dirty="0">
              <a:latin typeface="Baskerville Old Face" panose="02020602080505020303" pitchFamily="18" charset="0"/>
            </a:rPr>
            <a:t>Unity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cs-CZ" sz="2400" kern="1200" dirty="0">
            <a:latin typeface="Baskerville Old Face" panose="02020602080505020303" pitchFamily="18" charset="0"/>
          </a:endParaRPr>
        </a:p>
      </dsp:txBody>
      <dsp:txXfrm>
        <a:off x="7041340" y="1036954"/>
        <a:ext cx="3086918" cy="2612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52A9A-4CA6-4FF6-B9B5-FF98A6925028}" type="datetimeFigureOut">
              <a:rPr lang="cs-CZ" smtClean="0"/>
              <a:t>27.09.2023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3E392-A350-414C-8085-AD2F6F9F95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153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30C2A29-2070-42F2-BC05-5103088C49B1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69DCC-91D0-4F65-B11F-BDB8BD463DFD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23A2-38AA-4A6C-973E-35CC2A076F4B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B1C-5C51-4A5E-B384-A7410E057298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2332-6CAF-4707-835C-7C35A4D30A63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4547-C934-4B00-B8C5-014A33DDA949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2998-81D0-4F5A-B887-3613447F5718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29DA-F480-45AA-90ED-186123C96CDC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D5F6-2D6B-43F4-A1F5-F78B7456CDC7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B819-8F08-4943-B931-9C5A6704FFB6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34C9-2AF3-4599-9C16-E5948E02CEEE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3D1D-38A5-4509-B355-121C30E1BD45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4CA6-CF59-4618-B4AA-53B178C34902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0CA-46AB-4100-89D9-C24A711448B1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5209-1416-4200-84E2-4C6E3E2F7773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D1CE-5A35-4CAD-AAFF-80B6E749500A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03F5-D159-4161-87F5-092FBD5DA609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1AB2EF-897B-4FE8-BF67-AAC3A6775CDC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BBD141-31DB-49FE-95A7-1F41724DA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5968" y="1964268"/>
            <a:ext cx="7197726" cy="2421464"/>
          </a:xfrm>
        </p:spPr>
        <p:txBody>
          <a:bodyPr>
            <a:normAutofit/>
          </a:bodyPr>
          <a:lstStyle/>
          <a:p>
            <a:r>
              <a:rPr lang="cs-CZ" sz="6000" dirty="0" err="1">
                <a:latin typeface="Stencil" panose="040409050D0802020404" pitchFamily="82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Seba-SImULATOR</a:t>
            </a:r>
            <a:endParaRPr lang="cs-CZ" sz="6000" dirty="0">
              <a:latin typeface="Stencil" panose="040409050D0802020404" pitchFamily="82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1FCDABF-61A8-4A72-972E-324F85DC1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Findik,Jakub,Vo</a:t>
            </a:r>
            <a:r>
              <a:rPr lang="cs-CZ"/>
              <a:t>jtěch</a:t>
            </a:r>
            <a:r>
              <a:rPr lang="pt-BR"/>
              <a:t>,</a:t>
            </a:r>
            <a:r>
              <a:rPr lang="pt-BR" dirty="0"/>
              <a:t>Leonard,Manuel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29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26A44B-C78E-4A27-AF35-743E8A3C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u="sng" dirty="0" err="1">
                <a:latin typeface="Stencil" panose="040409050D0802020404" pitchFamily="82" charset="0"/>
              </a:rPr>
              <a:t>sTRUCTURE</a:t>
            </a:r>
            <a:endParaRPr lang="cs-CZ" sz="4000" u="sng" dirty="0">
              <a:latin typeface="Stencil" panose="040409050D0802020404" pitchFamily="82" charset="0"/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83A7B1A-2E16-425D-8EE1-A3A61D858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1785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cs-CZ" sz="2800" dirty="0" err="1">
                <a:latin typeface="Baskerville Old Face" panose="02020602080505020303" pitchFamily="18" charset="0"/>
              </a:rPr>
              <a:t>Definition</a:t>
            </a:r>
            <a:r>
              <a:rPr lang="cs-CZ" sz="2800" dirty="0">
                <a:latin typeface="Baskerville Old Face" panose="02020602080505020303" pitchFamily="18" charset="0"/>
              </a:rPr>
              <a:t> </a:t>
            </a:r>
            <a:r>
              <a:rPr lang="cs-CZ" sz="2800" dirty="0" err="1">
                <a:latin typeface="Baskerville Old Face" panose="02020602080505020303" pitchFamily="18" charset="0"/>
              </a:rPr>
              <a:t>of</a:t>
            </a:r>
            <a:r>
              <a:rPr lang="cs-CZ" sz="2800" dirty="0">
                <a:latin typeface="Baskerville Old Face" panose="02020602080505020303" pitchFamily="18" charset="0"/>
              </a:rPr>
              <a:t> </a:t>
            </a:r>
            <a:r>
              <a:rPr lang="cs-CZ" sz="2800" dirty="0" err="1">
                <a:latin typeface="Baskerville Old Face" panose="02020602080505020303" pitchFamily="18" charset="0"/>
              </a:rPr>
              <a:t>goal</a:t>
            </a:r>
            <a:endParaRPr lang="cs-CZ" sz="2800" dirty="0">
              <a:latin typeface="Baskerville Old Face" panose="02020602080505020303" pitchFamily="18" charset="0"/>
            </a:endParaRPr>
          </a:p>
          <a:p>
            <a:endParaRPr lang="cs-CZ" sz="2800" dirty="0">
              <a:latin typeface="Baskerville Old Face" panose="02020602080505020303" pitchFamily="18" charset="0"/>
            </a:endParaRPr>
          </a:p>
          <a:p>
            <a:r>
              <a:rPr lang="cs-CZ" sz="2800" dirty="0" err="1">
                <a:latin typeface="Baskerville Old Face" panose="02020602080505020303" pitchFamily="18" charset="0"/>
              </a:rPr>
              <a:t>Work</a:t>
            </a:r>
            <a:r>
              <a:rPr lang="cs-CZ" sz="2800" dirty="0">
                <a:latin typeface="Baskerville Old Face" panose="02020602080505020303" pitchFamily="18" charset="0"/>
              </a:rPr>
              <a:t> </a:t>
            </a:r>
            <a:r>
              <a:rPr lang="cs-CZ" sz="2800" dirty="0" err="1">
                <a:latin typeface="Baskerville Old Face" panose="02020602080505020303" pitchFamily="18" charset="0"/>
              </a:rPr>
              <a:t>flow</a:t>
            </a:r>
            <a:r>
              <a:rPr lang="cs-CZ" sz="2800" dirty="0">
                <a:latin typeface="Baskerville Old Face" panose="02020602080505020303" pitchFamily="18" charset="0"/>
              </a:rPr>
              <a:t>/proces</a:t>
            </a:r>
          </a:p>
          <a:p>
            <a:endParaRPr lang="cs-CZ" sz="2800" dirty="0">
              <a:latin typeface="Baskerville Old Face" panose="02020602080505020303" pitchFamily="18" charset="0"/>
            </a:endParaRPr>
          </a:p>
          <a:p>
            <a:r>
              <a:rPr lang="cs-CZ" sz="2800" dirty="0" err="1">
                <a:latin typeface="Baskerville Old Face" panose="02020602080505020303" pitchFamily="18" charset="0"/>
              </a:rPr>
              <a:t>Technical</a:t>
            </a:r>
            <a:r>
              <a:rPr lang="cs-CZ" sz="2800" dirty="0">
                <a:latin typeface="Baskerville Old Face" panose="02020602080505020303" pitchFamily="18" charset="0"/>
              </a:rPr>
              <a:t> </a:t>
            </a:r>
            <a:r>
              <a:rPr lang="cs-CZ" sz="2800" dirty="0" err="1">
                <a:latin typeface="Baskerville Old Face" panose="02020602080505020303" pitchFamily="18" charset="0"/>
              </a:rPr>
              <a:t>Information</a:t>
            </a:r>
            <a:endParaRPr lang="cs-CZ" sz="2800" dirty="0">
              <a:latin typeface="Baskerville Old Face" panose="02020602080505020303" pitchFamily="18" charset="0"/>
            </a:endParaRPr>
          </a:p>
          <a:p>
            <a:endParaRPr lang="cs-CZ" sz="2800" dirty="0">
              <a:latin typeface="Baskerville Old Face" panose="02020602080505020303" pitchFamily="18" charset="0"/>
            </a:endParaRPr>
          </a:p>
          <a:p>
            <a:r>
              <a:rPr lang="cs-CZ" sz="2800" dirty="0" err="1">
                <a:latin typeface="Baskerville Old Face" panose="02020602080505020303" pitchFamily="18" charset="0"/>
              </a:rPr>
              <a:t>Conclusion</a:t>
            </a:r>
            <a:endParaRPr lang="cs-CZ" sz="2800" dirty="0">
              <a:latin typeface="Baskerville Old Face" panose="02020602080505020303" pitchFamily="18" charset="0"/>
            </a:endParaRP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F2582C-1F7C-498A-A9F6-63E540FD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5CEE-075D-4868-8F0B-0E1A92029D7E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276308-CDE7-4DCE-ABDE-EB0B8C81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6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D482A6-9494-40CD-91B0-5ABC5262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u="sng" dirty="0" err="1">
                <a:latin typeface="Stencil" panose="040409050D0802020404" pitchFamily="82" charset="0"/>
              </a:rPr>
              <a:t>Our</a:t>
            </a:r>
            <a:r>
              <a:rPr lang="cs-CZ" sz="4400" u="sng" dirty="0">
                <a:latin typeface="Stencil" panose="040409050D0802020404" pitchFamily="82" charset="0"/>
              </a:rPr>
              <a:t> </a:t>
            </a:r>
            <a:r>
              <a:rPr lang="cs-CZ" sz="4400" u="sng" dirty="0" err="1">
                <a:latin typeface="Stencil" panose="040409050D0802020404" pitchFamily="82" charset="0"/>
              </a:rPr>
              <a:t>Goal</a:t>
            </a:r>
            <a:endParaRPr lang="cs-CZ" sz="4400" u="sng" dirty="0">
              <a:latin typeface="Stencil" panose="040409050D0802020404" pitchFamily="82" charset="0"/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08426AE-9948-4CA4-8747-11B74C51D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endParaRPr lang="cs-CZ" dirty="0">
              <a:latin typeface="Baskerville Old Face" panose="02020602080505020303" pitchFamily="18" charset="0"/>
            </a:endParaRP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5794FB0-C80F-4E16-B12C-64E475D9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0409-A3CE-4DD6-A5B0-9C6334891C14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459F13-1B7F-4B35-8E6D-25405952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F94DB0-2357-469A-B7B3-0D46D7639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21573"/>
              </p:ext>
            </p:extLst>
          </p:nvPr>
        </p:nvGraphicFramePr>
        <p:xfrm>
          <a:off x="3346882" y="2405849"/>
          <a:ext cx="6813118" cy="3732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599F6CA-608A-4CFA-A1FD-3E0040699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565467"/>
              </p:ext>
            </p:extLst>
          </p:nvPr>
        </p:nvGraphicFramePr>
        <p:xfrm>
          <a:off x="539216" y="1642369"/>
          <a:ext cx="8658050" cy="5511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1131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370654-AB7C-4EAB-9736-A66E697F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Stencil" panose="040409050D0802020404" pitchFamily="82" charset="0"/>
              </a:rPr>
              <a:t>Technical</a:t>
            </a:r>
            <a:r>
              <a:rPr lang="cs-CZ" dirty="0">
                <a:latin typeface="Stencil" panose="040409050D0802020404" pitchFamily="82" charset="0"/>
              </a:rPr>
              <a:t> </a:t>
            </a:r>
            <a:r>
              <a:rPr lang="cs-CZ" dirty="0" err="1">
                <a:latin typeface="Stencil" panose="040409050D0802020404" pitchFamily="82" charset="0"/>
              </a:rPr>
              <a:t>information</a:t>
            </a:r>
            <a:endParaRPr lang="cs-CZ" dirty="0">
              <a:latin typeface="Stencil" panose="040409050D0802020404" pitchFamily="82" charset="0"/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30F8982-306C-4824-8594-CA26BABB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0125"/>
            <a:ext cx="10131425" cy="3649133"/>
          </a:xfrm>
        </p:spPr>
        <p:txBody>
          <a:bodyPr/>
          <a:lstStyle/>
          <a:p>
            <a:r>
              <a:rPr lang="cs-CZ" sz="3200" dirty="0" err="1">
                <a:latin typeface="Baskerville Old Face" panose="02020602080505020303" pitchFamily="18" charset="0"/>
              </a:rPr>
              <a:t>Programming</a:t>
            </a:r>
            <a:r>
              <a:rPr lang="cs-CZ" sz="3200" dirty="0">
                <a:latin typeface="Baskerville Old Face" panose="02020602080505020303" pitchFamily="18" charset="0"/>
              </a:rPr>
              <a:t> </a:t>
            </a:r>
            <a:r>
              <a:rPr lang="cs-CZ" sz="3200" dirty="0" err="1">
                <a:latin typeface="Baskerville Old Face" panose="02020602080505020303" pitchFamily="18" charset="0"/>
              </a:rPr>
              <a:t>Language</a:t>
            </a:r>
            <a:r>
              <a:rPr lang="cs-CZ" sz="3200" dirty="0">
                <a:latin typeface="Baskerville Old Face" panose="02020602080505020303" pitchFamily="18" charset="0"/>
              </a:rPr>
              <a:t> :  C#</a:t>
            </a:r>
          </a:p>
          <a:p>
            <a:endParaRPr lang="cs-CZ" sz="3200" dirty="0">
              <a:latin typeface="Baskerville Old Face" panose="02020602080505020303" pitchFamily="18" charset="0"/>
            </a:endParaRPr>
          </a:p>
          <a:p>
            <a:r>
              <a:rPr lang="cs-CZ" sz="3200" dirty="0" err="1">
                <a:latin typeface="Baskerville Old Face" panose="02020602080505020303" pitchFamily="18" charset="0"/>
              </a:rPr>
              <a:t>Engine</a:t>
            </a:r>
            <a:r>
              <a:rPr lang="cs-CZ" sz="3200" dirty="0">
                <a:latin typeface="Baskerville Old Face" panose="02020602080505020303" pitchFamily="18" charset="0"/>
              </a:rPr>
              <a:t> : Unity</a:t>
            </a:r>
          </a:p>
          <a:p>
            <a:endParaRPr lang="cs-CZ" dirty="0">
              <a:latin typeface="Baskerville Old Face" panose="02020602080505020303" pitchFamily="18" charset="0"/>
            </a:endParaRP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E0D0F6-44F0-4804-89A2-6C0AB53B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0B77-C60E-41E1-8D80-AAC573AD6755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94A764D-01C8-468C-8657-2DA290D3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Findik,Jakub,Vojtěch,Leonard,Manuel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5CABE3-00CB-425B-A444-CCF0F459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cs-CZ" sz="4400" u="sng" dirty="0">
                <a:latin typeface="Stencil" panose="040409050D0802020404" pitchFamily="82" charset="0"/>
              </a:rPr>
            </a:br>
            <a:r>
              <a:rPr lang="cs-CZ" sz="4400" u="sng" dirty="0" err="1">
                <a:latin typeface="Stencil" panose="040409050D0802020404" pitchFamily="82" charset="0"/>
              </a:rPr>
              <a:t>Work</a:t>
            </a:r>
            <a:r>
              <a:rPr lang="cs-CZ" sz="4400" u="sng" dirty="0">
                <a:latin typeface="Stencil" panose="040409050D0802020404" pitchFamily="82" charset="0"/>
              </a:rPr>
              <a:t> </a:t>
            </a:r>
            <a:r>
              <a:rPr lang="cs-CZ" sz="4400" u="sng" dirty="0" err="1">
                <a:latin typeface="Stencil" panose="040409050D0802020404" pitchFamily="82" charset="0"/>
              </a:rPr>
              <a:t>flow</a:t>
            </a:r>
            <a:r>
              <a:rPr lang="cs-CZ" sz="4400" u="sng" dirty="0">
                <a:latin typeface="Stencil" panose="040409050D0802020404" pitchFamily="82" charset="0"/>
              </a:rPr>
              <a:t>/</a:t>
            </a:r>
            <a:r>
              <a:rPr lang="cs-CZ" sz="4400" u="sng" dirty="0" err="1">
                <a:latin typeface="Stencil" panose="040409050D0802020404" pitchFamily="82" charset="0"/>
              </a:rPr>
              <a:t>process</a:t>
            </a:r>
            <a:br>
              <a:rPr lang="cs-CZ" sz="4400" u="sng" dirty="0">
                <a:latin typeface="Stencil" panose="040409050D0802020404" pitchFamily="82" charset="0"/>
              </a:rPr>
            </a:br>
            <a:endParaRPr lang="cs-CZ" sz="4400" u="sng" dirty="0">
              <a:latin typeface="Stencil" panose="040409050D0802020404" pitchFamily="82" charset="0"/>
            </a:endParaRPr>
          </a:p>
        </p:txBody>
      </p:sp>
      <p:graphicFrame>
        <p:nvGraphicFramePr>
          <p:cNvPr id="11" name="Zástupný symbol pro obsah 10">
            <a:extLst>
              <a:ext uri="{FF2B5EF4-FFF2-40B4-BE49-F238E27FC236}">
                <a16:creationId xmlns:a16="http://schemas.microsoft.com/office/drawing/2014/main" id="{CB67FA28-A8F4-4C53-90A6-33346A01F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803418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0C0FCA-8E26-47F9-88D2-A41D4D46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382BC-517C-4CD7-83F9-0E6B03CCE200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439B5F-315C-4392-914C-17C1D95E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E17DDEB-56E6-4F72-9869-61BC7C31C761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s-CZ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A290E8BC-AFFD-409B-9885-71555452D4FA}"/>
              </a:ext>
            </a:extLst>
          </p:cNvPr>
          <p:cNvSpPr txBox="1"/>
          <p:nvPr/>
        </p:nvSpPr>
        <p:spPr>
          <a:xfrm>
            <a:off x="772357" y="2263806"/>
            <a:ext cx="486496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-  </a:t>
            </a:r>
            <a:r>
              <a:rPr lang="cs-CZ" sz="3200" dirty="0">
                <a:latin typeface="Baskerville Old Face" panose="02020602080505020303" pitchFamily="18" charset="0"/>
              </a:rPr>
              <a:t>Use case diagram</a:t>
            </a:r>
          </a:p>
          <a:p>
            <a:pPr marL="285750" indent="-285750">
              <a:buFontTx/>
              <a:buChar char="-"/>
            </a:pPr>
            <a:r>
              <a:rPr lang="cs-CZ" sz="3200" dirty="0" err="1">
                <a:latin typeface="Baskerville Old Face" panose="02020602080505020303" pitchFamily="18" charset="0"/>
              </a:rPr>
              <a:t>Draw</a:t>
            </a:r>
            <a:r>
              <a:rPr lang="cs-CZ" sz="3200" dirty="0">
                <a:latin typeface="Baskerville Old Face" panose="02020602080505020303" pitchFamily="18" charset="0"/>
              </a:rPr>
              <a:t> background/bike	</a:t>
            </a:r>
          </a:p>
          <a:p>
            <a:pPr marL="285750" indent="-285750">
              <a:buFontTx/>
              <a:buChar char="-"/>
            </a:pPr>
            <a:r>
              <a:rPr lang="cs-CZ" sz="3200" dirty="0" err="1">
                <a:latin typeface="Baskerville Old Face" panose="02020602080505020303" pitchFamily="18" charset="0"/>
              </a:rPr>
              <a:t>Create</a:t>
            </a:r>
            <a:r>
              <a:rPr lang="cs-CZ" sz="3200" dirty="0">
                <a:latin typeface="Baskerville Old Face" panose="02020602080505020303" pitchFamily="18" charset="0"/>
              </a:rPr>
              <a:t> </a:t>
            </a:r>
            <a:r>
              <a:rPr lang="cs-CZ" sz="3200" dirty="0" err="1">
                <a:latin typeface="Baskerville Old Face" panose="02020602080505020303" pitchFamily="18" charset="0"/>
              </a:rPr>
              <a:t>movement</a:t>
            </a:r>
            <a:r>
              <a:rPr lang="cs-CZ" sz="3200" dirty="0">
                <a:latin typeface="Baskerville Old Face" panose="02020602080505020303" pitchFamily="18" charset="0"/>
              </a:rPr>
              <a:t>/menu</a:t>
            </a:r>
          </a:p>
          <a:p>
            <a:pPr marL="285750" indent="-285750">
              <a:buFontTx/>
              <a:buChar char="-"/>
            </a:pPr>
            <a:r>
              <a:rPr lang="cs-CZ" sz="3200" dirty="0" err="1">
                <a:latin typeface="Baskerville Old Face" panose="02020602080505020303" pitchFamily="18" charset="0"/>
              </a:rPr>
              <a:t>Create</a:t>
            </a:r>
            <a:r>
              <a:rPr lang="cs-CZ" sz="3200" dirty="0">
                <a:latin typeface="Baskerville Old Face" panose="02020602080505020303" pitchFamily="18" charset="0"/>
              </a:rPr>
              <a:t> </a:t>
            </a:r>
            <a:r>
              <a:rPr lang="cs-CZ" sz="3200" dirty="0" err="1">
                <a:latin typeface="Baskerville Old Face" panose="02020602080505020303" pitchFamily="18" charset="0"/>
              </a:rPr>
              <a:t>Physics</a:t>
            </a:r>
            <a:endParaRPr lang="cs-CZ" sz="3200" dirty="0"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cs-CZ" sz="3200" dirty="0" err="1">
                <a:latin typeface="Baskerville Old Face" panose="02020602080505020303" pitchFamily="18" charset="0"/>
              </a:rPr>
              <a:t>Writing</a:t>
            </a:r>
            <a:r>
              <a:rPr lang="cs-CZ" sz="3200" dirty="0">
                <a:latin typeface="Baskerville Old Face" panose="02020602080505020303" pitchFamily="18" charset="0"/>
              </a:rPr>
              <a:t> </a:t>
            </a:r>
            <a:r>
              <a:rPr lang="cs-CZ" sz="3200" dirty="0" err="1">
                <a:latin typeface="Baskerville Old Face" panose="02020602080505020303" pitchFamily="18" charset="0"/>
              </a:rPr>
              <a:t>read</a:t>
            </a:r>
            <a:r>
              <a:rPr lang="cs-CZ" sz="3200" dirty="0">
                <a:latin typeface="Baskerville Old Face" panose="02020602080505020303" pitchFamily="18" charset="0"/>
              </a:rPr>
              <a:t> </a:t>
            </a:r>
            <a:r>
              <a:rPr lang="cs-CZ" sz="3200" dirty="0" err="1">
                <a:latin typeface="Baskerville Old Face" panose="02020602080505020303" pitchFamily="18" charset="0"/>
              </a:rPr>
              <a:t>me</a:t>
            </a:r>
            <a:r>
              <a:rPr lang="cs-CZ" sz="3200" dirty="0">
                <a:latin typeface="Baskerville Old Face" panose="02020602080505020303" pitchFamily="18" charset="0"/>
              </a:rPr>
              <a:t> </a:t>
            </a:r>
            <a:r>
              <a:rPr lang="cs-CZ" sz="3200" dirty="0" err="1">
                <a:latin typeface="Baskerville Old Face" panose="02020602080505020303" pitchFamily="18" charset="0"/>
              </a:rPr>
              <a:t>file</a:t>
            </a:r>
            <a:endParaRPr lang="cs-CZ" sz="3200" dirty="0">
              <a:latin typeface="Baskerville Old Face" panose="02020602080505020303" pitchFamily="18" charset="0"/>
            </a:endParaRPr>
          </a:p>
          <a:p>
            <a:pPr lvl="2"/>
            <a:endParaRPr lang="cs-CZ" sz="12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C1F7EFC-C266-4612-BE8E-763337838536}"/>
              </a:ext>
            </a:extLst>
          </p:cNvPr>
          <p:cNvSpPr txBox="1"/>
          <p:nvPr/>
        </p:nvSpPr>
        <p:spPr>
          <a:xfrm>
            <a:off x="5983550" y="2379216"/>
            <a:ext cx="461638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sz="3200" dirty="0" err="1">
                <a:latin typeface="Baskerville Old Face" panose="02020602080505020303" pitchFamily="18" charset="0"/>
              </a:rPr>
              <a:t>Adding</a:t>
            </a:r>
            <a:r>
              <a:rPr lang="cs-CZ" sz="3200" dirty="0">
                <a:latin typeface="Baskerville Old Face" panose="02020602080505020303" pitchFamily="18" charset="0"/>
              </a:rPr>
              <a:t> </a:t>
            </a:r>
            <a:r>
              <a:rPr lang="cs-CZ" sz="3200" dirty="0" err="1">
                <a:latin typeface="Baskerville Old Face" panose="02020602080505020303" pitchFamily="18" charset="0"/>
              </a:rPr>
              <a:t>buttons</a:t>
            </a:r>
            <a:endParaRPr lang="cs-CZ" sz="3200" dirty="0"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cs-CZ" sz="3200" dirty="0" err="1">
                <a:latin typeface="Baskerville Old Face" panose="02020602080505020303" pitchFamily="18" charset="0"/>
              </a:rPr>
              <a:t>Addind</a:t>
            </a:r>
            <a:r>
              <a:rPr lang="cs-CZ" sz="3200" dirty="0">
                <a:latin typeface="Baskerville Old Face" panose="02020602080505020303" pitchFamily="18" charset="0"/>
              </a:rPr>
              <a:t> </a:t>
            </a:r>
            <a:r>
              <a:rPr lang="cs-CZ" sz="3200" dirty="0" err="1">
                <a:latin typeface="Baskerville Old Face" panose="02020602080505020303" pitchFamily="18" charset="0"/>
              </a:rPr>
              <a:t>death</a:t>
            </a:r>
            <a:r>
              <a:rPr lang="cs-CZ" sz="3200" dirty="0">
                <a:latin typeface="Baskerville Old Face" panose="02020602080505020303" pitchFamily="18" charset="0"/>
              </a:rPr>
              <a:t> </a:t>
            </a:r>
            <a:r>
              <a:rPr lang="cs-CZ" sz="3200" dirty="0" err="1">
                <a:latin typeface="Baskerville Old Face" panose="02020602080505020303" pitchFamily="18" charset="0"/>
              </a:rPr>
              <a:t>when</a:t>
            </a:r>
            <a:r>
              <a:rPr lang="cs-CZ" sz="3200" dirty="0">
                <a:latin typeface="Baskerville Old Face" panose="02020602080505020303" pitchFamily="18" charset="0"/>
              </a:rPr>
              <a:t> bike </a:t>
            </a:r>
            <a:r>
              <a:rPr lang="cs-CZ" sz="3200" dirty="0" err="1">
                <a:latin typeface="Baskerville Old Face" panose="02020602080505020303" pitchFamily="18" charset="0"/>
              </a:rPr>
              <a:t>flipped</a:t>
            </a:r>
            <a:endParaRPr lang="cs-CZ" sz="3200" dirty="0">
              <a:latin typeface="Baskerville Old Face" panose="020206020805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cs-CZ" sz="3200" dirty="0" err="1">
                <a:latin typeface="Baskerville Old Face" panose="02020602080505020303" pitchFamily="18" charset="0"/>
              </a:rPr>
              <a:t>Unlocking</a:t>
            </a:r>
            <a:r>
              <a:rPr lang="cs-CZ" sz="3200" dirty="0">
                <a:latin typeface="Baskerville Old Face" panose="02020602080505020303" pitchFamily="18" charset="0"/>
              </a:rPr>
              <a:t> </a:t>
            </a:r>
            <a:r>
              <a:rPr lang="cs-CZ" sz="3200" dirty="0" err="1">
                <a:latin typeface="Baskerville Old Face" panose="02020602080505020303" pitchFamily="18" charset="0"/>
              </a:rPr>
              <a:t>new</a:t>
            </a:r>
            <a:r>
              <a:rPr lang="cs-CZ" sz="3200" dirty="0">
                <a:latin typeface="Baskerville Old Face" panose="02020602080505020303" pitchFamily="18" charset="0"/>
              </a:rPr>
              <a:t> </a:t>
            </a:r>
            <a:r>
              <a:rPr lang="cs-CZ" sz="3200" dirty="0" err="1">
                <a:latin typeface="Baskerville Old Face" panose="02020602080505020303" pitchFamily="18" charset="0"/>
              </a:rPr>
              <a:t>levels</a:t>
            </a:r>
            <a:endParaRPr lang="cs-CZ" sz="3200" dirty="0">
              <a:latin typeface="Baskerville Old Face" panose="02020602080505020303" pitchFamily="18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2321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045DF3-2543-4FF9-A126-1466235D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u="sng" dirty="0" err="1">
                <a:latin typeface="Stencil" panose="040409050D0802020404" pitchFamily="82" charset="0"/>
              </a:rPr>
              <a:t>Conclusion</a:t>
            </a:r>
            <a:endParaRPr lang="cs-CZ" sz="4400" u="sng" dirty="0">
              <a:latin typeface="Stencil" panose="040409050D0802020404" pitchFamily="82" charset="0"/>
            </a:endParaRPr>
          </a:p>
        </p:txBody>
      </p:sp>
      <p:graphicFrame>
        <p:nvGraphicFramePr>
          <p:cNvPr id="6" name="Zástupný symbol pro obsah 5">
            <a:extLst>
              <a:ext uri="{FF2B5EF4-FFF2-40B4-BE49-F238E27FC236}">
                <a16:creationId xmlns:a16="http://schemas.microsoft.com/office/drawing/2014/main" id="{2363AECC-F018-4FDC-BADE-71FBDC2BE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048280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FF3D3F-BD35-4786-A5D7-7C7E9FB8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15C9-29D3-4CBE-BF43-D6CB9EF58EB1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DA8821-EC75-428B-B3F9-864324B3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Findik,Jakub,Vojtěch,Leonard,Manuel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37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TM03457452[[fn=Nebe]]</Template>
  <TotalTime>155</TotalTime>
  <Words>176</Words>
  <Application>Microsoft Office PowerPoint</Application>
  <PresentationFormat>Širokoúhlá obrazovka</PresentationFormat>
  <Paragraphs>52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Baskerville Old Face</vt:lpstr>
      <vt:lpstr>Calibri</vt:lpstr>
      <vt:lpstr>Calibri Light</vt:lpstr>
      <vt:lpstr>DejaVu Sans Mono</vt:lpstr>
      <vt:lpstr>Stencil</vt:lpstr>
      <vt:lpstr>Nebe</vt:lpstr>
      <vt:lpstr>Seba-SImULATOR</vt:lpstr>
      <vt:lpstr>sTRUCTURE</vt:lpstr>
      <vt:lpstr>Our Goal</vt:lpstr>
      <vt:lpstr>Technical information</vt:lpstr>
      <vt:lpstr> Work flow/process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Biking-SImULATOR</dc:title>
  <dc:creator>Erasmus</dc:creator>
  <cp:lastModifiedBy>Erasmus</cp:lastModifiedBy>
  <cp:revision>14</cp:revision>
  <dcterms:created xsi:type="dcterms:W3CDTF">2023-09-27T07:26:05Z</dcterms:created>
  <dcterms:modified xsi:type="dcterms:W3CDTF">2023-09-27T10:01:42Z</dcterms:modified>
</cp:coreProperties>
</file>