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3cb92e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3cb92e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3cb92eb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3cb92e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3cb92eb2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3cb92eb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cb92eb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cb92eb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cb92eb2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cb92eb2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4658" y="-14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1950" y="548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1"/>
                </a:solidFill>
              </a:rPr>
              <a:t>Сервис для поиска людей разных профессий и создания команды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779550" y="4493650"/>
            <a:ext cx="7333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Яковлев Н.О.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189"/>
            <a:ext cx="9144000" cy="349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5984"/>
            <a:ext cx="9144000" cy="3591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3851"/>
            <a:ext cx="9144001" cy="35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3851"/>
            <a:ext cx="9144001" cy="359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1085"/>
            <a:ext cx="9143998" cy="360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