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6D84-CCFC-46A7-B231-168A59466188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30D24AA-2F83-4A90-969A-9109A4179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92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6D84-CCFC-46A7-B231-168A59466188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30D24AA-2F83-4A90-969A-9109A4179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15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6D84-CCFC-46A7-B231-168A59466188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30D24AA-2F83-4A90-969A-9109A4179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747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6D84-CCFC-46A7-B231-168A59466188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30D24AA-2F83-4A90-969A-9109A41798F9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253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6D84-CCFC-46A7-B231-168A59466188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30D24AA-2F83-4A90-969A-9109A4179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8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6D84-CCFC-46A7-B231-168A59466188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24AA-2F83-4A90-969A-9109A4179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41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6D84-CCFC-46A7-B231-168A59466188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24AA-2F83-4A90-969A-9109A4179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604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6D84-CCFC-46A7-B231-168A59466188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24AA-2F83-4A90-969A-9109A4179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877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D946D84-CCFC-46A7-B231-168A59466188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30D24AA-2F83-4A90-969A-9109A4179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94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6D84-CCFC-46A7-B231-168A59466188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24AA-2F83-4A90-969A-9109A4179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20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6D84-CCFC-46A7-B231-168A59466188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30D24AA-2F83-4A90-969A-9109A4179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32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6D84-CCFC-46A7-B231-168A59466188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24AA-2F83-4A90-969A-9109A4179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0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6D84-CCFC-46A7-B231-168A59466188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24AA-2F83-4A90-969A-9109A4179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92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6D84-CCFC-46A7-B231-168A59466188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24AA-2F83-4A90-969A-9109A4179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05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6D84-CCFC-46A7-B231-168A59466188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24AA-2F83-4A90-969A-9109A4179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00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6D84-CCFC-46A7-B231-168A59466188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24AA-2F83-4A90-969A-9109A4179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14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6D84-CCFC-46A7-B231-168A59466188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24AA-2F83-4A90-969A-9109A4179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33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46D84-CCFC-46A7-B231-168A59466188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D24AA-2F83-4A90-969A-9109A4179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682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55D24-BBAF-70D5-1F75-085DBCAB5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чат-бота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AD63F8-FF85-14A4-63F2-0F89D711D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Рыбкин Иван 4117</a:t>
            </a:r>
          </a:p>
        </p:txBody>
      </p:sp>
    </p:spTree>
    <p:extLst>
      <p:ext uri="{BB962C8B-B14F-4D97-AF65-F5344CB8AC3E}">
        <p14:creationId xmlns:p14="http://schemas.microsoft.com/office/powerpoint/2010/main" val="209982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CFF0E-4C3F-1905-1B0B-17DEBF67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Предпосылки и 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2A6B31-9FF9-117E-078F-83BBBEB3E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Приложение – нотный редактор </a:t>
            </a:r>
            <a:r>
              <a:rPr lang="en-US" dirty="0" err="1"/>
              <a:t>GuitarPro</a:t>
            </a:r>
            <a:r>
              <a:rPr lang="en-US" dirty="0"/>
              <a:t> </a:t>
            </a:r>
            <a:r>
              <a:rPr lang="ru-RU" dirty="0"/>
              <a:t>для музыкантов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Отсутствие аналогов на просторах </a:t>
            </a:r>
            <a:r>
              <a:rPr lang="en-US" dirty="0"/>
              <a:t>Telegram</a:t>
            </a:r>
            <a:r>
              <a:rPr lang="ru-RU" dirty="0"/>
              <a:t>, только сайты</a:t>
            </a: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C804F3-531E-B105-E78F-3A6AAD6A7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55" y="2742828"/>
            <a:ext cx="3885460" cy="242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85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E74CA-0FC4-C0F2-CE74-4A850FFF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создания и используемые навыки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EAF4AB-C71A-AB89-7E9A-C6D4499D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языка </a:t>
            </a:r>
            <a:r>
              <a:rPr lang="en-US" dirty="0"/>
              <a:t>Python</a:t>
            </a:r>
            <a:endParaRPr lang="ru-RU" dirty="0"/>
          </a:p>
          <a:p>
            <a:pPr lvl="1"/>
            <a:r>
              <a:rPr lang="ru-RU" dirty="0"/>
              <a:t>Библиотека </a:t>
            </a:r>
            <a:r>
              <a:rPr lang="en-US" dirty="0" err="1"/>
              <a:t>pyTelegramBotAPI</a:t>
            </a:r>
            <a:endParaRPr lang="ru-RU" dirty="0"/>
          </a:p>
          <a:p>
            <a:pPr lvl="1"/>
            <a:r>
              <a:rPr lang="ru-RU" dirty="0"/>
              <a:t>ООП</a:t>
            </a:r>
          </a:p>
          <a:p>
            <a:pPr lvl="1"/>
            <a:r>
              <a:rPr lang="ru-RU" dirty="0"/>
              <a:t>Работа с файлами</a:t>
            </a:r>
          </a:p>
          <a:p>
            <a:pPr lvl="1"/>
            <a:r>
              <a:rPr lang="ru-RU" dirty="0"/>
              <a:t>Работа с архивами – базой данных</a:t>
            </a:r>
          </a:p>
          <a:p>
            <a:pPr lvl="1"/>
            <a:r>
              <a:rPr lang="ru-RU" dirty="0"/>
              <a:t>Создание </a:t>
            </a:r>
            <a:r>
              <a:rPr lang="ru-RU" dirty="0" err="1"/>
              <a:t>транслитера</a:t>
            </a:r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2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7AED2-3401-0A64-CBC6-FADB6EF4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итогового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95FF3C-8447-1004-1298-97EBEF1F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Запрос музыкальной группы</a:t>
            </a:r>
          </a:p>
          <a:p>
            <a:pPr lvl="1"/>
            <a:r>
              <a:rPr lang="ru-RU" dirty="0"/>
              <a:t>Вывод информации о наличии данной группы в базе данных</a:t>
            </a:r>
          </a:p>
          <a:p>
            <a:pPr lvl="1"/>
            <a:r>
              <a:rPr lang="ru-RU" dirty="0"/>
              <a:t>Если да – варианты вывода файлов</a:t>
            </a:r>
          </a:p>
          <a:p>
            <a:pPr lvl="2"/>
            <a:r>
              <a:rPr lang="ru-RU" dirty="0"/>
              <a:t>Все файлы – песни группы</a:t>
            </a:r>
          </a:p>
          <a:p>
            <a:pPr lvl="2"/>
            <a:r>
              <a:rPr lang="ru-RU" dirty="0"/>
              <a:t>Поиск по названию</a:t>
            </a:r>
          </a:p>
          <a:p>
            <a:pPr marL="914400" lvl="2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70137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23</TotalTime>
  <Words>74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Берлин</vt:lpstr>
      <vt:lpstr>Разработка чат-бота</vt:lpstr>
      <vt:lpstr>Предпосылки и идея</vt:lpstr>
      <vt:lpstr>Методы создания и используемые навыки</vt:lpstr>
      <vt:lpstr>Функционал итогового продукта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чат-бота</dc:title>
  <dc:creator>Иван Рыбкин</dc:creator>
  <cp:lastModifiedBy>Иван Рыбкин</cp:lastModifiedBy>
  <cp:revision>1</cp:revision>
  <dcterms:created xsi:type="dcterms:W3CDTF">2023-03-15T10:41:59Z</dcterms:created>
  <dcterms:modified xsi:type="dcterms:W3CDTF">2023-03-15T11:05:15Z</dcterms:modified>
</cp:coreProperties>
</file>