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8" r:id="rId6"/>
    <p:sldId id="285" r:id="rId7"/>
    <p:sldId id="271" r:id="rId8"/>
    <p:sldId id="29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CF5D6B5-35B7-4285-9A4D-92ED5F34F328}" type="datetime1">
              <a:rPr lang="pt-BR" smtClean="0"/>
              <a:t>06/09/2025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CFF1DF4-D409-4130-8A44-0FEC7A586139}" type="datetime1">
              <a:rPr lang="pt-BR" smtClean="0"/>
              <a:pPr/>
              <a:t>06/09/2025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pt-BR" sz="1800">
                <a:solidFill>
                  <a:schemeClr val="tx1"/>
                </a:solidFill>
              </a:defRPr>
            </a:lvl1pPr>
            <a:lvl2pPr algn="r">
              <a:defRPr lang="pt-BR" sz="1200">
                <a:solidFill>
                  <a:schemeClr val="tx1"/>
                </a:solidFill>
              </a:defRPr>
            </a:lvl2pPr>
            <a:lvl3pPr algn="r">
              <a:defRPr lang="pt-BR" sz="1200">
                <a:solidFill>
                  <a:schemeClr val="tx1"/>
                </a:solidFill>
              </a:defRPr>
            </a:lvl3pPr>
            <a:lvl4pPr algn="r">
              <a:defRPr lang="pt-BR" sz="1200">
                <a:solidFill>
                  <a:schemeClr val="tx1"/>
                </a:solidFill>
              </a:defRPr>
            </a:lvl4pPr>
            <a:lvl5pPr algn="r"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698" r:id="rId5"/>
    <p:sldLayoutId id="2147483704" r:id="rId6"/>
    <p:sldLayoutId id="2147483699" r:id="rId7"/>
    <p:sldLayoutId id="2147483688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F3w2aukgp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Anatomia de um Ataque Cibernético</a:t>
            </a:r>
          </a:p>
        </p:txBody>
      </p:sp>
      <p:pic>
        <p:nvPicPr>
          <p:cNvPr id="8" name="Espaço Reservado para Imagem 13" descr="Tela de fundo digital de pontos de dad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dirty="0"/>
              <a:t>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501" y="3634604"/>
            <a:ext cx="4917440" cy="1861523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Pessoas (de forma geral, é a vulnerabilidade mais crítica)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Sistema (se mal projetado, haverá falhas que serão exploradas)</a:t>
            </a:r>
          </a:p>
          <a:p>
            <a:pPr rtl="0"/>
            <a:endParaRPr lang="pt-BR" dirty="0"/>
          </a:p>
        </p:txBody>
      </p:sp>
      <p:pic>
        <p:nvPicPr>
          <p:cNvPr id="20" name="Espaço Reservado para Imagem 19" descr="Uma imagem ampliada de um gráfico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6000" y="0"/>
            <a:ext cx="6095998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7" y="365004"/>
            <a:ext cx="9964366" cy="228600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4800" dirty="0"/>
              <a:t>Tipos e Técnicas de Ataque Utilizados 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2400" dirty="0" err="1"/>
              <a:t>Sniffing</a:t>
            </a:r>
            <a:r>
              <a:rPr lang="pt-BR" sz="2400" dirty="0"/>
              <a:t> / </a:t>
            </a:r>
            <a:r>
              <a:rPr lang="pt-BR" sz="2400" dirty="0" err="1"/>
              <a:t>Scanning</a:t>
            </a:r>
            <a:endParaRPr lang="pt-BR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2400" dirty="0"/>
              <a:t>Email </a:t>
            </a:r>
            <a:r>
              <a:rPr lang="pt-BR" sz="2400" dirty="0" err="1"/>
              <a:t>Phising</a:t>
            </a:r>
            <a:endParaRPr lang="pt-BR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2400" dirty="0"/>
              <a:t>DNS </a:t>
            </a:r>
            <a:r>
              <a:rPr lang="pt-BR" sz="2400" dirty="0" err="1"/>
              <a:t>Poisoning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Motivação do Cracker</a:t>
            </a:r>
          </a:p>
        </p:txBody>
      </p:sp>
      <p:pic>
        <p:nvPicPr>
          <p:cNvPr id="11" name="Espaço Reservado para Imagem 15" descr="Tela de fundo digital de pontos de dad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  <p:sp>
        <p:nvSpPr>
          <p:cNvPr id="2" name="Título 2">
            <a:extLst>
              <a:ext uri="{FF2B5EF4-FFF2-40B4-BE49-F238E27FC236}">
                <a16:creationId xmlns:a16="http://schemas.microsoft.com/office/drawing/2014/main" id="{EA558071-5AD5-A0E6-4FDC-2848543D931F}"/>
              </a:ext>
            </a:extLst>
          </p:cNvPr>
          <p:cNvSpPr txBox="1">
            <a:spLocks/>
          </p:cNvSpPr>
          <p:nvPr/>
        </p:nvSpPr>
        <p:spPr>
          <a:xfrm>
            <a:off x="7954354" y="4045464"/>
            <a:ext cx="3686783" cy="2286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800" dirty="0"/>
              <a:t>Questões Ideológicas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pt-BR" sz="1800" dirty="0"/>
              <a:t>Vingança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29574"/>
            <a:ext cx="5179330" cy="1610941"/>
          </a:xfrm>
          <a:noFill/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r>
              <a:rPr lang="pt-BR" sz="2800" dirty="0"/>
              <a:t>Vídeo de referência: </a:t>
            </a:r>
            <a:r>
              <a:rPr lang="pt-BR" sz="2800" u="sng" dirty="0">
                <a:hlinkClick r:id="rId3"/>
              </a:rPr>
              <a:t>https://www.youtube.com/watch?v=NF3w2aukgpU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  <a:noFill/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Rodolfo Regis de Souza RA 825113514</a:t>
            </a:r>
          </a:p>
          <a:p>
            <a:r>
              <a:rPr lang="pt-BR" dirty="0"/>
              <a:t>Sergio </a:t>
            </a:r>
            <a:r>
              <a:rPr lang="pt-BR" dirty="0" err="1"/>
              <a:t>Rycbzak</a:t>
            </a:r>
            <a:r>
              <a:rPr lang="pt-BR" dirty="0"/>
              <a:t> Junior RA 825154823</a:t>
            </a:r>
          </a:p>
          <a:p>
            <a:r>
              <a:rPr lang="pt-BR" dirty="0"/>
              <a:t>Pietro Oliveira Silva RA 825113483</a:t>
            </a:r>
          </a:p>
          <a:p>
            <a:r>
              <a:rPr lang="pt-BR" dirty="0"/>
              <a:t>Gabriel Souza Santos RA 825113168</a:t>
            </a:r>
          </a:p>
        </p:txBody>
      </p:sp>
      <p:pic>
        <p:nvPicPr>
          <p:cNvPr id="25" name="Espaço Reservado para Imagem 24" descr="Imagem ampliada de uma red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3_TF33713516_Win32" id="{381BE384-4E88-40D9-BE21-FE65AFA21B4D}" vid="{52A1BC7B-5E05-4786-AE3A-7C32E2BD0D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{FF5BF599-B504-45BF-9398-CFEE701AB398}TF7eddf224-c89c-478f-8f2f-bfb0868921693e3b6079_win32-4c73aa943b8d</Template>
  <TotalTime>32</TotalTime>
  <Words>93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Anatomia de um Ataque Cibernético</vt:lpstr>
      <vt:lpstr>Vulnerabilidades</vt:lpstr>
      <vt:lpstr>Tipos e Técnicas de Ataque Utilizados </vt:lpstr>
      <vt:lpstr>Motivação do Cracker</vt:lpstr>
      <vt:lpstr>Vídeo de referência: https://www.youtube.com/watch?v=NF3w2aukgpU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Rycbczak Junior</dc:creator>
  <cp:lastModifiedBy>Sergio Rycbczak Junior</cp:lastModifiedBy>
  <cp:revision>1</cp:revision>
  <dcterms:created xsi:type="dcterms:W3CDTF">2025-09-06T22:04:19Z</dcterms:created>
  <dcterms:modified xsi:type="dcterms:W3CDTF">2025-09-06T22:36:48Z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