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>
        <p:scale>
          <a:sx n="100" d="100"/>
          <a:sy n="100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319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46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84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725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24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1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9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6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48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84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273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35000"/>
                <a:lumOff val="65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6F30-93DC-4AB9-BFBA-ED11E85F384E}" type="datetimeFigureOut">
              <a:rPr lang="pl-PL" smtClean="0"/>
              <a:t>09.06.2019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3F06-E1AA-4B22-A57C-64BCFDFF94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95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Musi być mniej więcej:</a:t>
            </a:r>
          </a:p>
          <a:p>
            <a:r>
              <a:rPr lang="pl-PL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tytuł</a:t>
            </a:r>
          </a:p>
          <a:p>
            <a:r>
              <a:rPr lang="pl-PL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kto: zespół</a:t>
            </a:r>
          </a:p>
          <a:p>
            <a:r>
              <a:rPr lang="pl-PL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co: główne wymagania funkcjonalne i niefunkcjonalne projektu</a:t>
            </a:r>
          </a:p>
          <a:p>
            <a:r>
              <a:rPr lang="pl-PL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jak: techniczna realizacja projektu (technologie, diagramy itp.)</a:t>
            </a:r>
          </a:p>
          <a:p>
            <a:r>
              <a:rPr lang="pl-PL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demo: zrzuty ekranów/wyników (demo też live)</a:t>
            </a:r>
            <a:endParaRPr lang="pl-PL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4576" y="1628853"/>
            <a:ext cx="6272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 smtClean="0">
                <a:latin typeface="Consolas" panose="020B0609020204030204" pitchFamily="49" charset="0"/>
              </a:rPr>
              <a:t>Talenthub</a:t>
            </a:r>
            <a:endParaRPr lang="pl-PL" sz="9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3557" y="3550938"/>
            <a:ext cx="949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Consolas" panose="020B0609020204030204" pitchFamily="49" charset="0"/>
              </a:rPr>
              <a:t>Mikołaj Pacek   Rafał Łyżwa   Mateusz Rychlicki   Kajetan Boroszko</a:t>
            </a:r>
            <a:endParaRPr lang="pl-PL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1813560"/>
            <a:ext cx="1440180" cy="1440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3310" y="3180584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>
                <a:latin typeface="Consolas" panose="020B0609020204030204" pitchFamily="49" charset="0"/>
              </a:rPr>
              <a:t>Jako student:</a:t>
            </a:r>
            <a:endParaRPr lang="pl-PL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042" y="3633328"/>
            <a:ext cx="32737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 smtClean="0">
                <a:latin typeface="Consolas" panose="020B0609020204030204" pitchFamily="49" charset="0"/>
              </a:rPr>
              <a:t>Przeglądaj oferty korków z najróżniejszych przedmiotów według kategori lub tagów.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 smtClean="0">
                <a:latin typeface="Consolas" panose="020B0609020204030204" pitchFamily="49" charset="0"/>
              </a:rPr>
              <a:t>Umawiaj się na lekcje z nauczycielami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 smtClean="0">
                <a:latin typeface="Consolas" panose="020B0609020204030204" pitchFamily="49" charset="0"/>
              </a:rPr>
              <a:t>Oceniaj nauczycieli i wystawiaj im opinie.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70" y="1813560"/>
            <a:ext cx="2118360" cy="2118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30565" y="3931920"/>
            <a:ext cx="21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Consolas" panose="020B0609020204030204" pitchFamily="49" charset="0"/>
              </a:rPr>
              <a:t>Jako nauczyciel: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7660" y="4366260"/>
            <a:ext cx="27355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 smtClean="0">
                <a:latin typeface="Consolas" panose="020B0609020204030204" pitchFamily="49" charset="0"/>
              </a:rPr>
              <a:t>Dodawaj oferty korków z dziedzin w których czujesz się pewnie.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 smtClean="0">
                <a:latin typeface="Consolas" panose="020B0609020204030204" pitchFamily="49" charset="0"/>
              </a:rPr>
              <a:t>Otrzymuj wynagrodzenie w postaci Talentów™</a:t>
            </a:r>
            <a:endParaRPr lang="pl-PL" sz="14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79002" y="2242515"/>
            <a:ext cx="1274529" cy="1011225"/>
            <a:chOff x="3657600" y="4927682"/>
            <a:chExt cx="1274529" cy="10112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5255232"/>
              <a:ext cx="612168" cy="61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209" y="5314798"/>
              <a:ext cx="612168" cy="61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961" y="5326739"/>
              <a:ext cx="612168" cy="6121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047" y="5079089"/>
              <a:ext cx="612168" cy="6121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340" y="5127922"/>
              <a:ext cx="612168" cy="6121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445" y="4927682"/>
              <a:ext cx="612168" cy="612168"/>
            </a:xfrm>
            <a:prstGeom prst="rect">
              <a:avLst/>
            </a:prstGeom>
          </p:spPr>
        </p:pic>
      </p:grpSp>
      <p:sp>
        <p:nvSpPr>
          <p:cNvPr id="22" name="Curved Right Arrow 21"/>
          <p:cNvSpPr/>
          <p:nvPr/>
        </p:nvSpPr>
        <p:spPr>
          <a:xfrm rot="5400000">
            <a:off x="5815423" y="760834"/>
            <a:ext cx="690235" cy="2855398"/>
          </a:xfrm>
          <a:prstGeom prst="curvedRightArrow">
            <a:avLst>
              <a:gd name="adj1" fmla="val 22195"/>
              <a:gd name="adj2" fmla="val 75299"/>
              <a:gd name="adj3" fmla="val 3742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16200000">
            <a:off x="5946053" y="2068321"/>
            <a:ext cx="690235" cy="2855398"/>
          </a:xfrm>
          <a:prstGeom prst="curvedRightArrow">
            <a:avLst>
              <a:gd name="adj1" fmla="val 22195"/>
              <a:gd name="adj2" fmla="val 75299"/>
              <a:gd name="adj3" fmla="val 3742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55" y="5067356"/>
            <a:ext cx="934574" cy="93691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81340" y="6254854"/>
            <a:ext cx="252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 smtClean="0">
                <a:latin typeface="Consolas" panose="020B0609020204030204" pitchFamily="49" charset="0"/>
              </a:rPr>
              <a:t>Logowanie przez fb</a:t>
            </a:r>
            <a:endParaRPr lang="pl-PL" sz="1400" dirty="0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5857" y="319079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6000" dirty="0">
                <a:latin typeface="Consolas" panose="020B0609020204030204" pitchFamily="49" charset="0"/>
              </a:rPr>
              <a:t>Funkcjonalność</a:t>
            </a:r>
            <a:endParaRPr lang="pl-PL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865" t="12171" r="26032" b="5544"/>
          <a:stretch/>
        </p:blipFill>
        <p:spPr>
          <a:xfrm>
            <a:off x="1476374" y="95250"/>
            <a:ext cx="9116068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3840" y="319079"/>
            <a:ext cx="3993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6000" dirty="0" smtClean="0">
                <a:latin typeface="Consolas" panose="020B0609020204030204" pitchFamily="49" charset="0"/>
              </a:rPr>
              <a:t>Narzędzia</a:t>
            </a:r>
            <a:endParaRPr lang="pl-PL" sz="6000" dirty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12930" y="1460177"/>
            <a:ext cx="5284470" cy="4545546"/>
          </a:xfrm>
          <a:prstGeom prst="roundRect">
            <a:avLst/>
          </a:prstGeom>
          <a:solidFill>
            <a:srgbClr val="CEC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Rounded Rectangle 6"/>
          <p:cNvSpPr/>
          <p:nvPr/>
        </p:nvSpPr>
        <p:spPr>
          <a:xfrm>
            <a:off x="3707747" y="1774248"/>
            <a:ext cx="2917848" cy="2635899"/>
          </a:xfrm>
          <a:prstGeom prst="roundRect">
            <a:avLst/>
          </a:prstGeom>
          <a:solidFill>
            <a:srgbClr val="836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4311547" y="1753955"/>
            <a:ext cx="149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 smtClean="0">
                <a:solidFill>
                  <a:schemeClr val="bg1"/>
                </a:solidFill>
              </a:rPr>
              <a:t>heroku</a:t>
            </a:r>
            <a:endParaRPr lang="pl-PL" sz="3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8110" y="2755849"/>
            <a:ext cx="1307485" cy="108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/>
              <a:t>django</a:t>
            </a:r>
            <a:endParaRPr lang="pl-PL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3822" y="2676482"/>
            <a:ext cx="1255880" cy="1270177"/>
            <a:chOff x="4932722" y="7496411"/>
            <a:chExt cx="627815" cy="6349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489" y="7496411"/>
              <a:ext cx="582048" cy="63496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932722" y="7580925"/>
              <a:ext cx="624662" cy="23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 smtClean="0">
                  <a:solidFill>
                    <a:schemeClr val="bg1"/>
                  </a:solidFill>
                </a:rPr>
                <a:t>postgres</a:t>
              </a:r>
              <a:endParaRPr lang="pl-PL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26" y="2354136"/>
            <a:ext cx="1472442" cy="14761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27" y="4935383"/>
            <a:ext cx="1070340" cy="1070340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7" idx="2"/>
          </p:cNvCxnSpPr>
          <p:nvPr/>
        </p:nvCxnSpPr>
        <p:spPr>
          <a:xfrm flipH="1">
            <a:off x="5162550" y="4410147"/>
            <a:ext cx="4121" cy="6210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11" idx="3"/>
          </p:cNvCxnSpPr>
          <p:nvPr/>
        </p:nvCxnSpPr>
        <p:spPr>
          <a:xfrm flipH="1">
            <a:off x="4969700" y="3297572"/>
            <a:ext cx="348410" cy="13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13" idx="1"/>
          </p:cNvCxnSpPr>
          <p:nvPr/>
        </p:nvCxnSpPr>
        <p:spPr>
          <a:xfrm flipV="1">
            <a:off x="6625595" y="3092197"/>
            <a:ext cx="30553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38597" y="4484605"/>
            <a:ext cx="87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rgbClr val="39AFCB"/>
                </a:solidFill>
              </a:rPr>
              <a:t>https</a:t>
            </a:r>
            <a:endParaRPr lang="pl-PL" sz="2400" dirty="0">
              <a:solidFill>
                <a:srgbClr val="39AF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11" t="23547" r="23949" b="30680"/>
          <a:stretch/>
        </p:blipFill>
        <p:spPr>
          <a:xfrm>
            <a:off x="571500" y="723900"/>
            <a:ext cx="11183224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47" t="9091" r="20230" b="3427"/>
          <a:stretch/>
        </p:blipFill>
        <p:spPr>
          <a:xfrm>
            <a:off x="2466708" y="228600"/>
            <a:ext cx="8058417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021" y="2347904"/>
            <a:ext cx="1071639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600" dirty="0" smtClean="0">
                <a:latin typeface="Consolas" panose="020B0609020204030204" pitchFamily="49" charset="0"/>
              </a:rPr>
              <a:t>LIVE DEMO</a:t>
            </a:r>
            <a:endParaRPr lang="pl-PL" sz="1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109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Kajetan Boroszko</dc:creator>
  <cp:lastModifiedBy>Kajetan Boroszko</cp:lastModifiedBy>
  <cp:revision>4</cp:revision>
  <dcterms:created xsi:type="dcterms:W3CDTF">2019-06-09T14:34:47Z</dcterms:created>
  <dcterms:modified xsi:type="dcterms:W3CDTF">2019-06-09T15:09:28Z</dcterms:modified>
</cp:coreProperties>
</file>