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798383-17B3-4A6E-AFD0-DD4F9C5016F7}" v="48" dt="2022-09-14T16:43:05.1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12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A4A7F-EAE3-49F1-BEED-722A29C86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F9F939-D9FA-4D78-8CA5-CC1EA4F05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537EB-6C94-4D59-86E4-6615EBC10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BCC4-1E10-4FE0-98B0-07D8C5DEB110}" type="datetimeFigureOut">
              <a:rPr lang="es-ES" smtClean="0"/>
              <a:t>14/09/2022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5B7DA-E2C1-4AFF-8F44-24FC6978E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5D032-1496-45C0-A318-118A9996F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7807-FE53-40B6-B74B-7890A028F9A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6224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A7B4-C376-4F27-8EEB-0BBDF63E6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B6242B-B2FB-4A49-AEBC-DFF9F3A3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D8889-A1CF-4EB4-A24A-18F67E458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BCC4-1E10-4FE0-98B0-07D8C5DEB110}" type="datetimeFigureOut">
              <a:rPr lang="es-ES" smtClean="0"/>
              <a:t>14/09/2022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C2D49-E471-4710-B2AE-F5077F09F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10CDD-4CE1-47C8-912D-E77532946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7807-FE53-40B6-B74B-7890A028F9A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7575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2F4D18-E46C-4EAE-92CE-E2AFFDAF8B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92CCA6-F7A9-4E49-A086-F2EAF19A9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9B9B1-8BD6-4B6C-AE5A-66D5CF45B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BCC4-1E10-4FE0-98B0-07D8C5DEB110}" type="datetimeFigureOut">
              <a:rPr lang="es-ES" smtClean="0"/>
              <a:t>14/09/2022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DBE11-7168-473E-9489-6B3403FA7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F9C61-D8A1-4F7A-9415-752DC745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7807-FE53-40B6-B74B-7890A028F9A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8870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B9526-D00F-4199-9C8B-B95FF25B8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85760-CE99-47D8-BF0A-38AB339C0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1467C-6C25-4C90-BB78-CFAA5123B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BCC4-1E10-4FE0-98B0-07D8C5DEB110}" type="datetimeFigureOut">
              <a:rPr lang="es-ES" smtClean="0"/>
              <a:t>14/09/2022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7467A-2C9D-4C18-9255-9320946CE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072B2-65A7-4C45-AAC9-717D23166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7807-FE53-40B6-B74B-7890A028F9A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4529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551C1-3F7B-46E3-B13D-B06E154F6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26CF6-4898-4954-849E-320F12EA8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BEC50-059C-446B-82C6-BDC35B0D2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BCC4-1E10-4FE0-98B0-07D8C5DEB110}" type="datetimeFigureOut">
              <a:rPr lang="es-ES" smtClean="0"/>
              <a:t>14/09/2022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EF872-59DC-4FD9-85CA-0362AE176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73F19-3292-4AD4-BC7B-D4C3C9BD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7807-FE53-40B6-B74B-7890A028F9A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1756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A03FE-27E4-43D1-AD79-BF2C8BD63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A86A-C797-4117-8628-B9ED1AB93C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2451D8-EACA-4618-8067-DAA8C2A54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A5528-D631-4A97-AA13-31A6264A7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BCC4-1E10-4FE0-98B0-07D8C5DEB110}" type="datetimeFigureOut">
              <a:rPr lang="es-ES" smtClean="0"/>
              <a:t>14/09/2022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7D4E1-0A5C-423E-901F-C76DC16D8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B2886-23EA-4E6D-9557-836DC25DC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7807-FE53-40B6-B74B-7890A028F9A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1478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3FDAE-85A4-4010-AE92-DFF6C7B3C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10B44-6A54-4C80-A672-D6B3DD6FA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9BF1EC-C209-44E4-BE04-7BA68FAE3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40F90C-FCF1-443C-8B09-F742FB99C0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AE69AB-039D-4541-A9E9-38F2D0C56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12CEA1-1B1F-400C-B188-56E674E23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BCC4-1E10-4FE0-98B0-07D8C5DEB110}" type="datetimeFigureOut">
              <a:rPr lang="es-ES" smtClean="0"/>
              <a:t>14/09/2022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8B10DA-EE28-479E-970E-4798DA9AE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D0D224-98BA-4934-AF29-3CEE13594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7807-FE53-40B6-B74B-7890A028F9A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8205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AC71D-A465-40F5-8710-10426E0CD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B71118-2F3B-4133-9EDF-861F5D4DF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BCC4-1E10-4FE0-98B0-07D8C5DEB110}" type="datetimeFigureOut">
              <a:rPr lang="es-ES" smtClean="0"/>
              <a:t>14/09/2022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0FDCBE-6400-484E-A7BE-D20C7BE17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6A5607-2143-4537-BFF5-BF26E4092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7807-FE53-40B6-B74B-7890A028F9A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737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1C475B-4564-4245-8845-4A9189822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BCC4-1E10-4FE0-98B0-07D8C5DEB110}" type="datetimeFigureOut">
              <a:rPr lang="es-ES" smtClean="0"/>
              <a:t>14/09/2022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293A66-5AD2-4A59-8745-66453AD84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453D5-C4C2-47AB-B6DE-5007298DD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7807-FE53-40B6-B74B-7890A028F9A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6230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0294F-CFB7-41FF-8662-96EB81CFF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C54E7-230D-474C-8B0A-1FA5301F7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7718CB-EB55-4A46-8208-7C1F4FA7C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338F2-3AEB-45F1-B50D-175FB4F37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BCC4-1E10-4FE0-98B0-07D8C5DEB110}" type="datetimeFigureOut">
              <a:rPr lang="es-ES" smtClean="0"/>
              <a:t>14/09/2022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D9DB5-5403-4262-8826-F06534AFE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DD93C-0665-4A79-96B3-2DB8EB0E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7807-FE53-40B6-B74B-7890A028F9A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92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69D54-06EA-496D-966E-64CF1DBF7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00CF66-615E-41FE-A0C7-DC5BBDEFF4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4D9ECA-3392-4CCE-9364-940C18ABC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D840C-93DB-4725-B5FF-257B4AF08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BCC4-1E10-4FE0-98B0-07D8C5DEB110}" type="datetimeFigureOut">
              <a:rPr lang="es-ES" smtClean="0"/>
              <a:t>14/09/2022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569C0-2BD6-45CE-8796-61B352E02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D7236-127F-4133-83C1-289700259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7807-FE53-40B6-B74B-7890A028F9A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9732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0272E3-F23F-4157-8A9F-E697EA1E3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0A160-F00C-443B-AEA9-40E3C20D5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B3CD8-6470-4346-9C37-568B299D45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4BCC4-1E10-4FE0-98B0-07D8C5DEB110}" type="datetimeFigureOut">
              <a:rPr lang="es-ES" smtClean="0"/>
              <a:t>14/09/2022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050A2-14F6-4891-B911-775F0031C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F0DA6-ED0F-4ADA-B845-146AEE538B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7807-FE53-40B6-B74B-7890A028F9A7}" type="slidenum">
              <a:rPr lang="es-ES" smtClean="0"/>
              <a:t>‹#›</a:t>
            </a:fld>
            <a:endParaRPr lang="es-ES"/>
          </a:p>
        </p:txBody>
      </p:sp>
      <p:sp>
        <p:nvSpPr>
          <p:cNvPr id="7" name="MSIPCMContentMarking" descr="{&quot;HashCode&quot;:-242339457,&quot;Placement&quot;:&quot;Footer&quot;,&quot;Top&quot;:503.1945,&quot;Left&quot;:812.5106,&quot;SlideWidth&quot;:960,&quot;SlideHeight&quot;:540}">
            <a:extLst>
              <a:ext uri="{FF2B5EF4-FFF2-40B4-BE49-F238E27FC236}">
                <a16:creationId xmlns:a16="http://schemas.microsoft.com/office/drawing/2014/main" id="{B24C0BB7-6B05-4782-9C45-B86BF68B9772}"/>
              </a:ext>
            </a:extLst>
          </p:cNvPr>
          <p:cNvSpPr txBox="1"/>
          <p:nvPr userDrawn="1"/>
        </p:nvSpPr>
        <p:spPr>
          <a:xfrm>
            <a:off x="10318885" y="6390570"/>
            <a:ext cx="1873115" cy="46742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s-ES" sz="2200">
                <a:solidFill>
                  <a:srgbClr val="FF8939"/>
                </a:solidFill>
                <a:latin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46642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9DC060F9-2BE4-49C6-A912-CDE997C5865F" descr="PHOTO-2022-09-14-11-34-20.jpg">
            <a:extLst>
              <a:ext uri="{FF2B5EF4-FFF2-40B4-BE49-F238E27FC236}">
                <a16:creationId xmlns:a16="http://schemas.microsoft.com/office/drawing/2014/main" id="{E1E514E7-EE61-4057-9AC0-A8BE7CC19D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27"/>
          <a:stretch/>
        </p:blipFill>
        <p:spPr bwMode="auto">
          <a:xfrm rot="16200000">
            <a:off x="6374218" y="3609795"/>
            <a:ext cx="2662703" cy="3488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2D0CE105-D420-44F5-AB3B-015724E92869" descr="PHOTO-2022-09-14-11-34-20.jpg">
            <a:extLst>
              <a:ext uri="{FF2B5EF4-FFF2-40B4-BE49-F238E27FC236}">
                <a16:creationId xmlns:a16="http://schemas.microsoft.com/office/drawing/2014/main" id="{9676FFC4-0F30-425B-B310-E65FD899B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87" y="4022519"/>
            <a:ext cx="2001259" cy="2662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0969C81-2D4D-4861-9C7A-402B2781B6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679" y="1009837"/>
            <a:ext cx="3561889" cy="26627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555DF5-8091-4836-A213-00C93313151B}"/>
              </a:ext>
            </a:extLst>
          </p:cNvPr>
          <p:cNvSpPr txBox="1"/>
          <p:nvPr/>
        </p:nvSpPr>
        <p:spPr>
          <a:xfrm>
            <a:off x="0" y="573774"/>
            <a:ext cx="4276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i="1" dirty="0">
                <a:solidFill>
                  <a:srgbClr val="0070C0"/>
                </a:solidFill>
              </a:rPr>
              <a:t>Edificio de Empaque - Área de conversión</a:t>
            </a:r>
          </a:p>
          <a:p>
            <a:endParaRPr lang="es-E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3636FD-3890-4E74-86D0-BB5B8FD45B87}"/>
              </a:ext>
            </a:extLst>
          </p:cNvPr>
          <p:cNvSpPr txBox="1"/>
          <p:nvPr/>
        </p:nvSpPr>
        <p:spPr>
          <a:xfrm>
            <a:off x="4368780" y="2226462"/>
            <a:ext cx="2331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i="1" dirty="0">
                <a:solidFill>
                  <a:srgbClr val="0070C0"/>
                </a:solidFill>
              </a:rPr>
              <a:t>Carro porta bobinas</a:t>
            </a:r>
          </a:p>
          <a:p>
            <a:endParaRPr lang="es-E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4822EC-37AC-497F-964C-6D53331060A8}"/>
              </a:ext>
            </a:extLst>
          </p:cNvPr>
          <p:cNvCxnSpPr>
            <a:cxnSpLocks/>
          </p:cNvCxnSpPr>
          <p:nvPr/>
        </p:nvCxnSpPr>
        <p:spPr>
          <a:xfrm flipH="1">
            <a:off x="2425701" y="2401252"/>
            <a:ext cx="1943079" cy="120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2BE55133-7BCE-4966-BD0D-A7A8515F52A8" descr="PHOTO-2022-09-08-01-13-43.jpg">
            <a:extLst>
              <a:ext uri="{FF2B5EF4-FFF2-40B4-BE49-F238E27FC236}">
                <a16:creationId xmlns:a16="http://schemas.microsoft.com/office/drawing/2014/main" id="{4063626C-CEBF-4A00-A0C8-F5129C320C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527" b="42309"/>
          <a:stretch/>
        </p:blipFill>
        <p:spPr bwMode="auto">
          <a:xfrm>
            <a:off x="9948215" y="4053941"/>
            <a:ext cx="2243785" cy="2420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FB8B83D8-8879-4919-AD73-040D2EC4420C}"/>
              </a:ext>
            </a:extLst>
          </p:cNvPr>
          <p:cNvSpPr/>
          <p:nvPr/>
        </p:nvSpPr>
        <p:spPr>
          <a:xfrm>
            <a:off x="6849225" y="5423559"/>
            <a:ext cx="1052623" cy="105262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EA892D-E9C7-4E06-9937-92B0FCB37C21}"/>
              </a:ext>
            </a:extLst>
          </p:cNvPr>
          <p:cNvCxnSpPr>
            <a:cxnSpLocks/>
          </p:cNvCxnSpPr>
          <p:nvPr/>
        </p:nvCxnSpPr>
        <p:spPr>
          <a:xfrm flipV="1">
            <a:off x="1690577" y="5148706"/>
            <a:ext cx="0" cy="10108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FBA069D-8E2A-4D94-A619-1E674B9A6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222128"/>
              </p:ext>
            </p:extLst>
          </p:nvPr>
        </p:nvGraphicFramePr>
        <p:xfrm>
          <a:off x="5052094" y="974620"/>
          <a:ext cx="6901072" cy="982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95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6936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solidFill>
                            <a:schemeClr val="tx1"/>
                          </a:solidFill>
                        </a:rPr>
                        <a:t>Cúter</a:t>
                      </a:r>
                      <a:r>
                        <a:rPr lang="es-MX" sz="1200" baseline="0" dirty="0">
                          <a:solidFill>
                            <a:schemeClr val="tx1"/>
                          </a:solidFill>
                        </a:rPr>
                        <a:t> retráctil aprobado con guante resistente al corte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solidFill>
                            <a:schemeClr val="tx1"/>
                          </a:solidFill>
                        </a:rPr>
                        <a:t>Imagen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859">
                <a:tc>
                  <a:txBody>
                    <a:bodyPr/>
                    <a:lstStyle/>
                    <a:p>
                      <a:pPr algn="ctr"/>
                      <a:r>
                        <a:rPr lang="da-DK" sz="1200" b="1" i="1" dirty="0">
                          <a:solidFill>
                            <a:srgbClr val="0070C0"/>
                          </a:solidFill>
                        </a:rPr>
                        <a:t>MARTOR  SECUNORM PROFI25 MDP N.º 120700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MX" sz="12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EABE6498-80C3-4299-A155-7E268A3DC2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180" y="1465710"/>
            <a:ext cx="2594012" cy="87547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27E6C70-A7B4-438D-9B06-A75B6EB6B4EC}"/>
              </a:ext>
            </a:extLst>
          </p:cNvPr>
          <p:cNvSpPr txBox="1"/>
          <p:nvPr/>
        </p:nvSpPr>
        <p:spPr>
          <a:xfrm>
            <a:off x="-21937" y="58195"/>
            <a:ext cx="9970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i="1" dirty="0">
                <a:solidFill>
                  <a:srgbClr val="FF0000"/>
                </a:solidFill>
              </a:rPr>
              <a:t>Recreación del incidente Corte dedo anular con cúter de seguridad retráctil 07 septiembre 2022</a:t>
            </a:r>
          </a:p>
          <a:p>
            <a:endParaRPr lang="es-ES" dirty="0"/>
          </a:p>
        </p:txBody>
      </p:sp>
      <p:pic>
        <p:nvPicPr>
          <p:cNvPr id="1028" name="9DC060F9-2BE4-49C6-A912-CDE997C5865F" descr="PHOTO-2022-09-14-11-34-20.jpg">
            <a:extLst>
              <a:ext uri="{FF2B5EF4-FFF2-40B4-BE49-F238E27FC236}">
                <a16:creationId xmlns:a16="http://schemas.microsoft.com/office/drawing/2014/main" id="{16B254DD-5DC2-4E27-9B6C-57028529F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950719" y="4384662"/>
            <a:ext cx="2662702" cy="200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98412A2C-9167-4077-A74A-D0FC0550BC8D}"/>
              </a:ext>
            </a:extLst>
          </p:cNvPr>
          <p:cNvSpPr/>
          <p:nvPr/>
        </p:nvSpPr>
        <p:spPr>
          <a:xfrm>
            <a:off x="229679" y="3780177"/>
            <a:ext cx="594264" cy="563068"/>
          </a:xfrm>
          <a:prstGeom prst="ellipse">
            <a:avLst/>
          </a:prstGeom>
          <a:solidFill>
            <a:srgbClr val="33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1</a:t>
            </a:r>
            <a:endParaRPr lang="es-ES" b="1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9537F1C-559B-4A66-9A08-039524E601EB}"/>
              </a:ext>
            </a:extLst>
          </p:cNvPr>
          <p:cNvSpPr/>
          <p:nvPr/>
        </p:nvSpPr>
        <p:spPr>
          <a:xfrm>
            <a:off x="9688090" y="3772406"/>
            <a:ext cx="594264" cy="563068"/>
          </a:xfrm>
          <a:prstGeom prst="ellipse">
            <a:avLst/>
          </a:prstGeom>
          <a:solidFill>
            <a:srgbClr val="33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/>
              <a:t>4</a:t>
            </a:r>
            <a:endParaRPr lang="es-ES" b="1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E6608C7-AF50-41A4-B183-A86383FFC201}"/>
              </a:ext>
            </a:extLst>
          </p:cNvPr>
          <p:cNvSpPr/>
          <p:nvPr/>
        </p:nvSpPr>
        <p:spPr>
          <a:xfrm>
            <a:off x="5719029" y="3788788"/>
            <a:ext cx="594264" cy="563068"/>
          </a:xfrm>
          <a:prstGeom prst="ellipse">
            <a:avLst/>
          </a:prstGeom>
          <a:solidFill>
            <a:srgbClr val="33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/>
              <a:t>3</a:t>
            </a:r>
            <a:endParaRPr lang="es-ES" b="1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931532A-56CF-4F31-8560-78C13A7CD6C2}"/>
              </a:ext>
            </a:extLst>
          </p:cNvPr>
          <p:cNvSpPr/>
          <p:nvPr/>
        </p:nvSpPr>
        <p:spPr>
          <a:xfrm>
            <a:off x="2974354" y="3797918"/>
            <a:ext cx="594264" cy="563068"/>
          </a:xfrm>
          <a:prstGeom prst="ellipse">
            <a:avLst/>
          </a:prstGeom>
          <a:solidFill>
            <a:srgbClr val="33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/>
              <a:t>2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791940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46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Alejandra Avalos</dc:creator>
  <cp:lastModifiedBy>Alejandra Avalos</cp:lastModifiedBy>
  <cp:revision>5</cp:revision>
  <dcterms:created xsi:type="dcterms:W3CDTF">2022-09-12T19:55:50Z</dcterms:created>
  <dcterms:modified xsi:type="dcterms:W3CDTF">2022-09-14T16:46:54Z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c76c141-ac86-40e5-abf2-c6f60e474cee_Enabled">
    <vt:lpwstr>true</vt:lpwstr>
  </property>
  <property fmtid="{D5CDD505-2E9C-101B-9397-08002B2CF9AE}" pid="3" name="MSIP_Label_2c76c141-ac86-40e5-abf2-c6f60e474cee_SetDate">
    <vt:lpwstr>2022-09-12T20:42:07Z</vt:lpwstr>
  </property>
  <property fmtid="{D5CDD505-2E9C-101B-9397-08002B2CF9AE}" pid="4" name="MSIP_Label_2c76c141-ac86-40e5-abf2-c6f60e474cee_Method">
    <vt:lpwstr>Privileged</vt:lpwstr>
  </property>
  <property fmtid="{D5CDD505-2E9C-101B-9397-08002B2CF9AE}" pid="5" name="MSIP_Label_2c76c141-ac86-40e5-abf2-c6f60e474cee_Name">
    <vt:lpwstr>2c76c141-ac86-40e5-abf2-c6f60e474cee</vt:lpwstr>
  </property>
  <property fmtid="{D5CDD505-2E9C-101B-9397-08002B2CF9AE}" pid="6" name="MSIP_Label_2c76c141-ac86-40e5-abf2-c6f60e474cee_SiteId">
    <vt:lpwstr>fcb2b37b-5da0-466b-9b83-0014b67a7c78</vt:lpwstr>
  </property>
  <property fmtid="{D5CDD505-2E9C-101B-9397-08002B2CF9AE}" pid="7" name="MSIP_Label_2c76c141-ac86-40e5-abf2-c6f60e474cee_ActionId">
    <vt:lpwstr>34fa6449-633e-45dd-9baa-99222b7a0258</vt:lpwstr>
  </property>
  <property fmtid="{D5CDD505-2E9C-101B-9397-08002B2CF9AE}" pid="8" name="MSIP_Label_2c76c141-ac86-40e5-abf2-c6f60e474cee_ContentBits">
    <vt:lpwstr>2</vt:lpwstr>
  </property>
</Properties>
</file>