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4A7F-EAE3-49F1-BEED-722A29C86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F939-D9FA-4D78-8CA5-CC1EA4F05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37EB-6C94-4D59-86E4-6615EBC1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B7DA-E2C1-4AFF-8F44-24FC6978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5D032-1496-45C0-A318-118A9996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22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7B4-C376-4F27-8EEB-0BBDF63E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6242B-B2FB-4A49-AEBC-DFF9F3A3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8889-A1CF-4EB4-A24A-18F67E45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2D49-E471-4710-B2AE-F5077F09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0CDD-4CE1-47C8-912D-E7753294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5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F4D18-E46C-4EAE-92CE-E2AFFDAF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2CCA6-F7A9-4E49-A086-F2EAF19A9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B9B1-8BD6-4B6C-AE5A-66D5CF45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BE11-7168-473E-9489-6B3403FA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F9C61-D8A1-4F7A-9415-752DC74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87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9526-D00F-4199-9C8B-B95FF25B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5760-CE99-47D8-BF0A-38AB339C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467C-6C25-4C90-BB78-CFAA5123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7467A-2C9D-4C18-9255-9320946C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72B2-65A7-4C45-AAC9-717D2316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5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51C1-3F7B-46E3-B13D-B06E154F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6CF6-4898-4954-849E-320F12EA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EC50-059C-446B-82C6-BDC35B0D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EF872-59DC-4FD9-85CA-0362AE17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3F19-3292-4AD4-BC7B-D4C3C9BD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7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3FE-27E4-43D1-AD79-BF2C8BD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A86A-C797-4117-8628-B9ED1AB9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51D8-EACA-4618-8067-DAA8C2A54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5528-D631-4A97-AA13-31A6264A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D4E1-0A5C-423E-901F-C76DC16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B2886-23EA-4E6D-9557-836DC25D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4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FDAE-85A4-4010-AE92-DFF6C7B3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0B44-6A54-4C80-A672-D6B3DD6F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F1EC-C209-44E4-BE04-7BA68FAE3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0F90C-FCF1-443C-8B09-F742FB99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E69AB-039D-4541-A9E9-38F2D0C56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2CEA1-1B1F-400C-B188-56E674E2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B10DA-EE28-479E-970E-4798DA9A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0D224-98BA-4934-AF29-3CEE1359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2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C71D-A465-40F5-8710-10426E0C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1118-2F3B-4133-9EDF-861F5D4D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FDCBE-6400-484E-A7BE-D20C7BE1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A5607-2143-4537-BFF5-BF26E409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C475B-4564-4245-8845-4A918982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93A66-5AD2-4A59-8745-66453AD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53D5-C4C2-47AB-B6DE-5007298D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23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294F-CFB7-41FF-8662-96EB81CF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54E7-230D-474C-8B0A-1FA5301F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18CB-EB55-4A46-8208-7C1F4FA7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338F2-3AEB-45F1-B50D-175FB4F3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9DB5-5403-4262-8826-F06534AF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D93C-0665-4A79-96B3-2DB8EB0E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D54-06EA-496D-966E-64CF1DBF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0CF66-615E-41FE-A0C7-DC5BBDEF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D9ECA-3392-4CCE-9364-940C18AB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840C-93DB-4725-B5FF-257B4AF0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69C0-2BD6-45CE-8796-61B352E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7236-127F-4133-83C1-28970025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73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272E3-F23F-4157-8A9F-E697EA1E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A160-F00C-443B-AEA9-40E3C20D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3CD8-6470-4346-9C37-568B299D4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BCC4-1E10-4FE0-98B0-07D8C5DEB110}" type="datetimeFigureOut">
              <a:rPr lang="es-ES" smtClean="0"/>
              <a:t>12/09/2022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50A2-14F6-4891-B911-775F0031C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0DA6-ED0F-4ADA-B845-146AEE538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7807-FE53-40B6-B74B-7890A028F9A7}" type="slidenum">
              <a:rPr lang="es-ES" smtClean="0"/>
              <a:t>‹#›</a:t>
            </a:fld>
            <a:endParaRPr lang="es-ES"/>
          </a:p>
        </p:txBody>
      </p:sp>
      <p:sp>
        <p:nvSpPr>
          <p:cNvPr id="7" name="MSIPCMContentMarking" descr="{&quot;HashCode&quot;:-242339457,&quot;Placement&quot;:&quot;Footer&quot;,&quot;Top&quot;:503.1945,&quot;Left&quot;:812.5106,&quot;SlideWidth&quot;:960,&quot;SlideHeight&quot;:540}">
            <a:extLst>
              <a:ext uri="{FF2B5EF4-FFF2-40B4-BE49-F238E27FC236}">
                <a16:creationId xmlns:a16="http://schemas.microsoft.com/office/drawing/2014/main" id="{B24C0BB7-6B05-4782-9C45-B86BF68B9772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E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4664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969C81-2D4D-4861-9C7A-402B2781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4" y="1167397"/>
            <a:ext cx="3561889" cy="2662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E32641-48BE-4F4D-BBC6-FE1C4DAA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4" y="3986342"/>
            <a:ext cx="2050856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413AC-D705-4A04-A50D-5A210DF96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00" y="3986342"/>
            <a:ext cx="2056677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6E73A-FF75-4B6C-88A6-0D114D6BF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727" y="3986342"/>
            <a:ext cx="2069789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55DF5-8091-4836-A213-00C93313151B}"/>
              </a:ext>
            </a:extLst>
          </p:cNvPr>
          <p:cNvSpPr txBox="1"/>
          <p:nvPr/>
        </p:nvSpPr>
        <p:spPr>
          <a:xfrm>
            <a:off x="0" y="573774"/>
            <a:ext cx="427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>
                <a:solidFill>
                  <a:srgbClr val="0070C0"/>
                </a:solidFill>
              </a:rPr>
              <a:t>Edificio de Empaque - Área de conversión</a:t>
            </a:r>
          </a:p>
          <a:p>
            <a:endParaRPr lang="es-E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636FD-3890-4E74-86D0-BB5B8FD45B87}"/>
              </a:ext>
            </a:extLst>
          </p:cNvPr>
          <p:cNvSpPr txBox="1"/>
          <p:nvPr/>
        </p:nvSpPr>
        <p:spPr>
          <a:xfrm>
            <a:off x="3886180" y="2527904"/>
            <a:ext cx="23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0070C0"/>
                </a:solidFill>
              </a:rPr>
              <a:t>Carro </a:t>
            </a:r>
            <a:r>
              <a:rPr lang="es-MX" b="1" i="1" dirty="0" err="1">
                <a:solidFill>
                  <a:srgbClr val="0070C0"/>
                </a:solidFill>
              </a:rPr>
              <a:t>portabobinas</a:t>
            </a:r>
            <a:endParaRPr lang="es-MX" b="1" i="1" dirty="0">
              <a:solidFill>
                <a:srgbClr val="0070C0"/>
              </a:solidFill>
            </a:endParaRPr>
          </a:p>
          <a:p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822EC-37AC-497F-964C-6D53331060A8}"/>
              </a:ext>
            </a:extLst>
          </p:cNvPr>
          <p:cNvCxnSpPr>
            <a:cxnSpLocks/>
          </p:cNvCxnSpPr>
          <p:nvPr/>
        </p:nvCxnSpPr>
        <p:spPr>
          <a:xfrm flipH="1">
            <a:off x="2425701" y="2378959"/>
            <a:ext cx="1829304" cy="34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BB4FE39-227C-4476-BBFD-D624133D4E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48" t="33311" r="30311" b="49743"/>
          <a:stretch/>
        </p:blipFill>
        <p:spPr>
          <a:xfrm>
            <a:off x="6927112" y="3986342"/>
            <a:ext cx="2918637" cy="2698879"/>
          </a:xfrm>
          <a:prstGeom prst="rect">
            <a:avLst/>
          </a:prstGeom>
        </p:spPr>
      </p:pic>
      <p:pic>
        <p:nvPicPr>
          <p:cNvPr id="1026" name="2BE55133-7BCE-4966-BD0D-A7A8515F52A8" descr="PHOTO-2022-09-08-01-13-43.jpg">
            <a:extLst>
              <a:ext uri="{FF2B5EF4-FFF2-40B4-BE49-F238E27FC236}">
                <a16:creationId xmlns:a16="http://schemas.microsoft.com/office/drawing/2014/main" id="{4063626C-CEBF-4A00-A0C8-F5129C320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27" b="42309"/>
          <a:stretch/>
        </p:blipFill>
        <p:spPr bwMode="auto">
          <a:xfrm>
            <a:off x="9948215" y="4053941"/>
            <a:ext cx="2243785" cy="2420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8B83D8-8879-4919-AD73-040D2EC4420C}"/>
              </a:ext>
            </a:extLst>
          </p:cNvPr>
          <p:cNvSpPr/>
          <p:nvPr/>
        </p:nvSpPr>
        <p:spPr>
          <a:xfrm>
            <a:off x="8591108" y="5098311"/>
            <a:ext cx="1052623" cy="1052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EA892D-E9C7-4E06-9937-92B0FCB37C21}"/>
              </a:ext>
            </a:extLst>
          </p:cNvPr>
          <p:cNvCxnSpPr>
            <a:cxnSpLocks/>
          </p:cNvCxnSpPr>
          <p:nvPr/>
        </p:nvCxnSpPr>
        <p:spPr>
          <a:xfrm flipH="1">
            <a:off x="3717925" y="5264413"/>
            <a:ext cx="537080" cy="14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BA069D-8E2A-4D94-A619-1E674B9A6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26860"/>
              </p:ext>
            </p:extLst>
          </p:nvPr>
        </p:nvGraphicFramePr>
        <p:xfrm>
          <a:off x="5140572" y="1182982"/>
          <a:ext cx="6901072" cy="131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3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Cúter</a:t>
                      </a:r>
                      <a:r>
                        <a:rPr lang="es-MX" sz="1200" baseline="0" dirty="0">
                          <a:solidFill>
                            <a:schemeClr val="tx1"/>
                          </a:solidFill>
                        </a:rPr>
                        <a:t> retráctil aprobado con guante resistente al corte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Imagen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797">
                <a:tc>
                  <a:txBody>
                    <a:bodyPr/>
                    <a:lstStyle/>
                    <a:p>
                      <a:r>
                        <a:rPr lang="da-DK" sz="1200" b="1" i="1" dirty="0">
                          <a:solidFill>
                            <a:srgbClr val="0070C0"/>
                          </a:solidFill>
                        </a:rPr>
                        <a:t>MARTOR  SECUNORM PROFI25 MDP N.º 120700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ABE6498-80C3-4299-A155-7E268A3DC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180" y="1465710"/>
            <a:ext cx="2594012" cy="8754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7E6C70-A7B4-438D-9B06-A75B6EB6B4EC}"/>
              </a:ext>
            </a:extLst>
          </p:cNvPr>
          <p:cNvSpPr txBox="1"/>
          <p:nvPr/>
        </p:nvSpPr>
        <p:spPr>
          <a:xfrm>
            <a:off x="-21937" y="58195"/>
            <a:ext cx="997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>
                <a:solidFill>
                  <a:srgbClr val="FF0000"/>
                </a:solidFill>
              </a:rPr>
              <a:t>Recreación del incidente Corte dedo anular con cúter de seguridad retráctil 07 septiembre 2022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94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Avalos</dc:creator>
  <cp:lastModifiedBy>Alejandra Avalos</cp:lastModifiedBy>
  <cp:revision>4</cp:revision>
  <dcterms:created xsi:type="dcterms:W3CDTF">2022-09-12T19:55:50Z</dcterms:created>
  <dcterms:modified xsi:type="dcterms:W3CDTF">2022-09-12T20:42:41Z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2022-09-12T20:42:07Z</vt:lpwstr>
  </property>
  <property fmtid="{D5CDD505-2E9C-101B-9397-08002B2CF9AE}" pid="4" name="MSIP_Label_2c76c141-ac86-40e5-abf2-c6f60e474cee_Method">
    <vt:lpwstr>Privileged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34fa6449-633e-45dd-9baa-99222b7a0258</vt:lpwstr>
  </property>
  <property fmtid="{D5CDD505-2E9C-101B-9397-08002B2CF9AE}" pid="8" name="MSIP_Label_2c76c141-ac86-40e5-abf2-c6f60e474cee_ContentBits">
    <vt:lpwstr>2</vt:lpwstr>
  </property>
</Properties>
</file>