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EA1CE-C47C-49CE-AEF2-FD04A58A634F}" v="1" dt="2023-02-06T19:29:0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ana Esther Rojas Corona" userId="2706524a-d3ee-477f-a73c-52316a8ddc74" providerId="ADAL" clId="{874EA1CE-C47C-49CE-AEF2-FD04A58A634F}"/>
    <pc:docChg chg="addSld delSld modSld">
      <pc:chgData name="Liliana Esther Rojas Corona" userId="2706524a-d3ee-477f-a73c-52316a8ddc74" providerId="ADAL" clId="{874EA1CE-C47C-49CE-AEF2-FD04A58A634F}" dt="2023-02-06T19:29:08.057" v="2" actId="47"/>
      <pc:docMkLst>
        <pc:docMk/>
      </pc:docMkLst>
      <pc:sldChg chg="new del">
        <pc:chgData name="Liliana Esther Rojas Corona" userId="2706524a-d3ee-477f-a73c-52316a8ddc74" providerId="ADAL" clId="{874EA1CE-C47C-49CE-AEF2-FD04A58A634F}" dt="2023-02-06T19:29:08.057" v="2" actId="47"/>
        <pc:sldMkLst>
          <pc:docMk/>
          <pc:sldMk cId="2791906911" sldId="256"/>
        </pc:sldMkLst>
      </pc:sldChg>
      <pc:sldChg chg="add">
        <pc:chgData name="Liliana Esther Rojas Corona" userId="2706524a-d3ee-477f-a73c-52316a8ddc74" providerId="ADAL" clId="{874EA1CE-C47C-49CE-AEF2-FD04A58A634F}" dt="2023-02-06T19:29:04.889" v="1"/>
        <pc:sldMkLst>
          <pc:docMk/>
          <pc:sldMk cId="4039259229" sldId="273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bayergroup-my.sharepoint.com/personal/lilianaesther_rojascorona_bayer_com/Documents/Desktop/IWK%20E6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bayergroup-my.sharepoint.com/personal/lilianaesther_rojascorona_bayer_com/Documents/Desktop/IWK%20E6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'E5'!$B$7:$B$14</cx:f>
        <cx:lvl ptCount="8">
          <cx:pt idx="0">Selladora </cx:pt>
          <cx:pt idx="1">Tableteadora </cx:pt>
          <cx:pt idx="2">Cartonadora </cx:pt>
          <cx:pt idx="3">Laser </cx:pt>
          <cx:pt idx="4">Emplayadora </cx:pt>
          <cx:pt idx="5">Corrugadora </cx:pt>
          <cx:pt idx="6">Elevador</cx:pt>
          <cx:pt idx="7">Etiquetadora </cx:pt>
        </cx:lvl>
      </cx:strDim>
      <cx:numDim type="val">
        <cx:f>'E5'!$C$7:$C$14</cx:f>
        <cx:lvl ptCount="8" formatCode="Estándar">
          <cx:pt idx="0">1424</cx:pt>
          <cx:pt idx="1">779</cx:pt>
          <cx:pt idx="2">270</cx:pt>
          <cx:pt idx="3">169</cx:pt>
          <cx:pt idx="4">44</cx:pt>
          <cx:pt idx="5">26</cx:pt>
          <cx:pt idx="6">5</cx:pt>
          <cx:pt idx="7">0</cx:pt>
        </cx:lvl>
      </cx:numDim>
    </cx:data>
  </cx:chartData>
  <cx:chart>
    <cx:title pos="t" align="ctr" overlay="0">
      <cx:tx>
        <cx:txData>
          <cx:v>Top 3 Máquina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3 Máquina</a:t>
          </a:r>
        </a:p>
      </cx:txPr>
    </cx:title>
    <cx:plotArea>
      <cx:plotAreaRegion>
        <cx:series layoutId="funnel" uniqueId="{C5EB3846-C379-4A41-96E4-168CE66FD81B}">
          <cx:tx>
            <cx:txData>
              <cx:f>'E5'!$C$6</cx:f>
              <cx:v>Minutos </cx:v>
            </cx:txData>
          </cx:tx>
          <cx:spPr>
            <a:solidFill>
              <a:srgbClr val="00B0F0"/>
            </a:solidFill>
          </cx:spPr>
          <cx:dataPt idx="0">
            <cx:spPr>
              <a:solidFill>
                <a:srgbClr val="FF0000"/>
              </a:solidFill>
            </cx:spPr>
          </cx:dataPt>
          <cx:dataPt idx="4">
            <cx:spPr>
              <a:solidFill>
                <a:srgbClr val="00B0F0"/>
              </a:solidFill>
            </cx:spPr>
          </cx:dataPt>
          <cx:dataPt idx="7">
            <cx:spPr>
              <a:solidFill>
                <a:srgbClr val="FF0000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'E5'!$B$32:$B$57</cx:f>
        <cx:lvl ptCount="26">
          <cx:pt idx="1">Transportador y stacker </cx:pt>
          <cx:pt idx="2">sistema de distribución de tableta </cx:pt>
          <cx:pt idx="3">Sistema de sellado y enfriamiento </cx:pt>
          <cx:pt idx="4">sistema de corte </cx:pt>
          <cx:pt idx="5">Sistema de alineación de foil </cx:pt>
          <cx:pt idx="6">sistema de dosificación </cx:pt>
          <cx:pt idx="7">Bandas ascendentes </cx:pt>
          <cx:pt idx="8">Sistema de centrado de marca </cx:pt>
          <cx:pt idx="9">Sistema de seguridad</cx:pt>
          <cx:pt idx="10">Hardware </cx:pt>
        </cx:lvl>
      </cx:strDim>
      <cx:numDim type="val">
        <cx:f>'E5'!$C$32:$C$57</cx:f>
        <cx:lvl ptCount="26" formatCode="Estándar">
          <cx:pt idx="1">679</cx:pt>
          <cx:pt idx="2">214</cx:pt>
          <cx:pt idx="3">68</cx:pt>
          <cx:pt idx="4">58</cx:pt>
          <cx:pt idx="5">57</cx:pt>
          <cx:pt idx="6">50</cx:pt>
          <cx:pt idx="7">11</cx:pt>
          <cx:pt idx="8">0</cx:pt>
          <cx:pt idx="9">0</cx:pt>
          <cx:pt idx="10">0</cx:pt>
        </cx:lvl>
      </cx:numDim>
    </cx:data>
    <cx:data id="1">
      <cx:strDim type="cat">
        <cx:f>'E5'!$B$32:$B$57</cx:f>
        <cx:lvl ptCount="26">
          <cx:pt idx="1">Transportador y stacker </cx:pt>
          <cx:pt idx="2">sistema de distribución de tableta </cx:pt>
          <cx:pt idx="3">Sistema de sellado y enfriamiento </cx:pt>
          <cx:pt idx="4">sistema de corte </cx:pt>
          <cx:pt idx="5">Sistema de alineación de foil </cx:pt>
          <cx:pt idx="6">sistema de dosificación </cx:pt>
          <cx:pt idx="7">Bandas ascendentes </cx:pt>
          <cx:pt idx="8">Sistema de centrado de marca </cx:pt>
          <cx:pt idx="9">Sistema de seguridad</cx:pt>
          <cx:pt idx="10">Hardware </cx:pt>
        </cx:lvl>
      </cx:strDim>
      <cx:numDim type="val">
        <cx:f>'E5'!$D$32:$D$57</cx:f>
        <cx:lvl ptCount="26" formatCode="0%">
          <cx:pt idx="1">0.7356446370530878</cx:pt>
          <cx:pt idx="2">0.96749729144095342</cx:pt>
          <cx:pt idx="3">0.80931744312025999</cx:pt>
          <cx:pt idx="4">0.87215601300108347</cx:pt>
          <cx:pt idx="5">0.93391115926327195</cx:pt>
          <cx:pt idx="6">0.98808234019501628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</cx:lvl>
      </cx:numDim>
    </cx:data>
  </cx:chartData>
  <cx:chart>
    <cx:title pos="t" align="ctr" overlay="0">
      <cx:tx>
        <cx:txData>
          <cx:v>Selladora E5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10" baseline="0">
              <a:solidFill>
                <a:sysClr val="windowText" lastClr="000000"/>
              </a:solidFill>
            </a:defRPr>
          </a:pPr>
          <a:r>
            <a:rPr lang="en-US" sz="1410" b="0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Selladora E5</a:t>
          </a:r>
        </a:p>
      </cx:txPr>
    </cx:title>
    <cx:plotArea>
      <cx:plotAreaRegion>
        <cx:series layoutId="clusteredColumn" uniqueId="{7D0D90BE-113B-4FD3-8175-221473C63597}" formatIdx="0">
          <cx:tx>
            <cx:txData>
              <cx:f>'E5'!$C$31</cx:f>
              <cx:v>FRECUENCIA</cx:v>
            </cx:txData>
          </cx:tx>
          <cx:spPr>
            <a:solidFill>
              <a:srgbClr val="0070C0"/>
            </a:solidFill>
          </cx:spPr>
          <cx:dataPt idx="0">
            <cx:spPr>
              <a:solidFill>
                <a:srgbClr val="FF0000"/>
              </a:solidFill>
            </cx:spPr>
          </cx:dataPt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BDCE0AC7-63CC-4E93-A160-8B27715572B5}" formatIdx="1">
          <cx:axisId val="2"/>
        </cx:series>
        <cx:series layoutId="clusteredColumn" hidden="1" uniqueId="{7CAE1554-3D04-4C74-88D7-6D4559806C5E}" formatIdx="2">
          <cx:tx>
            <cx:txData>
              <cx:v>%Acumulado</cx:v>
            </cx:txData>
          </cx:tx>
          <cx:dataLabels pos="inEnd">
            <cx:visibility seriesName="0" categoryName="0" value="1"/>
          </cx:dataLabels>
          <cx:dataId val="1"/>
          <cx:layoutPr>
            <cx:aggregation/>
          </cx:layoutPr>
          <cx:axisId val="1"/>
        </cx:series>
        <cx:series layoutId="paretoLine" ownerIdx="2" uniqueId="{92AAB245-CF0C-4453-AD57-9348487AA1F3}" formatIdx="3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/>
            </a:pPr>
            <a:endParaRPr lang="es-ES" sz="800" b="0" i="0" u="none" strike="noStrike" baseline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spPr>
    <a:solidFill>
      <a:sysClr val="window" lastClr="FFFFFF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A194E-0F57-4F3F-89C5-EB6E45D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DE640-29B4-49E3-A684-79306A30F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93793-9AD3-45CA-818C-B48EA317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F93C1-0F37-4315-9A43-6EF1183A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1DE79-8F96-4549-A678-58D9D535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622DD-596B-4595-BF19-CFE20C49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AF1C9-43CE-4926-9995-44682265D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A32E9-8529-4888-942D-A77F454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682CC-34F0-4187-A5E6-6E038D93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6A226-62E6-42F5-B7F1-5293F94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29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F500E-8C8E-4969-98DF-A3B454EC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3B645-D2BC-4F29-B7F2-7732334A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0FD09-6A34-437C-9CB9-9FE0CC9E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CD8127-0C02-4CE8-A229-290D4E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BDB2A-3FF8-4796-A1BE-8DE6D77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6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B888-DE45-4C7C-8BBE-3FC50897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A33DF-0D82-49C0-97A7-777AD9FC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93237-A0E4-4661-B074-407D0EB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130C3-E442-47A3-A753-8D139299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69E89-85D9-4B9C-906D-76B7827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6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D7039-E5E6-4CD3-944E-9714E804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3669B-FAAF-4671-8504-AB96ECFD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B5526-7E3A-4386-9196-3539822A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4710-72F3-4B97-B976-11F599FB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D0A63-0777-4761-A4D1-3A78AFDD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9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4E4A-F8AA-49AB-8CE0-BD112F81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EE8AF-9394-43DE-B58A-3CC973833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726D8-E832-4A7A-9EC0-0F717641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1D00E-9CFB-4221-AD5A-562E1CC4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FB0DC2-DE56-415A-A355-5F56515E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26835-73DA-4C46-9CE5-51630E11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9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A7BA6-9A35-4452-910B-9FCA1BF0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B33E-6601-4D4B-91BB-433D7FB9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69086-5E06-4774-A086-D93A60D7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6C2B5A-0972-4CBD-97CF-F5CCB596A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0BC9F4-1F62-419A-84BE-EE564F2B3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770A42-4F14-4452-B463-16123CF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A31D90-2B54-4DBA-A211-7806D127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B93F5B-4D82-41A5-BB18-9E1E02BA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1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8CAC-85CA-4E76-961C-2F199336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58846F-8556-4530-AEF6-3A7957E8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E8980-4227-4D6B-B947-36986141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FF5B1-2018-4399-862E-A0B95FE3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5E7E47-DC4A-4E4C-B318-D79B6EC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B7356C-C3C9-42EA-B82D-7A1B05BC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BBB54D-23C0-4289-8011-4BF32B2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8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D1F64-F166-486E-B2BE-3C64A3F7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58588-0F99-4B60-8AB2-9AC597B8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8EC18-DE6F-4D04-AE44-C44B839D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1D042-09F6-4B02-922E-8251F78F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96E898-B431-4080-B915-7932A44F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F55F9-2F5B-4E11-9224-009682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08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5D03-87A1-4A83-ABE2-BF0506F9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3866DD-CC98-46FE-B985-FFDFB538E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B8FFFF-D433-4D07-820F-A0E6A9FE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D0C381-BDA2-4B29-B5BD-48296C5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EDF2C-7924-4DFA-8DBE-DBFA7083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F9580-6F6C-4A41-BFE7-7CD6D538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10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5C222A-F984-4770-A501-43BC5E9A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004BB-21A8-426C-9761-9F7ED33B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973F1-9793-4E60-B678-467E7807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0BFA-5C74-469E-845C-39D81996681F}" type="datetimeFigureOut">
              <a:rPr lang="es-MX" smtClean="0"/>
              <a:t>06/02/2023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16687-0E1A-4984-B86E-F8F3A5E7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335C6-FF83-434D-AAA0-FF4FFF9F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5B48-B08C-47FC-985E-BAAD09D5D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8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5AB2D-BADD-44FB-A45E-7D8906199353}"/>
              </a:ext>
            </a:extLst>
          </p:cNvPr>
          <p:cNvSpPr txBox="1"/>
          <p:nvPr/>
        </p:nvSpPr>
        <p:spPr>
          <a:xfrm>
            <a:off x="629529" y="39914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Línea E5 del 05 al 12.01.2023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F4A2C-4C10-46EA-A3AC-EAE99AD853BF}"/>
              </a:ext>
            </a:extLst>
          </p:cNvPr>
          <p:cNvSpPr txBox="1"/>
          <p:nvPr/>
        </p:nvSpPr>
        <p:spPr>
          <a:xfrm>
            <a:off x="375685" y="4926709"/>
            <a:ext cx="1089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Observaciones 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es-MX" dirty="0"/>
              <a:t>Acciones __________________________________________________________________________________________________________________________________________________________________________________________</a:t>
            </a:r>
            <a:endParaRPr lang="en-US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1">
                <a:extLst>
                  <a:ext uri="{FF2B5EF4-FFF2-40B4-BE49-F238E27FC236}">
                    <a16:creationId xmlns:a16="http://schemas.microsoft.com/office/drawing/2014/main" id="{7036B47C-0D14-4BD6-86BA-50FB0CD28486}"/>
                  </a:ext>
                </a:extLst>
              </p:cNvPr>
              <p:cNvGraphicFramePr/>
              <p:nvPr/>
            </p:nvGraphicFramePr>
            <p:xfrm>
              <a:off x="287258" y="722308"/>
              <a:ext cx="4535365" cy="26901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1">
                <a:extLst>
                  <a:ext uri="{FF2B5EF4-FFF2-40B4-BE49-F238E27FC236}">
                    <a16:creationId xmlns:a16="http://schemas.microsoft.com/office/drawing/2014/main" id="{7036B47C-0D14-4BD6-86BA-50FB0CD284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258" y="722308"/>
                <a:ext cx="4535365" cy="269014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2CA4DC98-57AD-4047-8614-ED00FFF5D02F}"/>
              </a:ext>
            </a:extLst>
          </p:cNvPr>
          <p:cNvSpPr txBox="1"/>
          <p:nvPr/>
        </p:nvSpPr>
        <p:spPr>
          <a:xfrm>
            <a:off x="4141500" y="878809"/>
            <a:ext cx="131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minutos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2">
                <a:extLst>
                  <a:ext uri="{FF2B5EF4-FFF2-40B4-BE49-F238E27FC236}">
                    <a16:creationId xmlns:a16="http://schemas.microsoft.com/office/drawing/2014/main" id="{088F2404-18D6-4284-AB91-7E9EA5CF06C8}"/>
                  </a:ext>
                </a:extLst>
              </p:cNvPr>
              <p:cNvGraphicFramePr/>
              <p:nvPr/>
            </p:nvGraphicFramePr>
            <p:xfrm>
              <a:off x="5356113" y="166060"/>
              <a:ext cx="6347066" cy="46659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2">
                <a:extLst>
                  <a:ext uri="{FF2B5EF4-FFF2-40B4-BE49-F238E27FC236}">
                    <a16:creationId xmlns:a16="http://schemas.microsoft.com/office/drawing/2014/main" id="{088F2404-18D6-4284-AB91-7E9EA5CF06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6113" y="166060"/>
                <a:ext cx="6347066" cy="466591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CDBD58C-3F05-48A6-8DD0-0F6711E22012}"/>
              </a:ext>
            </a:extLst>
          </p:cNvPr>
          <p:cNvGraphicFramePr>
            <a:graphicFrameLocks noGrp="1"/>
          </p:cNvGraphicFramePr>
          <p:nvPr/>
        </p:nvGraphicFramePr>
        <p:xfrm>
          <a:off x="3823342" y="2698164"/>
          <a:ext cx="1532771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804">
                  <a:extLst>
                    <a:ext uri="{9D8B030D-6E8A-4147-A177-3AD203B41FA5}">
                      <a16:colId xmlns:a16="http://schemas.microsoft.com/office/drawing/2014/main" val="3466546929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307995193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b="1" u="none" strike="noStrike" dirty="0">
                          <a:effectLst/>
                        </a:rPr>
                        <a:t>Transportador y Stacker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75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u="none" strike="noStrike" dirty="0">
                          <a:effectLst/>
                        </a:rPr>
                        <a:t>Descripción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u="none" strike="noStrike" dirty="0">
                          <a:effectLst/>
                        </a:rPr>
                        <a:t>tiempo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650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Cepillos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5340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329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662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06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29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3506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43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587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540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C-7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46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5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Liliana Esther Rojas Corona</dc:creator>
  <cp:lastModifiedBy>Liliana Esther Rojas Corona</cp:lastModifiedBy>
  <cp:revision>1</cp:revision>
  <dcterms:created xsi:type="dcterms:W3CDTF">2023-02-06T19:29:00Z</dcterms:created>
  <dcterms:modified xsi:type="dcterms:W3CDTF">2023-02-06T19:29:10Z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2023-02-06T19:29:00Z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5ab24f47-2ff5-4a1e-996e-05c47ca09339</vt:lpwstr>
  </property>
  <property fmtid="{D5CDD505-2E9C-101B-9397-08002B2CF9AE}" pid="8" name="MSIP_Label_2c76c141-ac86-40e5-abf2-c6f60e474cee_ContentBits">
    <vt:lpwstr>2</vt:lpwstr>
  </property>
</Properties>
</file>