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A70CF-BD07-4377-9450-7876774BC645}" v="1" dt="2019-06-06T12:24:4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ein Kim" userId="dfeadb9f706589c6" providerId="LiveId" clId="{58FA70CF-BD07-4377-9450-7876774BC645}"/>
    <pc:docChg chg="undo addSld delSld modSld">
      <pc:chgData name="Ryein Kim" userId="dfeadb9f706589c6" providerId="LiveId" clId="{58FA70CF-BD07-4377-9450-7876774BC645}" dt="2019-06-06T12:24:53.879" v="3" actId="2696"/>
      <pc:docMkLst>
        <pc:docMk/>
      </pc:docMkLst>
      <pc:sldChg chg="modSp">
        <pc:chgData name="Ryein Kim" userId="dfeadb9f706589c6" providerId="LiveId" clId="{58FA70CF-BD07-4377-9450-7876774BC645}" dt="2019-06-06T12:20:32.140" v="1" actId="1076"/>
        <pc:sldMkLst>
          <pc:docMk/>
          <pc:sldMk cId="4209995566" sldId="257"/>
        </pc:sldMkLst>
        <pc:spChg chg="mod">
          <ac:chgData name="Ryein Kim" userId="dfeadb9f706589c6" providerId="LiveId" clId="{58FA70CF-BD07-4377-9450-7876774BC645}" dt="2019-06-06T12:20:32.140" v="1" actId="1076"/>
          <ac:spMkLst>
            <pc:docMk/>
            <pc:sldMk cId="4209995566" sldId="257"/>
            <ac:spMk id="3" creationId="{59B9875D-218A-43A6-8BC4-105694587FD1}"/>
          </ac:spMkLst>
        </pc:spChg>
      </pc:sldChg>
      <pc:sldChg chg="add del">
        <pc:chgData name="Ryein Kim" userId="dfeadb9f706589c6" providerId="LiveId" clId="{58FA70CF-BD07-4377-9450-7876774BC645}" dt="2019-06-06T12:24:53.879" v="3" actId="2696"/>
        <pc:sldMkLst>
          <pc:docMk/>
          <pc:sldMk cId="148426344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04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7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807D1-4116-499B-9359-5944853DC4E1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E5D8-3E45-4268-A4FE-D8C83C82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ENIAC G&amp;T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7A1-B431-41E0-84E6-EBECE6FB9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김례인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RyeinKim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부팀장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안병우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ByeongwooAhn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i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FCAF3-22BE-4A90-97F5-368C58F8C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/>
          <a:stretch/>
        </p:blipFill>
        <p:spPr>
          <a:xfrm>
            <a:off x="800558" y="726853"/>
            <a:ext cx="3337560" cy="2404227"/>
          </a:xfrm>
          <a:custGeom>
            <a:avLst/>
            <a:gdLst>
              <a:gd name="connsiteX0" fmla="*/ 384420 w 3337560"/>
              <a:gd name="connsiteY0" fmla="*/ 0 h 2404227"/>
              <a:gd name="connsiteX1" fmla="*/ 3337560 w 3337560"/>
              <a:gd name="connsiteY1" fmla="*/ 0 h 2404227"/>
              <a:gd name="connsiteX2" fmla="*/ 3337560 w 3337560"/>
              <a:gd name="connsiteY2" fmla="*/ 2404227 h 2404227"/>
              <a:gd name="connsiteX3" fmla="*/ 0 w 3337560"/>
              <a:gd name="connsiteY3" fmla="*/ 2404227 h 2404227"/>
              <a:gd name="connsiteX4" fmla="*/ 0 w 3337560"/>
              <a:gd name="connsiteY4" fmla="*/ 384420 h 240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ECFF9-DD10-444E-B51E-EB55D24CE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20471" b="2"/>
          <a:stretch/>
        </p:blipFill>
        <p:spPr>
          <a:xfrm>
            <a:off x="814552" y="3285067"/>
            <a:ext cx="3337560" cy="2397590"/>
          </a:xfrm>
          <a:custGeom>
            <a:avLst/>
            <a:gdLst>
              <a:gd name="connsiteX0" fmla="*/ 0 w 3337560"/>
              <a:gd name="connsiteY0" fmla="*/ 0 h 2397590"/>
              <a:gd name="connsiteX1" fmla="*/ 3337560 w 3337560"/>
              <a:gd name="connsiteY1" fmla="*/ 0 h 2397590"/>
              <a:gd name="connsiteX2" fmla="*/ 3337560 w 3337560"/>
              <a:gd name="connsiteY2" fmla="*/ 2013170 h 2397590"/>
              <a:gd name="connsiteX3" fmla="*/ 2953140 w 3337560"/>
              <a:gd name="connsiteY3" fmla="*/ 2397590 h 2397590"/>
              <a:gd name="connsiteX4" fmla="*/ 0 w 3337560"/>
              <a:gd name="connsiteY4" fmla="*/ 2397590 h 23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9875D-218A-43A6-8BC4-10569458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GitHUub</a:t>
            </a:r>
            <a:r>
              <a:rPr lang="en-US" altLang="ko-KR" dirty="0">
                <a:solidFill>
                  <a:schemeClr val="tx1"/>
                </a:solidFill>
              </a:rPr>
              <a:t> Desktop</a:t>
            </a:r>
            <a:r>
              <a:rPr lang="ko-KR" altLang="en-US" dirty="0">
                <a:solidFill>
                  <a:schemeClr val="tx1"/>
                </a:solidFill>
              </a:rPr>
              <a:t>을 활용하여 간단하고 편리하게 </a:t>
            </a:r>
            <a:r>
              <a:rPr lang="en-US" altLang="ko-KR" dirty="0">
                <a:solidFill>
                  <a:schemeClr val="tx1"/>
                </a:solidFill>
              </a:rPr>
              <a:t>Pull, Push </a:t>
            </a:r>
            <a:r>
              <a:rPr lang="ko-KR" altLang="en-US" dirty="0">
                <a:solidFill>
                  <a:schemeClr val="tx1"/>
                </a:solidFill>
              </a:rPr>
              <a:t>를 사용함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Trello</a:t>
            </a:r>
            <a:r>
              <a:rPr lang="ko-KR" altLang="en-US" dirty="0">
                <a:solidFill>
                  <a:schemeClr val="tx1"/>
                </a:solidFill>
              </a:rPr>
              <a:t>를 사용하여 프로젝트를 보다 가독성 좋고 편리하게 진행할 수 있도록 배우고 이용함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99556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3</vt:lpstr>
      <vt:lpstr>슬라이스</vt:lpstr>
      <vt:lpstr>ENIAC G&amp;T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 G&amp;T</dc:title>
  <dc:creator>Windows 사용자</dc:creator>
  <cp:lastModifiedBy>Ryein Kim</cp:lastModifiedBy>
  <cp:revision>1</cp:revision>
  <dcterms:created xsi:type="dcterms:W3CDTF">2019-05-19T05:42:21Z</dcterms:created>
  <dcterms:modified xsi:type="dcterms:W3CDTF">2019-06-06T12:24:56Z</dcterms:modified>
</cp:coreProperties>
</file>