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6BE6F-1C3C-44E7-84C0-D1BC5332BF44}" v="74" dt="2019-06-06T15:29:3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ein Kim" userId="dfeadb9f706589c6" providerId="LiveId" clId="{3A95D6F2-0669-4609-AE79-3A4C59F30514}"/>
    <pc:docChg chg="custSel mod addSld delSld modSld sldOrd">
      <pc:chgData name="Ryein Kim" userId="dfeadb9f706589c6" providerId="LiveId" clId="{3A95D6F2-0669-4609-AE79-3A4C59F30514}" dt="2019-05-27T01:34:31.644" v="1199" actId="2696"/>
      <pc:docMkLst>
        <pc:docMk/>
      </pc:docMkLst>
      <pc:sldChg chg="modSp">
        <pc:chgData name="Ryein Kim" userId="dfeadb9f706589c6" providerId="LiveId" clId="{3A95D6F2-0669-4609-AE79-3A4C59F30514}" dt="2019-05-26T23:46:44.344" v="87" actId="404"/>
        <pc:sldMkLst>
          <pc:docMk/>
          <pc:sldMk cId="661427274" sldId="256"/>
        </pc:sldMkLst>
        <pc:spChg chg="mod">
          <ac:chgData name="Ryein Kim" userId="dfeadb9f706589c6" providerId="LiveId" clId="{3A95D6F2-0669-4609-AE79-3A4C59F30514}" dt="2019-05-26T23:46:44.344" v="87" actId="404"/>
          <ac:spMkLst>
            <pc:docMk/>
            <pc:sldMk cId="661427274" sldId="256"/>
            <ac:spMk id="3" creationId="{5B8A27A1-B431-41E0-84E6-EBECE6FB9A29}"/>
          </ac:spMkLst>
        </pc:spChg>
      </pc:sldChg>
      <pc:sldChg chg="addSp delSp modSp add mod setBg">
        <pc:chgData name="Ryein Kim" userId="dfeadb9f706589c6" providerId="LiveId" clId="{3A95D6F2-0669-4609-AE79-3A4C59F30514}" dt="2019-05-26T23:50:18.756" v="512" actId="14100"/>
        <pc:sldMkLst>
          <pc:docMk/>
          <pc:sldMk cId="2767237986" sldId="257"/>
        </pc:sldMkLst>
        <pc:spChg chg="del mod">
          <ac:chgData name="Ryein Kim" userId="dfeadb9f706589c6" providerId="LiveId" clId="{3A95D6F2-0669-4609-AE79-3A4C59F30514}" dt="2019-05-26T23:48:10.336" v="159" actId="478"/>
          <ac:spMkLst>
            <pc:docMk/>
            <pc:sldMk cId="2767237986" sldId="257"/>
            <ac:spMk id="2" creationId="{51C27A87-0F19-43AB-80E3-327FB29FF92B}"/>
          </ac:spMkLst>
        </pc:spChg>
        <pc:spChg chg="del">
          <ac:chgData name="Ryein Kim" userId="dfeadb9f706589c6" providerId="LiveId" clId="{3A95D6F2-0669-4609-AE79-3A4C59F30514}" dt="2019-05-26T23:48:04.178" v="155" actId="931"/>
          <ac:spMkLst>
            <pc:docMk/>
            <pc:sldMk cId="2767237986" sldId="257"/>
            <ac:spMk id="3" creationId="{4F6F486B-3B7E-42C3-A7BC-8F04007FD081}"/>
          </ac:spMkLst>
        </pc:spChg>
        <pc:spChg chg="add mod">
          <ac:chgData name="Ryein Kim" userId="dfeadb9f706589c6" providerId="LiveId" clId="{3A95D6F2-0669-4609-AE79-3A4C59F30514}" dt="2019-05-26T23:50:18.756" v="512" actId="14100"/>
          <ac:spMkLst>
            <pc:docMk/>
            <pc:sldMk cId="2767237986" sldId="257"/>
            <ac:spMk id="10" creationId="{24FB6036-201B-47BF-B253-C9AE75A8222E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3" creationId="{E09CCB3F-DBCE-4964-9E34-8C5DE80EF4B5}"/>
          </ac:spMkLst>
        </pc:spChg>
        <pc:spChg chg="add">
          <ac:chgData name="Ryein Kim" userId="dfeadb9f706589c6" providerId="LiveId" clId="{3A95D6F2-0669-4609-AE79-3A4C59F30514}" dt="2019-05-26T23:48:08.109" v="158" actId="26606"/>
          <ac:spMkLst>
            <pc:docMk/>
            <pc:sldMk cId="2767237986" sldId="257"/>
            <ac:spMk id="15" creationId="{1DFF944F-74BA-483A-82C0-64E3AAF4AE98}"/>
          </ac:spMkLst>
        </pc:spChg>
        <pc:grpChg chg="add">
          <ac:chgData name="Ryein Kim" userId="dfeadb9f706589c6" providerId="LiveId" clId="{3A95D6F2-0669-4609-AE79-3A4C59F30514}" dt="2019-05-26T23:48:08.109" v="158" actId="26606"/>
          <ac:grpSpMkLst>
            <pc:docMk/>
            <pc:sldMk cId="2767237986" sldId="257"/>
            <ac:grpSpMk id="17" creationId="{A9733A91-F958-4629-801A-3F6F1E09AD64}"/>
          </ac:grpSpMkLst>
        </pc:grpChg>
        <pc:picChg chg="add del mo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5" creationId="{1EFBAB29-B4C5-48F7-A44C-FBF204689CCD}"/>
          </ac:picMkLst>
        </pc:picChg>
        <pc:picChg chg="add">
          <ac:chgData name="Ryein Kim" userId="dfeadb9f706589c6" providerId="LiveId" clId="{3A95D6F2-0669-4609-AE79-3A4C59F30514}" dt="2019-05-26T23:48:08.109" v="158" actId="26606"/>
          <ac:picMkLst>
            <pc:docMk/>
            <pc:sldMk cId="2767237986" sldId="257"/>
            <ac:picMk id="8" creationId="{1EFBAB29-B4C5-48F7-A44C-FBF204689CCD}"/>
          </ac:picMkLst>
        </pc:picChg>
      </pc:sldChg>
    </pc:docChg>
  </pc:docChgLst>
  <pc:docChgLst>
    <pc:chgData name="Ryein Kim" userId="dfeadb9f706589c6" providerId="LiveId" clId="{D6F6BE6F-1C3C-44E7-84C0-D1BC5332BF44}"/>
    <pc:docChg chg="undo addSld delSld modSld">
      <pc:chgData name="Ryein Kim" userId="dfeadb9f706589c6" providerId="LiveId" clId="{D6F6BE6F-1C3C-44E7-84C0-D1BC5332BF44}" dt="2019-06-06T15:29:34.803" v="862" actId="1076"/>
      <pc:docMkLst>
        <pc:docMk/>
      </pc:docMkLst>
      <pc:sldChg chg="modSp">
        <pc:chgData name="Ryein Kim" userId="dfeadb9f706589c6" providerId="LiveId" clId="{D6F6BE6F-1C3C-44E7-84C0-D1BC5332BF44}" dt="2019-06-06T15:29:34.803" v="862" actId="1076"/>
        <pc:sldMkLst>
          <pc:docMk/>
          <pc:sldMk cId="2767237986" sldId="257"/>
        </pc:sldMkLst>
        <pc:spChg chg="mod">
          <ac:chgData name="Ryein Kim" userId="dfeadb9f706589c6" providerId="LiveId" clId="{D6F6BE6F-1C3C-44E7-84C0-D1BC5332BF44}" dt="2019-06-06T15:29:34.803" v="862" actId="1076"/>
          <ac:spMkLst>
            <pc:docMk/>
            <pc:sldMk cId="2767237986" sldId="257"/>
            <ac:spMk id="10" creationId="{24FB6036-201B-47BF-B253-C9AE75A8222E}"/>
          </ac:spMkLst>
        </pc:spChg>
        <pc:picChg chg="mod">
          <ac:chgData name="Ryein Kim" userId="dfeadb9f706589c6" providerId="LiveId" clId="{D6F6BE6F-1C3C-44E7-84C0-D1BC5332BF44}" dt="2019-06-02T10:56:40.423" v="0" actId="14826"/>
          <ac:picMkLst>
            <pc:docMk/>
            <pc:sldMk cId="2767237986" sldId="257"/>
            <ac:picMk id="8" creationId="{1EFBAB29-B4C5-48F7-A44C-FBF204689CCD}"/>
          </ac:picMkLst>
        </pc:picChg>
      </pc:sldChg>
      <pc:sldChg chg="modSp add del">
        <pc:chgData name="Ryein Kim" userId="dfeadb9f706589c6" providerId="LiveId" clId="{D6F6BE6F-1C3C-44E7-84C0-D1BC5332BF44}" dt="2019-06-02T11:16:55.399" v="858" actId="20577"/>
        <pc:sldMkLst>
          <pc:docMk/>
          <pc:sldMk cId="1279693238" sldId="259"/>
        </pc:sldMkLst>
        <pc:spChg chg="mod">
          <ac:chgData name="Ryein Kim" userId="dfeadb9f706589c6" providerId="LiveId" clId="{D6F6BE6F-1C3C-44E7-84C0-D1BC5332BF44}" dt="2019-06-02T11:10:57.269" v="542"/>
          <ac:spMkLst>
            <pc:docMk/>
            <pc:sldMk cId="1279693238" sldId="259"/>
            <ac:spMk id="2" creationId="{A312C756-E75F-4E0D-8B40-D907A8AE9A3D}"/>
          </ac:spMkLst>
        </pc:spChg>
        <pc:spChg chg="mod">
          <ac:chgData name="Ryein Kim" userId="dfeadb9f706589c6" providerId="LiveId" clId="{D6F6BE6F-1C3C-44E7-84C0-D1BC5332BF44}" dt="2019-06-02T11:16:55.399" v="858" actId="20577"/>
          <ac:spMkLst>
            <pc:docMk/>
            <pc:sldMk cId="1279693238" sldId="259"/>
            <ac:spMk id="3" creationId="{536CBC5A-8824-49D3-AE91-5707FEF4DC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6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04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6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7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6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0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8807D1-4116-499B-9359-5944853DC4E1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BCD46-22F6-42B6-BEAE-8B0F1F1DA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4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E5D8-3E45-4268-A4FE-D8C83C82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ENIAC G&amp;T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A27A1-B431-41E0-84E6-EBECE6FB9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김례인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RyeinKim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부팀장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안병우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altLang="ko-KR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ByeongwooAhn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팀원</a:t>
            </a:r>
            <a:r>
              <a:rPr lang="ko-K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김범진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이서경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김민지</a:t>
            </a:r>
            <a:r>
              <a:rPr lang="en-US" altLang="ko-KR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800" i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모인지</a:t>
            </a:r>
            <a:endParaRPr lang="ko-KR" altLang="en-US" i="1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1EFBAB29-B4C5-48F7-A44C-FBF20468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>
            <a:fillRect/>
          </a:stretch>
        </p:blipFill>
        <p:spPr>
          <a:xfrm>
            <a:off x="778062" y="918881"/>
            <a:ext cx="6245352" cy="4690519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B6036-201B-47BF-B253-C9AE75A8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97" y="826556"/>
            <a:ext cx="4446495" cy="4141694"/>
          </a:xfrm>
        </p:spPr>
        <p:txBody>
          <a:bodyPr anchor="t"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</a:t>
            </a:r>
            <a:r>
              <a:rPr lang="ko-KR" altLang="en-US" b="1" i="1" dirty="0">
                <a:solidFill>
                  <a:schemeClr val="tx1"/>
                </a:solidFill>
              </a:rPr>
              <a:t>언어를 이해보고 필요성에 대해 공부함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i="1" dirty="0">
              <a:solidFill>
                <a:schemeClr val="tx1"/>
              </a:solidFill>
            </a:endParaRPr>
          </a:p>
          <a:p>
            <a:r>
              <a:rPr lang="en-US" altLang="ko-KR" b="1" i="1" dirty="0">
                <a:solidFill>
                  <a:schemeClr val="tx1"/>
                </a:solidFill>
              </a:rPr>
              <a:t>1</a:t>
            </a:r>
            <a:r>
              <a:rPr lang="ko-KR" altLang="en-US" b="1" i="1" dirty="0">
                <a:solidFill>
                  <a:schemeClr val="tx1"/>
                </a:solidFill>
              </a:rPr>
              <a:t>차 프로젝트에서 보였던 미숙한 점들에 대해 피드백 후 그에 따른 개개인에게 수정 요청함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i="1" dirty="0">
              <a:solidFill>
                <a:schemeClr val="tx1"/>
              </a:solidFill>
            </a:endParaRPr>
          </a:p>
          <a:p>
            <a:r>
              <a:rPr lang="ko-KR" altLang="en-US" b="1" i="1" dirty="0">
                <a:solidFill>
                  <a:schemeClr val="tx1"/>
                </a:solidFill>
              </a:rPr>
              <a:t>프로그램을 짤 때에 순서와 조금의 알고리즘이 필요할 것 같아 알고리즘을 배우는데 중점을 두고 용하여 체계적인 소스 코딩을 직접 있음</a:t>
            </a:r>
            <a:r>
              <a:rPr lang="en-US" altLang="ko-KR" b="1" i="1" dirty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2C756-E75F-4E0D-8B40-D907A8AE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배열과 구조체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CBC5A-8824-49D3-AE91-5707FEF4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아직 배열과 구조체가 익숙하지 않아서 변수를 많이 선언하는 습관이 존재함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구조체와 다차원 배열을 사용하는 과제를 내주어 구조체와 다차원 배열을 좀 더 익숙히 사용할 수 있도록 하였음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323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94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Century Gothic</vt:lpstr>
      <vt:lpstr>Courier New</vt:lpstr>
      <vt:lpstr>Wingdings 3</vt:lpstr>
      <vt:lpstr>슬라이스</vt:lpstr>
      <vt:lpstr>ENIAC G&amp;T</vt:lpstr>
      <vt:lpstr>PowerPoint 프레젠테이션</vt:lpstr>
      <vt:lpstr>배열과 구조체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 G&amp;T</dc:title>
  <dc:creator>Ryein Kim</dc:creator>
  <cp:lastModifiedBy>Ryein Kim</cp:lastModifiedBy>
  <cp:revision>1</cp:revision>
  <dcterms:created xsi:type="dcterms:W3CDTF">2019-05-27T00:03:23Z</dcterms:created>
  <dcterms:modified xsi:type="dcterms:W3CDTF">2019-06-06T15:29:41Z</dcterms:modified>
</cp:coreProperties>
</file>