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95D6F2-0669-4609-AE79-3A4C59F30514}" v="109" dt="2019-05-27T00:03:41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ein Kim" userId="dfeadb9f706589c6" providerId="LiveId" clId="{3A95D6F2-0669-4609-AE79-3A4C59F30514}"/>
    <pc:docChg chg="custSel mod addSld delSld modSld">
      <pc:chgData name="Ryein Kim" userId="dfeadb9f706589c6" providerId="LiveId" clId="{3A95D6F2-0669-4609-AE79-3A4C59F30514}" dt="2019-05-27T00:57:55.937" v="1196" actId="2696"/>
      <pc:docMkLst>
        <pc:docMk/>
      </pc:docMkLst>
      <pc:sldChg chg="modSp">
        <pc:chgData name="Ryein Kim" userId="dfeadb9f706589c6" providerId="LiveId" clId="{3A95D6F2-0669-4609-AE79-3A4C59F30514}" dt="2019-05-26T23:46:44.344" v="87" actId="404"/>
        <pc:sldMkLst>
          <pc:docMk/>
          <pc:sldMk cId="661427274" sldId="256"/>
        </pc:sldMkLst>
        <pc:spChg chg="mod">
          <ac:chgData name="Ryein Kim" userId="dfeadb9f706589c6" providerId="LiveId" clId="{3A95D6F2-0669-4609-AE79-3A4C59F30514}" dt="2019-05-26T23:46:44.344" v="87" actId="404"/>
          <ac:spMkLst>
            <pc:docMk/>
            <pc:sldMk cId="661427274" sldId="256"/>
            <ac:spMk id="3" creationId="{5B8A27A1-B431-41E0-84E6-EBECE6FB9A29}"/>
          </ac:spMkLst>
        </pc:spChg>
      </pc:sldChg>
      <pc:sldChg chg="addSp delSp modSp add mod setBg">
        <pc:chgData name="Ryein Kim" userId="dfeadb9f706589c6" providerId="LiveId" clId="{3A95D6F2-0669-4609-AE79-3A4C59F30514}" dt="2019-05-26T23:50:18.756" v="512" actId="14100"/>
        <pc:sldMkLst>
          <pc:docMk/>
          <pc:sldMk cId="2767237986" sldId="257"/>
        </pc:sldMkLst>
        <pc:spChg chg="del mod">
          <ac:chgData name="Ryein Kim" userId="dfeadb9f706589c6" providerId="LiveId" clId="{3A95D6F2-0669-4609-AE79-3A4C59F30514}" dt="2019-05-26T23:48:10.336" v="159" actId="478"/>
          <ac:spMkLst>
            <pc:docMk/>
            <pc:sldMk cId="2767237986" sldId="257"/>
            <ac:spMk id="2" creationId="{51C27A87-0F19-43AB-80E3-327FB29FF92B}"/>
          </ac:spMkLst>
        </pc:spChg>
        <pc:spChg chg="del">
          <ac:chgData name="Ryein Kim" userId="dfeadb9f706589c6" providerId="LiveId" clId="{3A95D6F2-0669-4609-AE79-3A4C59F30514}" dt="2019-05-26T23:48:04.178" v="155" actId="931"/>
          <ac:spMkLst>
            <pc:docMk/>
            <pc:sldMk cId="2767237986" sldId="257"/>
            <ac:spMk id="3" creationId="{4F6F486B-3B7E-42C3-A7BC-8F04007FD081}"/>
          </ac:spMkLst>
        </pc:spChg>
        <pc:spChg chg="add mod">
          <ac:chgData name="Ryein Kim" userId="dfeadb9f706589c6" providerId="LiveId" clId="{3A95D6F2-0669-4609-AE79-3A4C59F30514}" dt="2019-05-26T23:50:18.756" v="512" actId="14100"/>
          <ac:spMkLst>
            <pc:docMk/>
            <pc:sldMk cId="2767237986" sldId="257"/>
            <ac:spMk id="10" creationId="{24FB6036-201B-47BF-B253-C9AE75A8222E}"/>
          </ac:spMkLst>
        </pc:spChg>
        <pc:spChg chg="add">
          <ac:chgData name="Ryein Kim" userId="dfeadb9f706589c6" providerId="LiveId" clId="{3A95D6F2-0669-4609-AE79-3A4C59F30514}" dt="2019-05-26T23:48:08.109" v="158" actId="26606"/>
          <ac:spMkLst>
            <pc:docMk/>
            <pc:sldMk cId="2767237986" sldId="257"/>
            <ac:spMk id="13" creationId="{E09CCB3F-DBCE-4964-9E34-8C5DE80EF4B5}"/>
          </ac:spMkLst>
        </pc:spChg>
        <pc:spChg chg="add">
          <ac:chgData name="Ryein Kim" userId="dfeadb9f706589c6" providerId="LiveId" clId="{3A95D6F2-0669-4609-AE79-3A4C59F30514}" dt="2019-05-26T23:48:08.109" v="158" actId="26606"/>
          <ac:spMkLst>
            <pc:docMk/>
            <pc:sldMk cId="2767237986" sldId="257"/>
            <ac:spMk id="15" creationId="{1DFF944F-74BA-483A-82C0-64E3AAF4AE98}"/>
          </ac:spMkLst>
        </pc:spChg>
        <pc:grpChg chg="add">
          <ac:chgData name="Ryein Kim" userId="dfeadb9f706589c6" providerId="LiveId" clId="{3A95D6F2-0669-4609-AE79-3A4C59F30514}" dt="2019-05-26T23:48:08.109" v="158" actId="26606"/>
          <ac:grpSpMkLst>
            <pc:docMk/>
            <pc:sldMk cId="2767237986" sldId="257"/>
            <ac:grpSpMk id="17" creationId="{A9733A91-F958-4629-801A-3F6F1E09AD64}"/>
          </ac:grpSpMkLst>
        </pc:grpChg>
        <pc:picChg chg="add del mod">
          <ac:chgData name="Ryein Kim" userId="dfeadb9f706589c6" providerId="LiveId" clId="{3A95D6F2-0669-4609-AE79-3A4C59F30514}" dt="2019-05-26T23:48:08.109" v="158" actId="26606"/>
          <ac:picMkLst>
            <pc:docMk/>
            <pc:sldMk cId="2767237986" sldId="257"/>
            <ac:picMk id="5" creationId="{1EFBAB29-B4C5-48F7-A44C-FBF204689CCD}"/>
          </ac:picMkLst>
        </pc:picChg>
        <pc:picChg chg="add">
          <ac:chgData name="Ryein Kim" userId="dfeadb9f706589c6" providerId="LiveId" clId="{3A95D6F2-0669-4609-AE79-3A4C59F30514}" dt="2019-05-26T23:48:08.109" v="158" actId="26606"/>
          <ac:picMkLst>
            <pc:docMk/>
            <pc:sldMk cId="2767237986" sldId="257"/>
            <ac:picMk id="8" creationId="{1EFBAB29-B4C5-48F7-A44C-FBF204689CCD}"/>
          </ac:picMkLst>
        </pc:picChg>
      </pc:sldChg>
      <pc:sldChg chg="del">
        <pc:chgData name="Ryein Kim" userId="dfeadb9f706589c6" providerId="LiveId" clId="{3A95D6F2-0669-4609-AE79-3A4C59F30514}" dt="2019-05-26T23:47:05.079" v="89" actId="2696"/>
        <pc:sldMkLst>
          <pc:docMk/>
          <pc:sldMk cId="4209995566" sldId="257"/>
        </pc:sldMkLst>
      </pc:sldChg>
      <pc:sldChg chg="addSp modSp add mod setBg">
        <pc:chgData name="Ryein Kim" userId="dfeadb9f706589c6" providerId="LiveId" clId="{3A95D6F2-0669-4609-AE79-3A4C59F30514}" dt="2019-05-26T23:57:24.206" v="738" actId="115"/>
        <pc:sldMkLst>
          <pc:docMk/>
          <pc:sldMk cId="3331035338" sldId="258"/>
        </pc:sldMkLst>
        <pc:spChg chg="mod">
          <ac:chgData name="Ryein Kim" userId="dfeadb9f706589c6" providerId="LiveId" clId="{3A95D6F2-0669-4609-AE79-3A4C59F30514}" dt="2019-05-26T23:56:33.035" v="716" actId="20577"/>
          <ac:spMkLst>
            <pc:docMk/>
            <pc:sldMk cId="3331035338" sldId="258"/>
            <ac:spMk id="2" creationId="{ED6D7C4B-4DE0-4727-B280-8D4628CD3178}"/>
          </ac:spMkLst>
        </pc:spChg>
        <pc:spChg chg="mod">
          <ac:chgData name="Ryein Kim" userId="dfeadb9f706589c6" providerId="LiveId" clId="{3A95D6F2-0669-4609-AE79-3A4C59F30514}" dt="2019-05-26T23:57:24.206" v="738" actId="115"/>
          <ac:spMkLst>
            <pc:docMk/>
            <pc:sldMk cId="3331035338" sldId="258"/>
            <ac:spMk id="3" creationId="{BF38DDD6-97A8-413E-BD76-FF5FD5FA0790}"/>
          </ac:spMkLst>
        </pc:spChg>
        <pc:spChg chg="add">
          <ac:chgData name="Ryein Kim" userId="dfeadb9f706589c6" providerId="LiveId" clId="{3A95D6F2-0669-4609-AE79-3A4C59F30514}" dt="2019-05-26T23:56:29.452" v="714" actId="26606"/>
          <ac:spMkLst>
            <pc:docMk/>
            <pc:sldMk cId="3331035338" sldId="258"/>
            <ac:spMk id="8" creationId="{290FE681-1E05-478A-89DC-5F7AB37CFD77}"/>
          </ac:spMkLst>
        </pc:spChg>
        <pc:cxnChg chg="add">
          <ac:chgData name="Ryein Kim" userId="dfeadb9f706589c6" providerId="LiveId" clId="{3A95D6F2-0669-4609-AE79-3A4C59F30514}" dt="2019-05-26T23:56:29.452" v="714" actId="26606"/>
          <ac:cxnSpMkLst>
            <pc:docMk/>
            <pc:sldMk cId="3331035338" sldId="258"/>
            <ac:cxnSpMk id="10" creationId="{2E2F21DC-5F0E-42CF-B89C-C1E25E175CB8}"/>
          </ac:cxnSpMkLst>
        </pc:cxnChg>
      </pc:sldChg>
      <pc:sldChg chg="addSp delSp modSp add del mod setBg">
        <pc:chgData name="Ryein Kim" userId="dfeadb9f706589c6" providerId="LiveId" clId="{3A95D6F2-0669-4609-AE79-3A4C59F30514}" dt="2019-05-26T23:47:59.851" v="153" actId="2696"/>
        <pc:sldMkLst>
          <pc:docMk/>
          <pc:sldMk cId="3588637847" sldId="258"/>
        </pc:sldMkLst>
        <pc:spChg chg="mod">
          <ac:chgData name="Ryein Kim" userId="dfeadb9f706589c6" providerId="LiveId" clId="{3A95D6F2-0669-4609-AE79-3A4C59F30514}" dt="2019-05-26T23:47:42.391" v="152" actId="20577"/>
          <ac:spMkLst>
            <pc:docMk/>
            <pc:sldMk cId="3588637847" sldId="258"/>
            <ac:spMk id="2" creationId="{7B56A3D0-3ECC-4D3B-9272-A1F6D6348EE4}"/>
          </ac:spMkLst>
        </pc:spChg>
        <pc:spChg chg="del">
          <ac:chgData name="Ryein Kim" userId="dfeadb9f706589c6" providerId="LiveId" clId="{3A95D6F2-0669-4609-AE79-3A4C59F30514}" dt="2019-05-26T23:47:14.420" v="90" actId="931"/>
          <ac:spMkLst>
            <pc:docMk/>
            <pc:sldMk cId="3588637847" sldId="258"/>
            <ac:spMk id="3" creationId="{6C272193-8E96-4311-9829-B37822178746}"/>
          </ac:spMkLst>
        </pc:spChg>
        <pc:spChg chg="add">
          <ac:chgData name="Ryein Kim" userId="dfeadb9f706589c6" providerId="LiveId" clId="{3A95D6F2-0669-4609-AE79-3A4C59F30514}" dt="2019-05-26T23:47:23.695" v="93" actId="26606"/>
          <ac:spMkLst>
            <pc:docMk/>
            <pc:sldMk cId="3588637847" sldId="258"/>
            <ac:spMk id="20" creationId="{C5BDD1EA-D8C1-45AF-9F0A-14A2A137BA2A}"/>
          </ac:spMkLst>
        </pc:spChg>
        <pc:spChg chg="add">
          <ac:chgData name="Ryein Kim" userId="dfeadb9f706589c6" providerId="LiveId" clId="{3A95D6F2-0669-4609-AE79-3A4C59F30514}" dt="2019-05-26T23:47:23.695" v="93" actId="26606"/>
          <ac:spMkLst>
            <pc:docMk/>
            <pc:sldMk cId="3588637847" sldId="258"/>
            <ac:spMk id="22" creationId="{14354E08-0068-48D7-A8AD-84C7B1CF585D}"/>
          </ac:spMkLst>
        </pc:spChg>
        <pc:grpChg chg="add">
          <ac:chgData name="Ryein Kim" userId="dfeadb9f706589c6" providerId="LiveId" clId="{3A95D6F2-0669-4609-AE79-3A4C59F30514}" dt="2019-05-26T23:47:23.695" v="93" actId="26606"/>
          <ac:grpSpMkLst>
            <pc:docMk/>
            <pc:sldMk cId="3588637847" sldId="258"/>
            <ac:grpSpMk id="24" creationId="{A779F34F-2960-4B81-BA08-445B6F6A0CD7}"/>
          </ac:grpSpMkLst>
        </pc:grpChg>
        <pc:picChg chg="add mod">
          <ac:chgData name="Ryein Kim" userId="dfeadb9f706589c6" providerId="LiveId" clId="{3A95D6F2-0669-4609-AE79-3A4C59F30514}" dt="2019-05-26T23:47:23.695" v="93" actId="26606"/>
          <ac:picMkLst>
            <pc:docMk/>
            <pc:sldMk cId="3588637847" sldId="258"/>
            <ac:picMk id="5" creationId="{06D10992-CA68-460B-B5E7-7DC8A17DDC3C}"/>
          </ac:picMkLst>
        </pc:picChg>
        <pc:cxnChg chg="add">
          <ac:chgData name="Ryein Kim" userId="dfeadb9f706589c6" providerId="LiveId" clId="{3A95D6F2-0669-4609-AE79-3A4C59F30514}" dt="2019-05-26T23:47:23.695" v="93" actId="26606"/>
          <ac:cxnSpMkLst>
            <pc:docMk/>
            <pc:sldMk cId="3588637847" sldId="258"/>
            <ac:cxnSpMk id="10" creationId="{8FD48FB1-66D8-4676-B0AA-C139A1DB78D1}"/>
          </ac:cxnSpMkLst>
        </pc:cxnChg>
        <pc:cxnChg chg="add">
          <ac:chgData name="Ryein Kim" userId="dfeadb9f706589c6" providerId="LiveId" clId="{3A95D6F2-0669-4609-AE79-3A4C59F30514}" dt="2019-05-26T23:47:23.695" v="93" actId="26606"/>
          <ac:cxnSpMkLst>
            <pc:docMk/>
            <pc:sldMk cId="3588637847" sldId="258"/>
            <ac:cxnSpMk id="12" creationId="{F033F5AE-6728-4F19-8DED-658E674B31B9}"/>
          </ac:cxnSpMkLst>
        </pc:cxnChg>
        <pc:cxnChg chg="add">
          <ac:chgData name="Ryein Kim" userId="dfeadb9f706589c6" providerId="LiveId" clId="{3A95D6F2-0669-4609-AE79-3A4C59F30514}" dt="2019-05-26T23:47:23.695" v="93" actId="26606"/>
          <ac:cxnSpMkLst>
            <pc:docMk/>
            <pc:sldMk cId="3588637847" sldId="258"/>
            <ac:cxnSpMk id="14" creationId="{82C7D74A-18BA-4709-A808-44E8815C4430}"/>
          </ac:cxnSpMkLst>
        </pc:cxnChg>
        <pc:cxnChg chg="add">
          <ac:chgData name="Ryein Kim" userId="dfeadb9f706589c6" providerId="LiveId" clId="{3A95D6F2-0669-4609-AE79-3A4C59F30514}" dt="2019-05-26T23:47:23.695" v="93" actId="26606"/>
          <ac:cxnSpMkLst>
            <pc:docMk/>
            <pc:sldMk cId="3588637847" sldId="258"/>
            <ac:cxnSpMk id="16" creationId="{B5164A3F-1561-4039-8185-AB0EEB713EA7}"/>
          </ac:cxnSpMkLst>
        </pc:cxnChg>
        <pc:cxnChg chg="add">
          <ac:chgData name="Ryein Kim" userId="dfeadb9f706589c6" providerId="LiveId" clId="{3A95D6F2-0669-4609-AE79-3A4C59F30514}" dt="2019-05-26T23:47:23.695" v="93" actId="26606"/>
          <ac:cxnSpMkLst>
            <pc:docMk/>
            <pc:sldMk cId="3588637847" sldId="258"/>
            <ac:cxnSpMk id="18" creationId="{2A35DB53-42BE-460E-9CA1-1294C98463CB}"/>
          </ac:cxnSpMkLst>
        </pc:cxnChg>
      </pc:sldChg>
      <pc:sldChg chg="addSp modSp add mod setBg">
        <pc:chgData name="Ryein Kim" userId="dfeadb9f706589c6" providerId="LiveId" clId="{3A95D6F2-0669-4609-AE79-3A4C59F30514}" dt="2019-05-27T00:03:35.292" v="1194" actId="113"/>
        <pc:sldMkLst>
          <pc:docMk/>
          <pc:sldMk cId="1279693238" sldId="259"/>
        </pc:sldMkLst>
        <pc:spChg chg="mod">
          <ac:chgData name="Ryein Kim" userId="dfeadb9f706589c6" providerId="LiveId" clId="{3A95D6F2-0669-4609-AE79-3A4C59F30514}" dt="2019-05-27T00:03:26.019" v="1192" actId="20577"/>
          <ac:spMkLst>
            <pc:docMk/>
            <pc:sldMk cId="1279693238" sldId="259"/>
            <ac:spMk id="2" creationId="{A312C756-E75F-4E0D-8B40-D907A8AE9A3D}"/>
          </ac:spMkLst>
        </pc:spChg>
        <pc:spChg chg="mod">
          <ac:chgData name="Ryein Kim" userId="dfeadb9f706589c6" providerId="LiveId" clId="{3A95D6F2-0669-4609-AE79-3A4C59F30514}" dt="2019-05-27T00:03:35.292" v="1194" actId="113"/>
          <ac:spMkLst>
            <pc:docMk/>
            <pc:sldMk cId="1279693238" sldId="259"/>
            <ac:spMk id="3" creationId="{536CBC5A-8824-49D3-AE91-5707FEF4DC7A}"/>
          </ac:spMkLst>
        </pc:spChg>
        <pc:spChg chg="add">
          <ac:chgData name="Ryein Kim" userId="dfeadb9f706589c6" providerId="LiveId" clId="{3A95D6F2-0669-4609-AE79-3A4C59F30514}" dt="2019-05-27T00:03:23.977" v="1190" actId="26606"/>
          <ac:spMkLst>
            <pc:docMk/>
            <pc:sldMk cId="1279693238" sldId="259"/>
            <ac:spMk id="8" creationId="{290FE681-1E05-478A-89DC-5F7AB37CFD77}"/>
          </ac:spMkLst>
        </pc:spChg>
        <pc:cxnChg chg="add">
          <ac:chgData name="Ryein Kim" userId="dfeadb9f706589c6" providerId="LiveId" clId="{3A95D6F2-0669-4609-AE79-3A4C59F30514}" dt="2019-05-27T00:03:23.977" v="1190" actId="26606"/>
          <ac:cxnSpMkLst>
            <pc:docMk/>
            <pc:sldMk cId="1279693238" sldId="259"/>
            <ac:cxnSpMk id="10" creationId="{2E2F21DC-5F0E-42CF-B89C-C1E25E175CB8}"/>
          </ac:cxnSpMkLst>
        </pc:cxnChg>
      </pc:sldChg>
      <pc:sldChg chg="add del">
        <pc:chgData name="Ryein Kim" userId="dfeadb9f706589c6" providerId="LiveId" clId="{3A95D6F2-0669-4609-AE79-3A4C59F30514}" dt="2019-05-27T00:57:55.937" v="1196" actId="2696"/>
        <pc:sldMkLst>
          <pc:docMk/>
          <pc:sldMk cId="1199168987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4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8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064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044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767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071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12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69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46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0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47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4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0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9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6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4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3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84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3E5D8-3E45-4268-A4FE-D8C83C82A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ENIAC G&amp;T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8A27A1-B431-41E0-84E6-EBECE6FB9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팀장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김례인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altLang="ko-KR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RyeinKim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ko-KR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부팀장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안병우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altLang="ko-KR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ByeongwooAhn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ko-KR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팀원</a:t>
            </a:r>
            <a:r>
              <a:rPr lang="ko-KR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김범진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이서경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김민지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모인지</a:t>
            </a:r>
            <a:endParaRPr lang="ko-KR" altLang="en-US" i="1" u="sng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42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1EFBAB29-B4C5-48F7-A44C-FBF204689C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8" b="-1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FB6036-201B-47BF-B253-C9AE75A82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376" y="1246094"/>
            <a:ext cx="4446495" cy="4141694"/>
          </a:xfrm>
        </p:spPr>
        <p:txBody>
          <a:bodyPr anchor="t"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C</a:t>
            </a:r>
            <a:r>
              <a:rPr lang="ko-KR" altLang="en-US" b="1" i="1" dirty="0">
                <a:solidFill>
                  <a:schemeClr val="tx1"/>
                </a:solidFill>
              </a:rPr>
              <a:t>언어 복습 진행도 확인 및 점검</a:t>
            </a:r>
            <a:r>
              <a:rPr lang="en-US" altLang="ko-KR" b="1" i="1" dirty="0">
                <a:solidFill>
                  <a:schemeClr val="tx1"/>
                </a:solidFill>
              </a:rPr>
              <a:t>, </a:t>
            </a:r>
            <a:r>
              <a:rPr lang="ko-KR" altLang="en-US" b="1" i="1" dirty="0">
                <a:solidFill>
                  <a:schemeClr val="tx1"/>
                </a:solidFill>
              </a:rPr>
              <a:t>완료하지 못한 인원 </a:t>
            </a:r>
            <a:r>
              <a:rPr lang="ko-KR" altLang="en-US" b="1" i="1" dirty="0" err="1">
                <a:solidFill>
                  <a:schemeClr val="tx1"/>
                </a:solidFill>
              </a:rPr>
              <a:t>재진행</a:t>
            </a:r>
            <a:r>
              <a:rPr lang="en-US" altLang="ko-KR" b="1" i="1" dirty="0">
                <a:solidFill>
                  <a:schemeClr val="tx1"/>
                </a:solidFill>
              </a:rPr>
              <a:t>.</a:t>
            </a:r>
          </a:p>
          <a:p>
            <a:endParaRPr lang="en-US" b="1" i="1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1</a:t>
            </a:r>
            <a:r>
              <a:rPr lang="ko-KR" altLang="en-US" b="1" i="1" dirty="0">
                <a:solidFill>
                  <a:schemeClr val="tx1"/>
                </a:solidFill>
              </a:rPr>
              <a:t>차 프로젝트 진행 공지 및 난수 사용법 익히기</a:t>
            </a:r>
            <a:r>
              <a:rPr lang="en-US" altLang="ko-KR" b="1" i="1" dirty="0">
                <a:solidFill>
                  <a:schemeClr val="tx1"/>
                </a:solidFill>
              </a:rPr>
              <a:t>.</a:t>
            </a:r>
          </a:p>
          <a:p>
            <a:endParaRPr lang="en-US" b="1" i="1" dirty="0">
              <a:solidFill>
                <a:schemeClr val="tx1"/>
              </a:solidFill>
            </a:endParaRPr>
          </a:p>
          <a:p>
            <a:r>
              <a:rPr lang="ko-KR" altLang="en-US" b="1" i="1" dirty="0">
                <a:solidFill>
                  <a:schemeClr val="tx1"/>
                </a:solidFill>
              </a:rPr>
              <a:t>프로젝트를 진행하며 생기고 있는 문제들을 보완하는 방안을 탐색 중</a:t>
            </a:r>
            <a:r>
              <a:rPr lang="en-US" altLang="ko-KR" b="1" i="1" dirty="0">
                <a:solidFill>
                  <a:schemeClr val="tx1"/>
                </a:solidFill>
              </a:rPr>
              <a:t>.</a:t>
            </a:r>
            <a:endParaRPr lang="en-US" b="1" i="1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723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6D7C4B-4DE0-4727-B280-8D4628CD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연간 프로젝트</a:t>
            </a:r>
            <a:br>
              <a:rPr lang="en-US" altLang="ko-KR" dirty="0"/>
            </a:br>
            <a:r>
              <a:rPr lang="ko-KR" altLang="en-US" dirty="0"/>
              <a:t>진행 계획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8DDD6-97A8-413E-BD76-FF5FD5FA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altLang="ko-KR" b="1" u="sng" dirty="0">
                <a:solidFill>
                  <a:schemeClr val="tx1"/>
                </a:solidFill>
              </a:rPr>
              <a:t>5</a:t>
            </a:r>
            <a:r>
              <a:rPr lang="ko-KR" altLang="en-US" b="1" u="sng" dirty="0">
                <a:solidFill>
                  <a:schemeClr val="tx1"/>
                </a:solidFill>
              </a:rPr>
              <a:t>월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Trello</a:t>
            </a:r>
            <a:r>
              <a:rPr lang="ko-KR" altLang="en-US" dirty="0">
                <a:solidFill>
                  <a:schemeClr val="tx1"/>
                </a:solidFill>
              </a:rPr>
              <a:t>를 사용하고 </a:t>
            </a:r>
            <a:r>
              <a:rPr lang="ko-KR" altLang="en-US" dirty="0" err="1">
                <a:solidFill>
                  <a:schemeClr val="tx1"/>
                </a:solidFill>
              </a:rPr>
              <a:t>익숙해지기</a:t>
            </a:r>
            <a:r>
              <a:rPr lang="ko-KR" altLang="en-US" dirty="0">
                <a:solidFill>
                  <a:schemeClr val="tx1"/>
                </a:solidFill>
              </a:rPr>
              <a:t> 및 </a:t>
            </a:r>
            <a:r>
              <a:rPr lang="en-US" altLang="ko-KR" dirty="0">
                <a:solidFill>
                  <a:schemeClr val="tx1"/>
                </a:solidFill>
              </a:rPr>
              <a:t>GitHub </a:t>
            </a:r>
            <a:r>
              <a:rPr lang="ko-KR" altLang="en-US" dirty="0">
                <a:solidFill>
                  <a:schemeClr val="tx1"/>
                </a:solidFill>
              </a:rPr>
              <a:t>사용법 익히기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u="sng" dirty="0">
                <a:solidFill>
                  <a:schemeClr val="tx1"/>
                </a:solidFill>
              </a:rPr>
              <a:t>6</a:t>
            </a:r>
            <a:r>
              <a:rPr lang="ko-KR" altLang="en-US" b="1" u="sng" dirty="0">
                <a:solidFill>
                  <a:schemeClr val="tx1"/>
                </a:solidFill>
              </a:rPr>
              <a:t>월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코딩 도장을 활용해 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ko-KR" altLang="en-US" dirty="0">
                <a:solidFill>
                  <a:schemeClr val="tx1"/>
                </a:solidFill>
              </a:rPr>
              <a:t>언어 확실히 복습하기</a:t>
            </a:r>
          </a:p>
          <a:p>
            <a:r>
              <a:rPr lang="en-US" altLang="ko-KR" b="1" u="sng" dirty="0">
                <a:solidFill>
                  <a:schemeClr val="tx1"/>
                </a:solidFill>
              </a:rPr>
              <a:t>7</a:t>
            </a:r>
            <a:r>
              <a:rPr lang="ko-KR" altLang="en-US" b="1" u="sng" dirty="0">
                <a:solidFill>
                  <a:schemeClr val="tx1"/>
                </a:solidFill>
              </a:rPr>
              <a:t>월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- 1</a:t>
            </a:r>
            <a:r>
              <a:rPr lang="ko-KR" altLang="en-US" dirty="0">
                <a:solidFill>
                  <a:schemeClr val="tx1"/>
                </a:solidFill>
              </a:rPr>
              <a:t>차 프로젝트로 동전 던지기 제작</a:t>
            </a:r>
          </a:p>
          <a:p>
            <a:r>
              <a:rPr lang="en-US" altLang="ko-KR" b="1" u="sng" dirty="0">
                <a:solidFill>
                  <a:schemeClr val="tx1"/>
                </a:solidFill>
              </a:rPr>
              <a:t>8</a:t>
            </a:r>
            <a:r>
              <a:rPr lang="ko-KR" altLang="en-US" b="1" u="sng" dirty="0">
                <a:solidFill>
                  <a:schemeClr val="tx1"/>
                </a:solidFill>
              </a:rPr>
              <a:t>월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프로젝트 소스 파일 제출 및 합치기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u="sng" dirty="0">
                <a:solidFill>
                  <a:schemeClr val="tx1"/>
                </a:solidFill>
              </a:rPr>
              <a:t>9</a:t>
            </a:r>
            <a:r>
              <a:rPr lang="ko-KR" altLang="en-US" b="1" u="sng" dirty="0">
                <a:solidFill>
                  <a:schemeClr val="tx1"/>
                </a:solidFill>
              </a:rPr>
              <a:t>월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- 2</a:t>
            </a:r>
            <a:r>
              <a:rPr lang="ko-KR" altLang="en-US" dirty="0">
                <a:solidFill>
                  <a:schemeClr val="tx1"/>
                </a:solidFill>
              </a:rPr>
              <a:t>차 프로젝트로 </a:t>
            </a:r>
            <a:r>
              <a:rPr lang="ko-KR" altLang="en-US" dirty="0" err="1">
                <a:solidFill>
                  <a:schemeClr val="tx1"/>
                </a:solidFill>
              </a:rPr>
              <a:t>섯다</a:t>
            </a:r>
            <a:r>
              <a:rPr lang="ko-KR" altLang="en-US" dirty="0">
                <a:solidFill>
                  <a:schemeClr val="tx1"/>
                </a:solidFill>
              </a:rPr>
              <a:t> 게임 제작</a:t>
            </a:r>
          </a:p>
          <a:p>
            <a:r>
              <a:rPr lang="en-US" altLang="ko-KR" b="1" u="sng" dirty="0">
                <a:solidFill>
                  <a:schemeClr val="tx1"/>
                </a:solidFill>
              </a:rPr>
              <a:t>10</a:t>
            </a:r>
            <a:r>
              <a:rPr lang="ko-KR" altLang="en-US" b="1" u="sng" dirty="0">
                <a:solidFill>
                  <a:schemeClr val="tx1"/>
                </a:solidFill>
              </a:rPr>
              <a:t>월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프로젝트 소스 파일 제출 및 합치기</a:t>
            </a:r>
          </a:p>
          <a:p>
            <a:r>
              <a:rPr lang="en-US" altLang="ko-KR" b="1" u="sng" dirty="0">
                <a:solidFill>
                  <a:schemeClr val="tx1"/>
                </a:solidFill>
              </a:rPr>
              <a:t>11</a:t>
            </a:r>
            <a:r>
              <a:rPr lang="ko-KR" altLang="en-US" b="1" u="sng" dirty="0">
                <a:solidFill>
                  <a:schemeClr val="tx1"/>
                </a:solidFill>
              </a:rPr>
              <a:t>월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- 3</a:t>
            </a:r>
            <a:r>
              <a:rPr lang="ko-KR" altLang="en-US" dirty="0">
                <a:solidFill>
                  <a:schemeClr val="tx1"/>
                </a:solidFill>
              </a:rPr>
              <a:t>차 프로젝트로 </a:t>
            </a:r>
            <a:r>
              <a:rPr lang="ko-KR" altLang="en-US" dirty="0" err="1">
                <a:solidFill>
                  <a:schemeClr val="tx1"/>
                </a:solidFill>
              </a:rPr>
              <a:t>공학용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계신기</a:t>
            </a:r>
            <a:r>
              <a:rPr lang="ko-KR" altLang="en-US" dirty="0">
                <a:solidFill>
                  <a:schemeClr val="tx1"/>
                </a:solidFill>
              </a:rPr>
              <a:t> 제작</a:t>
            </a:r>
          </a:p>
          <a:p>
            <a:r>
              <a:rPr lang="en-US" altLang="ko-KR" b="1" u="sng" dirty="0">
                <a:solidFill>
                  <a:schemeClr val="tx1"/>
                </a:solidFill>
              </a:rPr>
              <a:t>12</a:t>
            </a:r>
            <a:r>
              <a:rPr lang="ko-KR" altLang="en-US" b="1" u="sng" dirty="0">
                <a:solidFill>
                  <a:schemeClr val="tx1"/>
                </a:solidFill>
              </a:rPr>
              <a:t>월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프로젝트 소스 파일을 모여서 같이 합치기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03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12C756-E75F-4E0D-8B40-D907A8AE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6</a:t>
            </a:r>
            <a:r>
              <a:rPr lang="ko-KR" altLang="en-US" dirty="0"/>
              <a:t>월 프로젝트</a:t>
            </a:r>
            <a:br>
              <a:rPr lang="en-US" altLang="ko-KR" dirty="0"/>
            </a:br>
            <a:r>
              <a:rPr lang="ko-KR" altLang="en-US" dirty="0"/>
              <a:t>계획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CBC5A-8824-49D3-AE91-5707FEF4D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아직 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ko-KR" altLang="en-US" dirty="0">
                <a:solidFill>
                  <a:schemeClr val="tx1"/>
                </a:solidFill>
              </a:rPr>
              <a:t>언어 복습을 완료하지 못한 팀원을 도와 완료 시키기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난수에 대해 이해하고 난수를 사용하는 방법을 숙지하고 익힘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동전 던지기를 주제로 난수를 이용해 제작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프로젝트 소스 파일을 모아 하나로 합치기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9693238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169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Century Gothic</vt:lpstr>
      <vt:lpstr>Courier New</vt:lpstr>
      <vt:lpstr>Wingdings 3</vt:lpstr>
      <vt:lpstr>슬라이스</vt:lpstr>
      <vt:lpstr>ENIAC G&amp;T</vt:lpstr>
      <vt:lpstr>PowerPoint 프레젠테이션</vt:lpstr>
      <vt:lpstr>연간 프로젝트 진행 계획</vt:lpstr>
      <vt:lpstr>6월 프로젝트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ENIAC G&amp;T</dc:title>
  <dc:creator>Ryein Kim</dc:creator>
  <cp:lastModifiedBy>Ryein Kim</cp:lastModifiedBy>
  <cp:revision>1</cp:revision>
  <dcterms:created xsi:type="dcterms:W3CDTF">2019-05-27T00:03:23Z</dcterms:created>
  <dcterms:modified xsi:type="dcterms:W3CDTF">2019-05-27T00:58:06Z</dcterms:modified>
</cp:coreProperties>
</file>