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90" r:id="rId14"/>
    <p:sldId id="291" r:id="rId15"/>
    <p:sldId id="292" r:id="rId16"/>
    <p:sldId id="293" r:id="rId17"/>
    <p:sldId id="294" r:id="rId18"/>
    <p:sldId id="295" r:id="rId19"/>
    <p:sldId id="300" r:id="rId20"/>
    <p:sldId id="298" r:id="rId21"/>
    <p:sldId id="296" r:id="rId22"/>
    <p:sldId id="2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1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52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12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91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990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29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59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57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06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47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83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13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156-E9A1-4F62-82AA-39EFAD007FAE}" type="datetimeFigureOut">
              <a:rPr lang="ko-KR" altLang="en-US" smtClean="0"/>
              <a:pPr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774D-99E8-45A9-B258-EA1088540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10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&#45936;&#47784;%20&#46041;&#50689;&#49345;.mp4" TargetMode="External"/><Relationship Id="rId4" Type="http://schemas.openxmlformats.org/officeDocument/2006/relationships/hyperlink" Target="https://www.youtube.com/watch?v=TFZ1YeEyNd8&amp;feature=youtu.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6047" y="159489"/>
            <a:ext cx="9144000" cy="13668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Snake</a:t>
            </a:r>
            <a:r>
              <a:rPr lang="ko-KR" altLang="en-US" dirty="0" smtClean="0">
                <a:solidFill>
                  <a:schemeClr val="bg1"/>
                </a:solidFill>
              </a:rPr>
              <a:t> 게임 중간보고서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964" y="4413656"/>
            <a:ext cx="4790473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2012003026 </a:t>
            </a:r>
            <a:r>
              <a:rPr lang="ko-KR" altLang="en-US" dirty="0" err="1" smtClean="0">
                <a:solidFill>
                  <a:schemeClr val="bg1"/>
                </a:solidFill>
              </a:rPr>
              <a:t>이령홍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2013105019 </a:t>
            </a:r>
            <a:r>
              <a:rPr lang="ko-KR" altLang="en-US" dirty="0" smtClean="0">
                <a:solidFill>
                  <a:schemeClr val="bg1"/>
                </a:solidFill>
              </a:rPr>
              <a:t>김우찬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2015114962 </a:t>
            </a:r>
            <a:r>
              <a:rPr lang="ko-KR" altLang="en-US" dirty="0" smtClean="0">
                <a:solidFill>
                  <a:schemeClr val="bg1"/>
                </a:solidFill>
              </a:rPr>
              <a:t>유승연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7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 시작화면 초기화 및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menu3(start_game()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7977" y="1793874"/>
            <a:ext cx="8824080" cy="406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start_game</a:t>
            </a:r>
            <a:r>
              <a:rPr lang="en-US" altLang="ko-KR" dirty="0" smtClean="0">
                <a:solidFill>
                  <a:schemeClr val="bg1"/>
                </a:solidFill>
              </a:rPr>
              <a:t>(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7690" y="1510995"/>
            <a:ext cx="8385653" cy="4616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start_game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i,j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snake *temp;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malloc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위한 변수</a:t>
            </a:r>
          </a:p>
          <a:p>
            <a:endParaRPr lang="ko-KR" altLang="en-US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temp =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snake*)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malloc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snake));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temp;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//snake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머리 위치 정하기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x_pos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5;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y_pos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5;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temp =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snake*)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malloc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snake));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temp-&gt;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x_pos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4;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//snake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꼬리 위치 정하기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temp-&gt;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y_pos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5;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-&gt;blink = temp;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flink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temp-&gt;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flink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temp-&gt;blink = NULL;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=COLS;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j=LINES;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initscr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start_game</a:t>
            </a:r>
            <a:r>
              <a:rPr lang="en-US" altLang="ko-KR" dirty="0" smtClean="0">
                <a:solidFill>
                  <a:schemeClr val="bg1"/>
                </a:solidFill>
              </a:rPr>
              <a:t>( 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6029" y="1393174"/>
            <a:ext cx="8708571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=0;i&lt;=LINES-1;i++){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벽만 남겨두고 화면을 모두 지움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for(j=0;j&lt;COLS-1;j++){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              move(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i,j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      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(" ");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for(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=2;i&lt;4;i++){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//time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보여줄 테두리 출력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move(i,COLS-20);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("*");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move(i,COLS-20);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("*****************");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move(2,COLS-19);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("time:");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print_bound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mvaddch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y_pos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p_snake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x_pos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HEAD);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//snake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머리 출력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mvaddch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(temp-&gt;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y_pos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temp-&gt;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x_pos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BODY);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//snake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몸 출력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refresh();//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화면에 출력</a:t>
            </a:r>
          </a:p>
          <a:p>
            <a:endParaRPr lang="ko-KR" altLang="en-US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}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 중 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057" y="1246326"/>
            <a:ext cx="8360229" cy="54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767943" y="1251858"/>
            <a:ext cx="2318657" cy="1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change_dir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7580" y="1099455"/>
            <a:ext cx="10831286" cy="56938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/>
              <a:t>void </a:t>
            </a:r>
            <a:r>
              <a:rPr lang="en-US" altLang="ko-KR" sz="1300" b="1" dirty="0" err="1"/>
              <a:t>change_dir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signum</a:t>
            </a:r>
            <a:r>
              <a:rPr lang="en-US" altLang="ko-KR" sz="1300" b="1" dirty="0"/>
              <a:t>)</a:t>
            </a:r>
          </a:p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 smtClean="0"/>
              <a:t>	</a:t>
            </a:r>
            <a:r>
              <a:rPr lang="en-US" altLang="ko-KR" sz="1300" b="1" dirty="0" err="1" smtClean="0"/>
              <a:t>int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c = </a:t>
            </a:r>
            <a:r>
              <a:rPr lang="en-US" altLang="ko-KR" sz="1300" b="1" dirty="0" err="1"/>
              <a:t>getch</a:t>
            </a:r>
            <a:r>
              <a:rPr lang="en-US" altLang="ko-KR" sz="1300" b="1" dirty="0"/>
              <a:t>();</a:t>
            </a:r>
          </a:p>
          <a:p>
            <a:r>
              <a:rPr lang="en-US" altLang="ko-KR" sz="1300" b="1" dirty="0" smtClean="0"/>
              <a:t>	if(c </a:t>
            </a:r>
            <a:r>
              <a:rPr lang="en-US" altLang="ko-KR" sz="1300" b="1" dirty="0"/>
              <a:t>== 'd'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&amp;&amp; </a:t>
            </a:r>
            <a:r>
              <a:rPr lang="en-US" altLang="ko-KR" sz="1300" b="1" dirty="0" err="1"/>
              <a:t>head.x_dir</a:t>
            </a:r>
            <a:r>
              <a:rPr lang="en-US" altLang="ko-KR" sz="1300" b="1" dirty="0"/>
              <a:t> != -1) </a:t>
            </a:r>
            <a:r>
              <a:rPr lang="en-US" altLang="ko-KR" sz="1300" b="1" dirty="0">
                <a:solidFill>
                  <a:srgbClr val="FF0000"/>
                </a:solidFill>
              </a:rPr>
              <a:t>//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d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이면 </a:t>
            </a:r>
            <a:r>
              <a:rPr lang="en-US" altLang="ko-KR" sz="1300" b="1" dirty="0">
                <a:solidFill>
                  <a:srgbClr val="FF0000"/>
                </a:solidFill>
              </a:rPr>
              <a:t>x </a:t>
            </a:r>
            <a:r>
              <a:rPr lang="ko-KR" altLang="en-US" sz="1300" b="1" dirty="0">
                <a:solidFill>
                  <a:srgbClr val="FF0000"/>
                </a:solidFill>
              </a:rPr>
              <a:t>방향을 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</a:rPr>
              <a:t>로 한다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 smtClean="0"/>
              <a:t>	{</a:t>
            </a:r>
            <a:endParaRPr lang="en-US" altLang="ko-KR" sz="1300" b="1" dirty="0"/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head.x_dir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1;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head.y_dir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head.ttg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</a:t>
            </a:r>
            <a:r>
              <a:rPr lang="en-US" altLang="ko-KR" sz="1300" b="1" dirty="0" smtClean="0"/>
              <a:t>;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이동하기 전에 방향이 다시 바뀌는 것을 막는다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.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 smtClean="0"/>
              <a:t>	}</a:t>
            </a:r>
            <a:endParaRPr lang="en-US" altLang="ko-KR" sz="1300" b="1" dirty="0"/>
          </a:p>
          <a:p>
            <a:r>
              <a:rPr lang="en-US" altLang="ko-KR" sz="1300" b="1" dirty="0" smtClean="0"/>
              <a:t>	else</a:t>
            </a:r>
            <a:r>
              <a:rPr lang="ko-KR" altLang="en-US" sz="1300" b="1" dirty="0" smtClean="0"/>
              <a:t> </a:t>
            </a:r>
            <a:r>
              <a:rPr lang="en-US" altLang="ko-KR" sz="1300" b="1" dirty="0"/>
              <a:t>if(c == 'a'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&amp;&amp; </a:t>
            </a:r>
            <a:r>
              <a:rPr lang="en-US" altLang="ko-KR" sz="1300" b="1" dirty="0" err="1"/>
              <a:t>head.x_dir</a:t>
            </a:r>
            <a:r>
              <a:rPr lang="en-US" altLang="ko-KR" sz="1300" b="1" dirty="0"/>
              <a:t> != 1) </a:t>
            </a:r>
            <a:r>
              <a:rPr lang="en-US" altLang="ko-KR" sz="1300" b="1" dirty="0">
                <a:solidFill>
                  <a:srgbClr val="FF0000"/>
                </a:solidFill>
              </a:rPr>
              <a:t>//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이면 </a:t>
            </a:r>
            <a:r>
              <a:rPr lang="en-US" altLang="ko-KR" sz="1300" b="1" dirty="0">
                <a:solidFill>
                  <a:srgbClr val="FF0000"/>
                </a:solidFill>
              </a:rPr>
              <a:t>x </a:t>
            </a:r>
            <a:r>
              <a:rPr lang="ko-KR" altLang="en-US" sz="1300" b="1" dirty="0">
                <a:solidFill>
                  <a:srgbClr val="FF0000"/>
                </a:solidFill>
              </a:rPr>
              <a:t>방향을 </a:t>
            </a:r>
            <a:r>
              <a:rPr lang="en-US" altLang="ko-KR" sz="1300" b="1" dirty="0">
                <a:solidFill>
                  <a:srgbClr val="FF0000"/>
                </a:solidFill>
              </a:rPr>
              <a:t>-1</a:t>
            </a:r>
            <a:r>
              <a:rPr lang="ko-KR" altLang="en-US" sz="1300" b="1" dirty="0">
                <a:solidFill>
                  <a:srgbClr val="FF0000"/>
                </a:solidFill>
              </a:rPr>
              <a:t>로 한다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 smtClean="0"/>
              <a:t>	{</a:t>
            </a:r>
            <a:endParaRPr lang="en-US" altLang="ko-KR" sz="1300" b="1" dirty="0"/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head.x_dir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-1;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head.y_dir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head.ttg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}</a:t>
            </a:r>
            <a:endParaRPr lang="en-US" altLang="ko-KR" sz="1300" b="1" dirty="0"/>
          </a:p>
          <a:p>
            <a:r>
              <a:rPr lang="en-US" altLang="ko-KR" sz="1300" b="1" dirty="0" smtClean="0"/>
              <a:t>	else</a:t>
            </a:r>
            <a:r>
              <a:rPr lang="ko-KR" altLang="en-US" sz="1300" b="1" dirty="0" smtClean="0"/>
              <a:t> </a:t>
            </a:r>
            <a:r>
              <a:rPr lang="en-US" altLang="ko-KR" sz="1300" b="1" dirty="0"/>
              <a:t>if(c == 'w'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&amp;&amp; </a:t>
            </a:r>
            <a:r>
              <a:rPr lang="en-US" altLang="ko-KR" sz="1300" b="1" dirty="0" err="1"/>
              <a:t>head.y_dir</a:t>
            </a:r>
            <a:r>
              <a:rPr lang="en-US" altLang="ko-KR" sz="1300" b="1" dirty="0"/>
              <a:t> != 1) </a:t>
            </a:r>
            <a:r>
              <a:rPr lang="en-US" altLang="ko-KR" sz="1300" b="1" dirty="0">
                <a:solidFill>
                  <a:srgbClr val="FF0000"/>
                </a:solidFill>
              </a:rPr>
              <a:t>//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w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이면 </a:t>
            </a:r>
            <a:r>
              <a:rPr lang="en-US" altLang="ko-KR" sz="1300" b="1" dirty="0">
                <a:solidFill>
                  <a:srgbClr val="FF0000"/>
                </a:solidFill>
              </a:rPr>
              <a:t>y </a:t>
            </a:r>
            <a:r>
              <a:rPr lang="ko-KR" altLang="en-US" sz="1300" b="1" dirty="0">
                <a:solidFill>
                  <a:srgbClr val="FF0000"/>
                </a:solidFill>
              </a:rPr>
              <a:t>방향을 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</a:rPr>
              <a:t>로 한다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 smtClean="0"/>
              <a:t>	{</a:t>
            </a:r>
            <a:endParaRPr lang="en-US" altLang="ko-KR" sz="1300" b="1" dirty="0"/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head.x_dir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head.y_dir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-1;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head.ttg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}</a:t>
            </a:r>
            <a:endParaRPr lang="en-US" altLang="ko-KR" sz="1300" b="1" dirty="0"/>
          </a:p>
          <a:p>
            <a:r>
              <a:rPr lang="en-US" altLang="ko-KR" sz="1300" b="1" dirty="0" smtClean="0"/>
              <a:t>	else</a:t>
            </a:r>
            <a:r>
              <a:rPr lang="ko-KR" altLang="en-US" sz="1300" b="1" dirty="0" smtClean="0"/>
              <a:t> </a:t>
            </a:r>
            <a:r>
              <a:rPr lang="en-US" altLang="ko-KR" sz="1300" b="1" dirty="0"/>
              <a:t>if(c == 's'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&amp;&amp; </a:t>
            </a:r>
            <a:r>
              <a:rPr lang="en-US" altLang="ko-KR" sz="1300" b="1" dirty="0" err="1"/>
              <a:t>head.y_dir</a:t>
            </a:r>
            <a:r>
              <a:rPr lang="en-US" altLang="ko-KR" sz="1300" b="1" dirty="0"/>
              <a:t> != -1) </a:t>
            </a:r>
            <a:r>
              <a:rPr lang="en-US" altLang="ko-KR" sz="1300" b="1" dirty="0">
                <a:solidFill>
                  <a:srgbClr val="FF0000"/>
                </a:solidFill>
              </a:rPr>
              <a:t>//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이면 </a:t>
            </a:r>
            <a:r>
              <a:rPr lang="en-US" altLang="ko-KR" sz="1300" b="1" dirty="0">
                <a:solidFill>
                  <a:srgbClr val="FF0000"/>
                </a:solidFill>
              </a:rPr>
              <a:t>y </a:t>
            </a:r>
            <a:r>
              <a:rPr lang="ko-KR" altLang="en-US" sz="1300" b="1" dirty="0">
                <a:solidFill>
                  <a:srgbClr val="FF0000"/>
                </a:solidFill>
              </a:rPr>
              <a:t>방향을 </a:t>
            </a:r>
            <a:r>
              <a:rPr lang="en-US" altLang="ko-KR" sz="1300" b="1" dirty="0">
                <a:solidFill>
                  <a:srgbClr val="FF0000"/>
                </a:solidFill>
              </a:rPr>
              <a:t>-1</a:t>
            </a:r>
            <a:r>
              <a:rPr lang="ko-KR" altLang="en-US" sz="1300" b="1" dirty="0">
                <a:solidFill>
                  <a:srgbClr val="FF0000"/>
                </a:solidFill>
              </a:rPr>
              <a:t>로 한다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 smtClean="0"/>
              <a:t>	{</a:t>
            </a:r>
            <a:endParaRPr lang="en-US" altLang="ko-KR" sz="1300" b="1" dirty="0"/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head.x_dir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head.y_dir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1;</a:t>
            </a:r>
          </a:p>
          <a:p>
            <a:r>
              <a:rPr lang="en-US" altLang="ko-KR" sz="1300" b="1" dirty="0" smtClean="0"/>
              <a:t>		</a:t>
            </a:r>
            <a:r>
              <a:rPr lang="en-US" altLang="ko-KR" sz="1300" b="1" dirty="0" err="1" smtClean="0"/>
              <a:t>head.ttg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= 0;</a:t>
            </a:r>
          </a:p>
          <a:p>
            <a:r>
              <a:rPr lang="en-US" altLang="ko-KR" sz="1300" b="1" dirty="0" smtClean="0"/>
              <a:t>	}</a:t>
            </a:r>
            <a:endParaRPr lang="ko-KR" altLang="en-US" sz="1300" b="1" dirty="0"/>
          </a:p>
          <a:p>
            <a:r>
              <a:rPr lang="en-US" altLang="ko-KR" sz="1300" b="1" dirty="0"/>
              <a:t>}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move_snake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3650" y="1232912"/>
            <a:ext cx="11164958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move_snake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signum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{</a:t>
            </a:r>
          </a:p>
          <a:p>
            <a:pPr lvl="1"/>
            <a:r>
              <a:rPr lang="en-US" altLang="ko-KR" sz="1400" b="1" dirty="0" err="1" smtClean="0"/>
              <a:t>int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temp_ch</a:t>
            </a:r>
            <a:r>
              <a:rPr lang="en-US" altLang="ko-KR" sz="1400" b="1" dirty="0" smtClean="0"/>
              <a:t>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임시로 다음 위치의 문자를 가져오는 변수</a:t>
            </a:r>
          </a:p>
          <a:p>
            <a:pPr lvl="1"/>
            <a:r>
              <a:rPr lang="en-US" altLang="ko-KR" sz="1400" b="1" dirty="0" smtClean="0"/>
              <a:t>signal(SIGALRM, SIG_IGN);</a:t>
            </a:r>
          </a:p>
          <a:p>
            <a:pPr lvl="1"/>
            <a:r>
              <a:rPr lang="en-US" altLang="ko-KR" sz="1400" b="1" dirty="0" smtClean="0"/>
              <a:t>signal(SIGIO, SIG_IGN);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핸들러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실행 중에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SIGALRM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SIGIO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무시한다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head.ttg</a:t>
            </a:r>
            <a:r>
              <a:rPr lang="en-US" altLang="ko-KR" sz="1400" b="1" dirty="0" smtClean="0"/>
              <a:t>-- == 0) // </a:t>
            </a:r>
            <a:r>
              <a:rPr lang="en-US" altLang="ko-KR" sz="1400" b="1" dirty="0" err="1" smtClean="0"/>
              <a:t>ttg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인지 체크하며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씩 감산한다</a:t>
            </a:r>
            <a:r>
              <a:rPr lang="en-US" altLang="ko-KR" sz="1400" b="1" dirty="0" smtClean="0"/>
              <a:t>.</a:t>
            </a:r>
          </a:p>
          <a:p>
            <a:pPr lvl="1"/>
            <a:r>
              <a:rPr lang="en-US" altLang="ko-KR" sz="1400" b="1" dirty="0" smtClean="0"/>
              <a:t>{</a:t>
            </a:r>
          </a:p>
          <a:p>
            <a:pPr lvl="2"/>
            <a:r>
              <a:rPr lang="en-US" altLang="ko-KR" sz="1400" b="1" dirty="0" smtClean="0"/>
              <a:t>head.ttg = head.ttm;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ttg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다시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ttm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으로 설정한다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sz="1400" b="1" dirty="0" smtClean="0"/>
              <a:t>while(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-&gt;blink != NULL)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뱀의 몸체를 훑으며 현재 출력된 문자를 지운다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sz="1400" b="1" dirty="0" smtClean="0"/>
              <a:t>{</a:t>
            </a:r>
          </a:p>
          <a:p>
            <a:pPr lvl="3"/>
            <a:r>
              <a:rPr lang="en-US" altLang="ko-KR" sz="1400" b="1" dirty="0" err="1" smtClean="0"/>
              <a:t>mvaddch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x_pos,BLANK</a:t>
            </a:r>
            <a:r>
              <a:rPr lang="en-US" altLang="ko-KR" sz="1400" b="1" dirty="0" smtClean="0"/>
              <a:t>);</a:t>
            </a:r>
          </a:p>
          <a:p>
            <a:pPr lvl="3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-&gt;blink;</a:t>
            </a:r>
          </a:p>
          <a:p>
            <a:pPr lvl="2"/>
            <a:r>
              <a:rPr lang="en-US" altLang="ko-KR" sz="1400" b="1" dirty="0" smtClean="0"/>
              <a:t>}</a:t>
            </a:r>
          </a:p>
          <a:p>
            <a:pPr lvl="2"/>
            <a:r>
              <a:rPr lang="en-US" altLang="ko-KR" sz="1400" b="1" dirty="0" err="1" smtClean="0"/>
              <a:t>mvaddch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, BLANK);</a:t>
            </a:r>
          </a:p>
          <a:p>
            <a:pPr lvl="2"/>
            <a:r>
              <a:rPr lang="en-US" altLang="ko-KR" sz="1400" b="1" dirty="0" err="1" smtClean="0"/>
              <a:t>last_tail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꼬리 추가를 위해 뱀의 마지막 꼬리를 저장한다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sz="1400" b="1" dirty="0" smtClean="0"/>
              <a:t>while(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flink</a:t>
            </a:r>
            <a:r>
              <a:rPr lang="en-US" altLang="ko-KR" sz="1400" b="1" dirty="0" smtClean="0"/>
              <a:t> != NULL)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뱀의 몸체를 앞으로 훑으며 위치를 변경하고 화면에 출력한다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sz="1400" b="1" dirty="0" smtClean="0"/>
              <a:t>{</a:t>
            </a:r>
          </a:p>
          <a:p>
            <a:pPr lvl="3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flink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;</a:t>
            </a:r>
          </a:p>
          <a:p>
            <a:pPr lvl="3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flink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;</a:t>
            </a:r>
          </a:p>
          <a:p>
            <a:pPr lvl="3"/>
            <a:endParaRPr lang="ko-KR" altLang="en-US" sz="1400" b="1" dirty="0" smtClean="0"/>
          </a:p>
          <a:p>
            <a:pPr lvl="3"/>
            <a:r>
              <a:rPr lang="en-US" altLang="ko-KR" sz="1400" b="1" dirty="0" err="1" smtClean="0"/>
              <a:t>mvaddch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, BODY);</a:t>
            </a:r>
          </a:p>
          <a:p>
            <a:pPr lvl="3"/>
            <a:endParaRPr lang="ko-KR" altLang="en-US" sz="1400" b="1" dirty="0" smtClean="0"/>
          </a:p>
          <a:p>
            <a:pPr lvl="3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flink</a:t>
            </a:r>
            <a:r>
              <a:rPr lang="en-US" altLang="ko-KR" sz="1400" b="1" dirty="0" smtClean="0"/>
              <a:t>;</a:t>
            </a:r>
          </a:p>
          <a:p>
            <a:pPr lvl="2"/>
            <a:r>
              <a:rPr lang="en-US" altLang="ko-KR" sz="1400" b="1" dirty="0" smtClean="0"/>
              <a:t>}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move_snake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3650" y="1232912"/>
            <a:ext cx="11164958" cy="5047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 += </a:t>
            </a:r>
            <a:r>
              <a:rPr lang="en-US" altLang="ko-KR" sz="1400" b="1" dirty="0" err="1" smtClean="0"/>
              <a:t>head.x_dir</a:t>
            </a:r>
            <a:r>
              <a:rPr lang="en-US" altLang="ko-KR" sz="1400" b="1" dirty="0" smtClean="0"/>
              <a:t>;</a:t>
            </a:r>
          </a:p>
          <a:p>
            <a:pPr lvl="2"/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 += </a:t>
            </a:r>
            <a:r>
              <a:rPr lang="en-US" altLang="ko-KR" sz="1400" b="1" dirty="0" err="1" smtClean="0"/>
              <a:t>head.y_dir</a:t>
            </a:r>
            <a:r>
              <a:rPr lang="en-US" altLang="ko-KR" sz="1400" b="1" dirty="0" smtClean="0"/>
              <a:t>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뱀의 머리 위치를 변경한다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ko-KR" altLang="en-US" sz="1400" b="1" dirty="0" smtClean="0"/>
          </a:p>
          <a:p>
            <a:pPr lvl="2"/>
            <a:r>
              <a:rPr lang="en-US" altLang="ko-KR" sz="1400" b="1" dirty="0" smtClean="0"/>
              <a:t>move(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);</a:t>
            </a:r>
          </a:p>
          <a:p>
            <a:pPr lvl="2"/>
            <a:r>
              <a:rPr lang="en-US" altLang="ko-KR" sz="1400" b="1" dirty="0" smtClean="0"/>
              <a:t>if((</a:t>
            </a:r>
            <a:r>
              <a:rPr lang="en-US" altLang="ko-KR" sz="1400" b="1" dirty="0" err="1" smtClean="0"/>
              <a:t>temp_ch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)inch()) ==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)'*' || (</a:t>
            </a:r>
            <a:r>
              <a:rPr lang="en-US" altLang="ko-KR" sz="1400" b="1" dirty="0" err="1" smtClean="0"/>
              <a:t>temp_ch</a:t>
            </a:r>
            <a:r>
              <a:rPr lang="en-US" altLang="ko-KR" sz="1400" b="1" dirty="0" smtClean="0"/>
              <a:t> ==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)BODY))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충돌을 판정하는 부분</a:t>
            </a:r>
          </a:p>
          <a:p>
            <a:pPr lvl="2"/>
            <a:r>
              <a:rPr lang="en-US" altLang="ko-KR" sz="1400" b="1" dirty="0" smtClean="0"/>
              <a:t>{</a:t>
            </a:r>
          </a:p>
          <a:p>
            <a:pPr lvl="3"/>
            <a:r>
              <a:rPr lang="en-US" altLang="ko-KR" sz="1400" b="1" dirty="0" err="1" smtClean="0"/>
              <a:t>print_menu</a:t>
            </a:r>
            <a:r>
              <a:rPr lang="en-US" altLang="ko-KR" sz="1400" b="1" dirty="0" smtClean="0"/>
              <a:t>(); // </a:t>
            </a:r>
            <a:r>
              <a:rPr lang="ko-KR" altLang="en-US" sz="1400" b="1" dirty="0" smtClean="0"/>
              <a:t>게임을 종료하고 메뉴를 호출한다</a:t>
            </a:r>
            <a:r>
              <a:rPr lang="en-US" altLang="ko-KR" sz="1400" b="1" dirty="0" smtClean="0"/>
              <a:t>.</a:t>
            </a:r>
            <a:endParaRPr lang="ko-KR" altLang="en-US" sz="1400" b="1" dirty="0" smtClean="0"/>
          </a:p>
          <a:p>
            <a:pPr lvl="2"/>
            <a:r>
              <a:rPr lang="en-US" altLang="ko-KR" sz="1400" b="1" dirty="0" smtClean="0"/>
              <a:t>}</a:t>
            </a:r>
          </a:p>
          <a:p>
            <a:pPr lvl="2"/>
            <a:r>
              <a:rPr lang="en-US" altLang="ko-KR" sz="1400" b="1" dirty="0" smtClean="0"/>
              <a:t>else if((</a:t>
            </a:r>
            <a:r>
              <a:rPr lang="en-US" altLang="ko-KR" sz="1400" b="1" dirty="0" err="1" smtClean="0"/>
              <a:t>temp_ch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)inch()) ==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)TOKEN)</a:t>
            </a:r>
          </a:p>
          <a:p>
            <a:pPr lvl="2"/>
            <a:r>
              <a:rPr lang="en-US" altLang="ko-KR" sz="1400" b="1" dirty="0" smtClean="0"/>
              <a:t>{</a:t>
            </a:r>
          </a:p>
          <a:p>
            <a:pPr lvl="3"/>
            <a:r>
              <a:rPr lang="en-US" altLang="ko-KR" sz="1400" b="1" dirty="0" smtClean="0">
                <a:solidFill>
                  <a:schemeClr val="accent1"/>
                </a:solidFill>
              </a:rPr>
              <a:t>//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여기에 꼬리 증가 함수 넣을 예정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새로 추가한 꼬리는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함수안에서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accent1"/>
                </a:solidFill>
              </a:rPr>
              <a:t>mvaddch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해줘야함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</a:t>
            </a:r>
            <a:endParaRPr lang="ko-KR" altLang="en-US" sz="1400" b="1" dirty="0" smtClean="0">
              <a:solidFill>
                <a:schemeClr val="accent1"/>
              </a:solidFill>
            </a:endParaRPr>
          </a:p>
          <a:p>
            <a:pPr lvl="2"/>
            <a:r>
              <a:rPr lang="en-US" altLang="ko-KR" sz="1400" b="1" dirty="0" smtClean="0"/>
              <a:t>}</a:t>
            </a:r>
          </a:p>
          <a:p>
            <a:pPr lvl="2"/>
            <a:endParaRPr lang="ko-KR" altLang="en-US" sz="1400" b="1" dirty="0" smtClean="0"/>
          </a:p>
          <a:p>
            <a:pPr lvl="2"/>
            <a:r>
              <a:rPr lang="en-US" altLang="ko-KR" sz="1400" b="1" dirty="0" err="1" smtClean="0"/>
              <a:t>mvaddch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y_pos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p_snake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x_pos</a:t>
            </a:r>
            <a:r>
              <a:rPr lang="en-US" altLang="ko-KR" sz="1400" b="1" dirty="0" smtClean="0"/>
              <a:t>, HEAD);</a:t>
            </a:r>
          </a:p>
          <a:p>
            <a:pPr lvl="2"/>
            <a:r>
              <a:rPr lang="en-US" altLang="ko-KR" sz="1400" b="1" dirty="0" smtClean="0"/>
              <a:t>move(LINES-1, COLS-1);</a:t>
            </a:r>
          </a:p>
          <a:p>
            <a:pPr lvl="2"/>
            <a:endParaRPr lang="ko-KR" altLang="en-US" sz="1400" b="1" dirty="0" smtClean="0"/>
          </a:p>
          <a:p>
            <a:pPr lvl="2"/>
            <a:endParaRPr lang="ko-KR" altLang="en-US" sz="1400" b="1" dirty="0" smtClean="0"/>
          </a:p>
          <a:p>
            <a:pPr lvl="2"/>
            <a:r>
              <a:rPr lang="en-US" altLang="ko-KR" sz="1400" b="1" dirty="0" smtClean="0"/>
              <a:t>refresh();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pPr lvl="1"/>
            <a:endParaRPr lang="ko-KR" altLang="en-US" sz="1400" b="1" dirty="0" smtClean="0"/>
          </a:p>
          <a:p>
            <a:pPr lvl="1"/>
            <a:r>
              <a:rPr lang="en-US" altLang="ko-KR" sz="1400" b="1" dirty="0" smtClean="0"/>
              <a:t>signal(SIGALRM, </a:t>
            </a:r>
            <a:r>
              <a:rPr lang="en-US" altLang="ko-KR" sz="1400" b="1" dirty="0" err="1" smtClean="0"/>
              <a:t>move_snake</a:t>
            </a:r>
            <a:r>
              <a:rPr lang="en-US" altLang="ko-KR" sz="1400" b="1" dirty="0" smtClean="0"/>
              <a:t>);</a:t>
            </a:r>
          </a:p>
          <a:p>
            <a:pPr lvl="1"/>
            <a:r>
              <a:rPr lang="en-US" altLang="ko-KR" sz="1400" b="1" dirty="0" smtClean="0"/>
              <a:t>signal(SIGIO, </a:t>
            </a:r>
            <a:r>
              <a:rPr lang="en-US" altLang="ko-KR" sz="1400" b="1" dirty="0" err="1" smtClean="0"/>
              <a:t>change_dir</a:t>
            </a:r>
            <a:r>
              <a:rPr lang="en-US" altLang="ko-KR" sz="1400" b="1" dirty="0" smtClean="0"/>
              <a:t>);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핸들러가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종료될 때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SIGIO, SIGALRM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핸들러를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다시 설정한다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}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terminal_set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" y="31895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4400" dirty="0" err="1" smtClean="0">
                <a:solidFill>
                  <a:schemeClr val="bg1"/>
                </a:solidFill>
              </a:rPr>
              <a:t>set_async</a:t>
            </a:r>
            <a:r>
              <a:rPr lang="en-US" altLang="ko-KR" sz="4400" dirty="0" smtClean="0">
                <a:solidFill>
                  <a:schemeClr val="bg1"/>
                </a:solidFill>
              </a:rPr>
              <a:t>()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0356" y="1200144"/>
            <a:ext cx="9313035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ko-KR" sz="1400" b="1" dirty="0"/>
              <a:t>void </a:t>
            </a:r>
            <a:r>
              <a:rPr lang="en-US" altLang="ko-KR" sz="1400" b="1" dirty="0" err="1"/>
              <a:t>terminal_set</a:t>
            </a:r>
            <a:r>
              <a:rPr lang="en-US" altLang="ko-KR" sz="1400" b="1" dirty="0"/>
              <a:t>()</a:t>
            </a:r>
          </a:p>
          <a:p>
            <a:r>
              <a:rPr lang="en-US" altLang="ko-KR" sz="1400" b="1" dirty="0"/>
              <a:t>{</a:t>
            </a:r>
          </a:p>
          <a:p>
            <a:pPr lvl="1"/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termios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ttystate</a:t>
            </a:r>
            <a:r>
              <a:rPr lang="en-US" altLang="ko-KR" sz="1400" b="1" dirty="0"/>
              <a:t>;</a:t>
            </a:r>
          </a:p>
          <a:p>
            <a:pPr lvl="1"/>
            <a:endParaRPr lang="ko-KR" altLang="en-US" sz="1400" b="1" dirty="0"/>
          </a:p>
          <a:p>
            <a:pPr lvl="1"/>
            <a:r>
              <a:rPr lang="en-US" altLang="ko-KR" sz="1400" b="1" dirty="0" err="1"/>
              <a:t>tcgetattr</a:t>
            </a:r>
            <a:r>
              <a:rPr lang="en-US" altLang="ko-KR" sz="1400" b="1" dirty="0"/>
              <a:t>(0, &amp;</a:t>
            </a:r>
            <a:r>
              <a:rPr lang="en-US" altLang="ko-KR" sz="1400" b="1" dirty="0" err="1"/>
              <a:t>ttystate</a:t>
            </a:r>
            <a:r>
              <a:rPr lang="en-US" altLang="ko-KR" sz="1400" b="1" dirty="0"/>
              <a:t>);</a:t>
            </a:r>
          </a:p>
          <a:p>
            <a:pPr lvl="1"/>
            <a:r>
              <a:rPr lang="en-US" altLang="ko-KR" sz="1400" b="1" dirty="0" err="1"/>
              <a:t>ttystate.c_lflag</a:t>
            </a:r>
            <a:r>
              <a:rPr lang="en-US" altLang="ko-KR" sz="1400" b="1" dirty="0"/>
              <a:t> &amp;= ~ICANON; </a:t>
            </a:r>
            <a:r>
              <a:rPr lang="en-US" altLang="ko-KR" sz="1400" b="1" dirty="0">
                <a:solidFill>
                  <a:srgbClr val="FF0000"/>
                </a:solidFill>
              </a:rPr>
              <a:t>// </a:t>
            </a:r>
            <a:r>
              <a:rPr lang="en-US" altLang="ko-KR" sz="1400" b="1" dirty="0" err="1">
                <a:solidFill>
                  <a:srgbClr val="FF0000"/>
                </a:solidFill>
              </a:rPr>
              <a:t>nocanonical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모드로 변경합니다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 err="1"/>
              <a:t>ttystate.c_cc</a:t>
            </a:r>
            <a:r>
              <a:rPr lang="en-US" altLang="ko-KR" sz="1400" b="1" dirty="0"/>
              <a:t>[VMIN] = 1;</a:t>
            </a:r>
          </a:p>
          <a:p>
            <a:pPr lvl="1"/>
            <a:r>
              <a:rPr lang="en-US" altLang="ko-KR" sz="1400" b="1" dirty="0" err="1"/>
              <a:t>ttystate.c_lflag</a:t>
            </a:r>
            <a:r>
              <a:rPr lang="en-US" altLang="ko-KR" sz="1400" b="1" dirty="0"/>
              <a:t> &amp;- ~ECHO; </a:t>
            </a:r>
            <a:r>
              <a:rPr lang="en-US" altLang="ko-KR" sz="1400" b="1" dirty="0">
                <a:solidFill>
                  <a:srgbClr val="FF0000"/>
                </a:solidFill>
              </a:rPr>
              <a:t>// </a:t>
            </a:r>
            <a:r>
              <a:rPr lang="en-US" altLang="ko-KR" sz="1400" b="1" dirty="0" err="1">
                <a:solidFill>
                  <a:srgbClr val="FF0000"/>
                </a:solidFill>
              </a:rPr>
              <a:t>noecho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모드로 변경합니다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 err="1"/>
              <a:t>tcsetattr</a:t>
            </a:r>
            <a:r>
              <a:rPr lang="en-US" altLang="ko-KR" sz="1400" b="1" dirty="0"/>
              <a:t>(0, TCSANOW, &amp;</a:t>
            </a:r>
            <a:r>
              <a:rPr lang="en-US" altLang="ko-KR" sz="1400" b="1" dirty="0" err="1"/>
              <a:t>ttystate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356" y="4542146"/>
            <a:ext cx="931303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ko-KR" sz="1400" b="1" dirty="0"/>
              <a:t>void </a:t>
            </a:r>
            <a:r>
              <a:rPr lang="en-US" altLang="ko-KR" sz="1400" b="1" dirty="0" err="1"/>
              <a:t>set_async</a:t>
            </a:r>
            <a:r>
              <a:rPr lang="en-US" altLang="ko-KR" sz="1400" b="1" dirty="0"/>
              <a:t>()</a:t>
            </a:r>
          </a:p>
          <a:p>
            <a:r>
              <a:rPr lang="en-US" altLang="ko-KR" sz="1400" b="1" dirty="0"/>
              <a:t>{</a:t>
            </a:r>
          </a:p>
          <a:p>
            <a:pPr lvl="1"/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fd_flags</a:t>
            </a:r>
            <a:r>
              <a:rPr lang="en-US" altLang="ko-KR" sz="1400" b="1" dirty="0"/>
              <a:t>;</a:t>
            </a:r>
          </a:p>
          <a:p>
            <a:pPr lvl="1"/>
            <a:endParaRPr lang="ko-KR" altLang="en-US" sz="1400" b="1" dirty="0"/>
          </a:p>
          <a:p>
            <a:pPr lvl="1"/>
            <a:r>
              <a:rPr lang="en-US" altLang="ko-KR" sz="1400" b="1" dirty="0" err="1"/>
              <a:t>fcntl</a:t>
            </a:r>
            <a:r>
              <a:rPr lang="en-US" altLang="ko-KR" sz="1400" b="1" dirty="0"/>
              <a:t>(0, F_SETOWN, </a:t>
            </a:r>
            <a:r>
              <a:rPr lang="en-US" altLang="ko-KR" sz="1400" b="1" dirty="0" err="1"/>
              <a:t>getpid</a:t>
            </a:r>
            <a:r>
              <a:rPr lang="en-US" altLang="ko-KR" sz="1400" b="1" dirty="0"/>
              <a:t>());</a:t>
            </a:r>
          </a:p>
          <a:p>
            <a:pPr lvl="1"/>
            <a:r>
              <a:rPr lang="en-US" altLang="ko-KR" sz="1400" b="1" dirty="0" err="1"/>
              <a:t>fd_flags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fcntl</a:t>
            </a:r>
            <a:r>
              <a:rPr lang="en-US" altLang="ko-KR" sz="1400" b="1" dirty="0"/>
              <a:t>(0, F_GETFL);</a:t>
            </a:r>
          </a:p>
          <a:p>
            <a:pPr lvl="1"/>
            <a:r>
              <a:rPr lang="en-US" altLang="ko-KR" sz="1400" b="1" dirty="0" err="1"/>
              <a:t>fcntl</a:t>
            </a:r>
            <a:r>
              <a:rPr lang="en-US" altLang="ko-KR" sz="1400" b="1" dirty="0"/>
              <a:t>(0, F_SETFL, (</a:t>
            </a:r>
            <a:r>
              <a:rPr lang="en-US" altLang="ko-KR" sz="1400" b="1" dirty="0" err="1"/>
              <a:t>fd_flags</a:t>
            </a:r>
            <a:r>
              <a:rPr lang="en-US" altLang="ko-KR" sz="1400" b="1" dirty="0"/>
              <a:t> | O_ASYNC));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set_ticker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4021" y="1719952"/>
            <a:ext cx="9313035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set_ticker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n_msecs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{</a:t>
            </a:r>
          </a:p>
          <a:p>
            <a:pPr lvl="1"/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itimerval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new_timeset</a:t>
            </a:r>
            <a:r>
              <a:rPr lang="en-US" altLang="ko-KR" sz="1400" b="1" dirty="0"/>
              <a:t>;</a:t>
            </a:r>
          </a:p>
          <a:p>
            <a:pPr lvl="1"/>
            <a:r>
              <a:rPr lang="en-US" altLang="ko-KR" sz="1400" b="1" dirty="0"/>
              <a:t>long </a:t>
            </a:r>
            <a:r>
              <a:rPr lang="en-US" altLang="ko-KR" sz="1400" b="1" dirty="0" err="1"/>
              <a:t>n_sec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n_usecs</a:t>
            </a:r>
            <a:r>
              <a:rPr lang="en-US" altLang="ko-KR" sz="1400" b="1" dirty="0"/>
              <a:t>;</a:t>
            </a:r>
          </a:p>
          <a:p>
            <a:pPr lvl="1"/>
            <a:endParaRPr lang="ko-KR" altLang="en-US" sz="1400" b="1" dirty="0"/>
          </a:p>
          <a:p>
            <a:pPr lvl="1"/>
            <a:r>
              <a:rPr lang="en-US" altLang="ko-KR" sz="1400" b="1" dirty="0" err="1"/>
              <a:t>n_sec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n_msecs</a:t>
            </a:r>
            <a:r>
              <a:rPr lang="en-US" altLang="ko-KR" sz="1400" b="1" dirty="0"/>
              <a:t> / 1000;</a:t>
            </a:r>
          </a:p>
          <a:p>
            <a:pPr lvl="1"/>
            <a:r>
              <a:rPr lang="en-US" altLang="ko-KR" sz="1400" b="1" dirty="0" err="1"/>
              <a:t>n_usecs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n_msecs</a:t>
            </a:r>
            <a:r>
              <a:rPr lang="en-US" altLang="ko-KR" sz="1400" b="1" dirty="0"/>
              <a:t> % 1000) * 1000L;</a:t>
            </a:r>
          </a:p>
          <a:p>
            <a:pPr lvl="1"/>
            <a:r>
              <a:rPr lang="en-US" altLang="ko-KR" sz="1400" b="1" dirty="0" err="1"/>
              <a:t>new_timeset.it_interval.tv_sec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n_sec</a:t>
            </a:r>
            <a:r>
              <a:rPr lang="en-US" altLang="ko-KR" sz="1400" b="1" dirty="0"/>
              <a:t>;</a:t>
            </a:r>
          </a:p>
          <a:p>
            <a:pPr lvl="1"/>
            <a:r>
              <a:rPr lang="en-US" altLang="ko-KR" sz="1400" b="1" dirty="0" err="1"/>
              <a:t>new_timeset.it_interval.tv_usec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n_usecs</a:t>
            </a:r>
            <a:r>
              <a:rPr lang="en-US" altLang="ko-KR" sz="1400" b="1" dirty="0"/>
              <a:t>;</a:t>
            </a:r>
          </a:p>
          <a:p>
            <a:pPr lvl="1"/>
            <a:r>
              <a:rPr lang="en-US" altLang="ko-KR" sz="1400" b="1" dirty="0" err="1"/>
              <a:t>new_timeset.it_value.tv_sec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n_sec</a:t>
            </a:r>
            <a:r>
              <a:rPr lang="en-US" altLang="ko-KR" sz="1400" b="1" dirty="0"/>
              <a:t>;</a:t>
            </a:r>
          </a:p>
          <a:p>
            <a:pPr lvl="1"/>
            <a:r>
              <a:rPr lang="en-US" altLang="ko-KR" sz="1400" b="1" dirty="0" err="1"/>
              <a:t>new_timeset.it_value.tv_usec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n_usecs</a:t>
            </a:r>
            <a:r>
              <a:rPr lang="en-US" altLang="ko-KR" sz="1400" b="1" dirty="0"/>
              <a:t>;</a:t>
            </a:r>
          </a:p>
          <a:p>
            <a:pPr lvl="1"/>
            <a:endParaRPr lang="ko-KR" altLang="en-US" sz="1400" b="1" dirty="0"/>
          </a:p>
          <a:p>
            <a:pPr lvl="1"/>
            <a:endParaRPr lang="ko-KR" altLang="en-US" sz="1400" b="1" dirty="0"/>
          </a:p>
          <a:p>
            <a:pPr lvl="1"/>
            <a:r>
              <a:rPr lang="en-US" altLang="ko-KR" sz="1400" b="1" dirty="0"/>
              <a:t>return </a:t>
            </a:r>
            <a:r>
              <a:rPr lang="en-US" altLang="ko-KR" sz="1400" b="1" dirty="0" err="1"/>
              <a:t>setitimer</a:t>
            </a:r>
            <a:r>
              <a:rPr lang="en-US" altLang="ko-KR" sz="1400" b="1" dirty="0"/>
              <a:t>(ITIMER_REAL, &amp;</a:t>
            </a:r>
            <a:r>
              <a:rPr lang="en-US" altLang="ko-KR" sz="1400" b="1" dirty="0" err="1"/>
              <a:t>new_timeset</a:t>
            </a:r>
            <a:r>
              <a:rPr lang="en-US" altLang="ko-KR" sz="1400" b="1" dirty="0"/>
              <a:t>, NULL);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 구동 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데모 동영상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68274" y="1627413"/>
            <a:ext cx="7990114" cy="3151415"/>
          </a:xfrm>
          <a:prstGeom prst="rect">
            <a:avLst/>
          </a:prstGeom>
          <a:ln cmpd="sng">
            <a:gradFill>
              <a:gsLst>
                <a:gs pos="55000">
                  <a:srgbClr val="C0000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</p:pic>
      <p:sp>
        <p:nvSpPr>
          <p:cNvPr id="6" name="오른쪽 화살표 5">
            <a:hlinkClick r:id="rId4"/>
          </p:cNvPr>
          <p:cNvSpPr/>
          <p:nvPr/>
        </p:nvSpPr>
        <p:spPr>
          <a:xfrm>
            <a:off x="9165771" y="5627915"/>
            <a:ext cx="2590800" cy="957943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YouTube </a:t>
            </a:r>
            <a:r>
              <a:rPr lang="ko-KR" altLang="en-US" dirty="0" err="1" smtClean="0">
                <a:solidFill>
                  <a:schemeClr val="bg1"/>
                </a:solidFill>
              </a:rPr>
              <a:t>바로가기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구현화된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r>
              <a:rPr lang="ko-KR" altLang="en-US" dirty="0" smtClean="0">
                <a:solidFill>
                  <a:schemeClr val="bg1"/>
                </a:solidFill>
              </a:rPr>
              <a:t> 구현 도중 변경된 사항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구현 되어야 할 부분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 도중 변경된 사항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8943" y="1436914"/>
            <a:ext cx="8153400" cy="1371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SIGIO</a:t>
            </a:r>
            <a:r>
              <a:rPr lang="ko-KR" altLang="en-US" sz="2000" dirty="0" smtClean="0">
                <a:solidFill>
                  <a:schemeClr val="bg1"/>
                </a:solidFill>
              </a:rPr>
              <a:t>를 통해 </a:t>
            </a:r>
            <a:r>
              <a:rPr lang="ko-KR" altLang="en-US" sz="2800" b="1" u="sng" dirty="0" smtClean="0">
                <a:solidFill>
                  <a:schemeClr val="accent1"/>
                </a:solidFill>
              </a:rPr>
              <a:t>방향키</a:t>
            </a:r>
            <a:r>
              <a:rPr lang="ko-KR" altLang="en-US" sz="2000" dirty="0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입력 받아 </a:t>
            </a:r>
            <a:r>
              <a:rPr lang="en-US" altLang="ko-KR" sz="2000" dirty="0" smtClean="0">
                <a:solidFill>
                  <a:schemeClr val="bg1"/>
                </a:solidFill>
              </a:rPr>
              <a:t>Snake</a:t>
            </a:r>
            <a:r>
              <a:rPr lang="ko-KR" altLang="en-US" sz="2000" dirty="0" smtClean="0">
                <a:solidFill>
                  <a:schemeClr val="bg1"/>
                </a:solidFill>
              </a:rPr>
              <a:t>의 방향을 조정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49825" y="4495876"/>
            <a:ext cx="8153400" cy="1371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u="sng" dirty="0" smtClean="0">
                <a:solidFill>
                  <a:schemeClr val="accent1"/>
                </a:solidFill>
              </a:rPr>
              <a:t>W,S,D,A</a:t>
            </a:r>
            <a:r>
              <a:rPr lang="ko-KR" altLang="en-US" sz="2000" dirty="0" smtClean="0">
                <a:solidFill>
                  <a:schemeClr val="bg1"/>
                </a:solidFill>
              </a:rPr>
              <a:t>로 입력 받아 </a:t>
            </a:r>
            <a:r>
              <a:rPr lang="en-US" altLang="ko-KR" sz="2000" dirty="0" smtClean="0">
                <a:solidFill>
                  <a:schemeClr val="bg1"/>
                </a:solidFill>
              </a:rPr>
              <a:t>Snake</a:t>
            </a:r>
            <a:r>
              <a:rPr lang="ko-KR" altLang="en-US" sz="2000" dirty="0" smtClean="0">
                <a:solidFill>
                  <a:schemeClr val="bg1"/>
                </a:solidFill>
              </a:rPr>
              <a:t>의 방향을 조정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향후 조정 예정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170714" y="3135084"/>
            <a:ext cx="968829" cy="1208314"/>
          </a:xfrm>
          <a:prstGeom prst="downArrow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349830"/>
            <a:ext cx="901337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1905000" y="2862942"/>
            <a:ext cx="489858" cy="489858"/>
          </a:xfrm>
          <a:prstGeom prst="ellipse">
            <a:avLst/>
          </a:prstGeom>
          <a:solidFill>
            <a:schemeClr val="tx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 예정인 부분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5219" y="5050971"/>
            <a:ext cx="4953000" cy="8708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93229" y="3102429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4513" y="3298372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1285" y="2917371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199" y="4223657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656" y="3635829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2086" y="2939143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1943" y="5029200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2028" y="5159829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4430485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28" y="3124200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5107" y="4343400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1849" y="3897086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1021" y="4267200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25343" y="1611084"/>
            <a:ext cx="2133600" cy="489858"/>
          </a:xfrm>
          <a:prstGeom prst="ellipse">
            <a:avLst/>
          </a:prstGeom>
          <a:solidFill>
            <a:schemeClr val="tx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26230" y="2006172"/>
            <a:ext cx="511628" cy="489858"/>
          </a:xfrm>
          <a:prstGeom prst="ellipse">
            <a:avLst/>
          </a:prstGeom>
          <a:solidFill>
            <a:schemeClr val="tx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74557" y="2237977"/>
            <a:ext cx="130629" cy="979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43921" y="2239894"/>
            <a:ext cx="130629" cy="979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102399" y="2239890"/>
            <a:ext cx="130629" cy="979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50792" y="2535086"/>
            <a:ext cx="123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</a:rPr>
              <a:t>토큰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42" y="2209797"/>
            <a:ext cx="163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</a:rPr>
              <a:t>게임 시간 표시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171" y="1796140"/>
            <a:ext cx="118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</a:rPr>
              <a:t>꼬리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0163" y="2399783"/>
            <a:ext cx="7699744" cy="28527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88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8800" dirty="0" smtClean="0">
                <a:solidFill>
                  <a:schemeClr val="bg1"/>
                </a:solidFill>
              </a:rPr>
              <a:t>.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699" y="1458008"/>
            <a:ext cx="1124798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C00000"/>
                </a:solidFill>
              </a:rPr>
              <a:t>함수 정리</a:t>
            </a:r>
            <a:endParaRPr lang="en-US" altLang="ko-KR" sz="36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Menu</a:t>
            </a:r>
            <a:r>
              <a:rPr lang="ko-KR" altLang="en-US" sz="2000" dirty="0" smtClean="0">
                <a:solidFill>
                  <a:srgbClr val="C00000"/>
                </a:solidFill>
              </a:rPr>
              <a:t>출력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</a:rPr>
              <a:t>rint_bound</a:t>
            </a:r>
            <a:r>
              <a:rPr lang="en-US" altLang="ko-KR" dirty="0" smtClean="0">
                <a:solidFill>
                  <a:schemeClr val="bg1"/>
                </a:solidFill>
              </a:rPr>
              <a:t>( ) : </a:t>
            </a:r>
            <a:r>
              <a:rPr lang="ko-KR" altLang="en-US" dirty="0" smtClean="0">
                <a:solidFill>
                  <a:schemeClr val="bg1"/>
                </a:solidFill>
              </a:rPr>
              <a:t>별 모양</a:t>
            </a:r>
            <a:r>
              <a:rPr lang="en-US" altLang="ko-KR" dirty="0" smtClean="0">
                <a:solidFill>
                  <a:schemeClr val="bg1"/>
                </a:solidFill>
              </a:rPr>
              <a:t>(*)</a:t>
            </a:r>
            <a:r>
              <a:rPr lang="ko-KR" altLang="en-US" dirty="0" smtClean="0">
                <a:solidFill>
                  <a:schemeClr val="bg1"/>
                </a:solidFill>
              </a:rPr>
              <a:t>으로 벽을 출력한다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print_menu</a:t>
            </a:r>
            <a:r>
              <a:rPr lang="en-US" altLang="ko-KR" dirty="0" smtClean="0">
                <a:solidFill>
                  <a:schemeClr val="bg1"/>
                </a:solidFill>
              </a:rPr>
              <a:t>( ) : 1. menu</a:t>
            </a:r>
            <a:r>
              <a:rPr lang="ko-KR" altLang="en-US" dirty="0" smtClean="0">
                <a:solidFill>
                  <a:schemeClr val="bg1"/>
                </a:solidFill>
              </a:rPr>
              <a:t>를 출력한다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           2. </a:t>
            </a:r>
            <a:r>
              <a:rPr lang="ko-KR" altLang="en-US" dirty="0" smtClean="0">
                <a:solidFill>
                  <a:schemeClr val="bg1"/>
                </a:solidFill>
              </a:rPr>
              <a:t>만약 </a:t>
            </a:r>
            <a:r>
              <a:rPr lang="en-US" altLang="ko-KR" dirty="0" smtClean="0">
                <a:solidFill>
                  <a:schemeClr val="bg1"/>
                </a:solidFill>
              </a:rPr>
              <a:t>s(or S) </a:t>
            </a:r>
            <a:r>
              <a:rPr lang="ko-KR" altLang="en-US" dirty="0" smtClean="0">
                <a:solidFill>
                  <a:schemeClr val="bg1"/>
                </a:solidFill>
              </a:rPr>
              <a:t>를 누르면 </a:t>
            </a:r>
            <a:r>
              <a:rPr lang="en-US" altLang="ko-KR" dirty="0" smtClean="0">
                <a:solidFill>
                  <a:schemeClr val="bg1"/>
                </a:solidFill>
              </a:rPr>
              <a:t>rule</a:t>
            </a:r>
            <a:r>
              <a:rPr lang="ko-KR" altLang="en-US" dirty="0" smtClean="0">
                <a:solidFill>
                  <a:schemeClr val="bg1"/>
                </a:solidFill>
              </a:rPr>
              <a:t>화면으로 가고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           3. q(or Q)</a:t>
            </a:r>
            <a:r>
              <a:rPr lang="ko-KR" altLang="en-US" dirty="0" smtClean="0">
                <a:solidFill>
                  <a:schemeClr val="bg1"/>
                </a:solidFill>
              </a:rPr>
              <a:t>를 누르면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종료한다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다른 입력 값은 무시한다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C00000"/>
                </a:solidFill>
              </a:rPr>
              <a:t>Rule</a:t>
            </a:r>
            <a:r>
              <a:rPr lang="ko-KR" altLang="en-US" sz="2000" dirty="0" smtClean="0">
                <a:solidFill>
                  <a:srgbClr val="C00000"/>
                </a:solidFill>
              </a:rPr>
              <a:t>출력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</a:rPr>
              <a:t>rint_rule</a:t>
            </a:r>
            <a:r>
              <a:rPr lang="en-US" altLang="ko-KR" dirty="0" smtClean="0">
                <a:solidFill>
                  <a:schemeClr val="bg1"/>
                </a:solidFill>
              </a:rPr>
              <a:t>( ) : </a:t>
            </a:r>
            <a:r>
              <a:rPr lang="ko-KR" altLang="en-US" dirty="0" smtClean="0">
                <a:solidFill>
                  <a:schemeClr val="bg1"/>
                </a:solidFill>
              </a:rPr>
              <a:t>게임 규칙화면을 출력하고 아무 키를 누르면 게임시작화면으로 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게임시작화면 초기화 및 출력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start_game</a:t>
            </a:r>
            <a:r>
              <a:rPr lang="en-US" altLang="ko-KR" dirty="0" smtClean="0">
                <a:solidFill>
                  <a:schemeClr val="bg1"/>
                </a:solidFill>
              </a:rPr>
              <a:t>( ) : </a:t>
            </a:r>
            <a:r>
              <a:rPr lang="ko-KR" altLang="en-US" dirty="0" smtClean="0">
                <a:solidFill>
                  <a:schemeClr val="bg1"/>
                </a:solidFill>
              </a:rPr>
              <a:t>화면에 벽만 남도록 초기화해서 출력하고  뱀을 초기화해서 출력한다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699" y="1458008"/>
            <a:ext cx="1124798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C00000"/>
                </a:solidFill>
              </a:rPr>
              <a:t>함수 정리</a:t>
            </a:r>
            <a:endParaRPr lang="en-US" altLang="ko-KR" sz="36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방향 변화 구현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change_dir</a:t>
            </a:r>
            <a:r>
              <a:rPr lang="en-US" altLang="ko-KR" sz="2000" dirty="0" smtClean="0">
                <a:solidFill>
                  <a:schemeClr val="bg1"/>
                </a:solidFill>
              </a:rPr>
              <a:t>( ) : SIGIO </a:t>
            </a:r>
            <a:r>
              <a:rPr lang="ko-KR" altLang="en-US" sz="2000" dirty="0" smtClean="0">
                <a:solidFill>
                  <a:schemeClr val="bg1"/>
                </a:solidFill>
              </a:rPr>
              <a:t>시그널을 받으면 실행되어 뱀의 방향을 수정한다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이동 및 충돌 구현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move_snake</a:t>
            </a:r>
            <a:r>
              <a:rPr lang="en-US" altLang="ko-KR" sz="2000" dirty="0" smtClean="0">
                <a:solidFill>
                  <a:schemeClr val="bg1"/>
                </a:solidFill>
              </a:rPr>
              <a:t>( ) : SIGALRM</a:t>
            </a:r>
            <a:r>
              <a:rPr lang="ko-KR" altLang="en-US" sz="2000" dirty="0" smtClean="0">
                <a:solidFill>
                  <a:schemeClr val="bg1"/>
                </a:solidFill>
              </a:rPr>
              <a:t>을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ttm</a:t>
            </a:r>
            <a:r>
              <a:rPr lang="ko-KR" altLang="en-US" sz="2000" dirty="0" smtClean="0">
                <a:solidFill>
                  <a:schemeClr val="bg1"/>
                </a:solidFill>
              </a:rPr>
              <a:t>만큼 받을 때마다 뱀을 현재 방향으로 이동시키고 충돌을 감지하여 적합한 함수를 실행시킨다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</a:rPr>
              <a:t>게임을 위한 터미널 설정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terminal_set</a:t>
            </a:r>
            <a:r>
              <a:rPr lang="en-US" altLang="ko-KR" sz="2000" dirty="0" smtClean="0">
                <a:solidFill>
                  <a:schemeClr val="bg1"/>
                </a:solidFill>
              </a:rPr>
              <a:t>() : </a:t>
            </a:r>
            <a:r>
              <a:rPr lang="ko-KR" altLang="en-US" sz="2000" dirty="0" smtClean="0">
                <a:solidFill>
                  <a:schemeClr val="bg1"/>
                </a:solidFill>
              </a:rPr>
              <a:t>터미널을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nocanonical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noecho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모드로 변경한다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set_async</a:t>
            </a:r>
            <a:r>
              <a:rPr lang="en-US" altLang="ko-KR" sz="2000" dirty="0" smtClean="0">
                <a:solidFill>
                  <a:schemeClr val="bg1"/>
                </a:solidFill>
              </a:rPr>
              <a:t>() : input </a:t>
            </a:r>
            <a:r>
              <a:rPr lang="ko-KR" altLang="en-US" sz="2000" dirty="0" smtClean="0">
                <a:solidFill>
                  <a:schemeClr val="bg1"/>
                </a:solidFill>
              </a:rPr>
              <a:t>시그널과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비동기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IO</a:t>
            </a:r>
            <a:r>
              <a:rPr lang="ko-KR" altLang="en-US" sz="2000" dirty="0" smtClean="0">
                <a:solidFill>
                  <a:schemeClr val="bg1"/>
                </a:solidFill>
              </a:rPr>
              <a:t>를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set_ticker</a:t>
            </a:r>
            <a:r>
              <a:rPr lang="en-US" altLang="ko-KR" sz="2000" dirty="0" smtClean="0">
                <a:solidFill>
                  <a:schemeClr val="bg1"/>
                </a:solidFill>
              </a:rPr>
              <a:t>() : </a:t>
            </a:r>
            <a:r>
              <a:rPr lang="ko-KR" altLang="en-US" sz="2000" dirty="0" smtClean="0">
                <a:solidFill>
                  <a:schemeClr val="bg1"/>
                </a:solidFill>
              </a:rPr>
              <a:t>타이머를 설정해서 정기적으로 </a:t>
            </a:r>
            <a:r>
              <a:rPr lang="en-US" altLang="ko-KR" sz="2000" dirty="0" smtClean="0">
                <a:solidFill>
                  <a:schemeClr val="bg1"/>
                </a:solidFill>
              </a:rPr>
              <a:t>SIGALRM</a:t>
            </a:r>
            <a:r>
              <a:rPr lang="ko-KR" altLang="en-US" sz="2000" dirty="0" smtClean="0">
                <a:solidFill>
                  <a:schemeClr val="bg1"/>
                </a:solidFill>
              </a:rPr>
              <a:t>이 발생하도록 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Menu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menu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769" y="1493217"/>
            <a:ext cx="11094181" cy="4983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Print_bound</a:t>
            </a:r>
            <a:r>
              <a:rPr lang="en-US" altLang="ko-KR" dirty="0" smtClean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6315" y="1208314"/>
            <a:ext cx="11223172" cy="5533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3" rtlCol="0" anchor="ctr"/>
          <a:lstStyle/>
          <a:p>
            <a:pPr algn="just"/>
            <a:r>
              <a:rPr lang="en-US" altLang="ko-KR" b="1" dirty="0" smtClean="0"/>
              <a:t>void </a:t>
            </a:r>
            <a:r>
              <a:rPr lang="en-US" altLang="ko-KR" b="1" dirty="0" err="1" smtClean="0"/>
              <a:t>print_bound</a:t>
            </a:r>
            <a:r>
              <a:rPr lang="en-US" altLang="ko-KR" b="1" dirty="0" smtClean="0"/>
              <a:t>() {</a:t>
            </a:r>
          </a:p>
          <a:p>
            <a:pPr algn="just"/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endwin</a:t>
            </a:r>
            <a:r>
              <a:rPr lang="en-US" altLang="ko-KR" b="1" dirty="0" smtClean="0"/>
              <a:t>(); </a:t>
            </a:r>
            <a:r>
              <a:rPr lang="en-US" altLang="ko-KR" b="1" dirty="0" err="1" smtClean="0"/>
              <a:t>initscr</a:t>
            </a:r>
            <a:r>
              <a:rPr lang="en-US" altLang="ko-KR" b="1" dirty="0" smtClean="0"/>
              <a:t>();</a:t>
            </a:r>
          </a:p>
          <a:p>
            <a:pPr algn="just"/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j,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1;</a:t>
            </a:r>
          </a:p>
          <a:p>
            <a:pPr algn="just"/>
            <a:r>
              <a:rPr lang="en-US" altLang="ko-KR" b="1" dirty="0" smtClean="0"/>
              <a:t>        move(0, 0);</a:t>
            </a:r>
          </a:p>
          <a:p>
            <a:pPr algn="just"/>
            <a:r>
              <a:rPr lang="en-US" altLang="ko-KR" b="1" dirty="0" smtClean="0"/>
              <a:t>        j = COLS;</a:t>
            </a:r>
          </a:p>
          <a:p>
            <a:pPr algn="just"/>
            <a:r>
              <a:rPr lang="en-US" altLang="ko-KR" b="1" dirty="0" smtClean="0"/>
              <a:t>        while (j)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altLang="ko-KR" b="1" dirty="0" smtClean="0">
                <a:solidFill>
                  <a:srgbClr val="FF0000"/>
                </a:solidFill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</a:rPr>
              <a:t>위쪽  경계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j--;</a:t>
            </a:r>
          </a:p>
          <a:p>
            <a:pPr algn="just"/>
            <a:r>
              <a:rPr lang="en-US" altLang="ko-KR" b="1" dirty="0" smtClean="0"/>
              <a:t>        }</a:t>
            </a:r>
          </a:p>
          <a:p>
            <a:pPr algn="just"/>
            <a:r>
              <a:rPr lang="en-US" altLang="ko-KR" b="1" dirty="0" smtClean="0"/>
              <a:t>        j = COLS;</a:t>
            </a:r>
          </a:p>
          <a:p>
            <a:pPr algn="just"/>
            <a:r>
              <a:rPr lang="en-US" altLang="ko-KR" b="1" dirty="0" smtClean="0"/>
              <a:t>        move(1, 0);</a:t>
            </a:r>
          </a:p>
          <a:p>
            <a:pPr algn="just"/>
            <a:r>
              <a:rPr lang="en-US" altLang="ko-KR" b="1" dirty="0" smtClean="0"/>
              <a:t>        while (j)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altLang="ko-KR" b="1" dirty="0" smtClean="0">
                <a:solidFill>
                  <a:srgbClr val="FF0000"/>
                </a:solidFill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</a:rPr>
              <a:t>아래쪽 경계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j--;</a:t>
            </a:r>
          </a:p>
          <a:p>
            <a:pPr algn="just"/>
            <a:r>
              <a:rPr lang="en-US" altLang="ko-KR" b="1" dirty="0" smtClean="0"/>
              <a:t>        }</a:t>
            </a:r>
          </a:p>
          <a:p>
            <a:pPr algn="just"/>
            <a:r>
              <a:rPr lang="en-US" altLang="ko-KR" b="1" dirty="0" smtClean="0"/>
              <a:t>        </a:t>
            </a:r>
          </a:p>
          <a:p>
            <a:pPr algn="just"/>
            <a:endParaRPr lang="en-US" altLang="ko-KR" b="1" dirty="0" smtClean="0"/>
          </a:p>
          <a:p>
            <a:pPr algn="just"/>
            <a:endParaRPr lang="en-US" altLang="ko-KR" b="1" dirty="0" smtClean="0"/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b="1" dirty="0" smtClean="0"/>
              <a:t>while 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&lt;LINES) {</a:t>
            </a:r>
          </a:p>
          <a:p>
            <a:pPr algn="just"/>
            <a:r>
              <a:rPr lang="en-US" altLang="ko-KR" b="1" dirty="0" smtClean="0">
                <a:solidFill>
                  <a:srgbClr val="FF0000"/>
                </a:solidFill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</a:rPr>
              <a:t>왼 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오른쪽 경계</a:t>
            </a:r>
          </a:p>
          <a:p>
            <a:pPr algn="just"/>
            <a:r>
              <a:rPr lang="ko-KR" altLang="en-US" b="1" dirty="0" smtClean="0"/>
              <a:t>                </a:t>
            </a:r>
            <a:r>
              <a:rPr lang="en-US" altLang="ko-KR" b="1" dirty="0" smtClean="0"/>
              <a:t>move(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0);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move(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1);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move(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COLS - 2);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move(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COLS - 1);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++;</a:t>
            </a:r>
          </a:p>
          <a:p>
            <a:pPr algn="just"/>
            <a:r>
              <a:rPr lang="en-US" altLang="ko-KR" b="1" dirty="0" smtClean="0"/>
              <a:t>  }</a:t>
            </a:r>
          </a:p>
          <a:p>
            <a:pPr algn="just"/>
            <a:r>
              <a:rPr lang="en-US" altLang="ko-KR" b="1" dirty="0" smtClean="0"/>
              <a:t>  j = COLS;</a:t>
            </a:r>
          </a:p>
          <a:p>
            <a:pPr algn="just"/>
            <a:r>
              <a:rPr lang="en-US" altLang="ko-KR" b="1" dirty="0" smtClean="0"/>
              <a:t> </a:t>
            </a:r>
          </a:p>
          <a:p>
            <a:pPr algn="just"/>
            <a:endParaRPr lang="en-US" altLang="ko-KR" b="1" dirty="0"/>
          </a:p>
          <a:p>
            <a:pPr algn="just"/>
            <a:endParaRPr lang="en-US" altLang="ko-KR" b="1" dirty="0" smtClean="0"/>
          </a:p>
          <a:p>
            <a:pPr algn="just"/>
            <a:endParaRPr lang="en-US" altLang="ko-KR" b="1" dirty="0"/>
          </a:p>
          <a:p>
            <a:pPr algn="just"/>
            <a:r>
              <a:rPr lang="en-US" altLang="ko-KR" b="1" dirty="0" smtClean="0"/>
              <a:t>  </a:t>
            </a:r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b="1" dirty="0" smtClean="0"/>
              <a:t> move(LINES - 2, 0);</a:t>
            </a:r>
            <a:r>
              <a:rPr lang="en-US" altLang="ko-KR" b="1" dirty="0" smtClean="0">
                <a:solidFill>
                  <a:srgbClr val="FF0000"/>
                </a:solidFill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</a:rPr>
              <a:t>아래쪽 경계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b="1" dirty="0" smtClean="0"/>
              <a:t>   while (j) {</a:t>
            </a:r>
          </a:p>
          <a:p>
            <a:pPr algn="just"/>
            <a:r>
              <a:rPr lang="en-US" altLang="ko-KR" b="1" dirty="0" smtClean="0"/>
              <a:t> 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 j--;</a:t>
            </a:r>
          </a:p>
          <a:p>
            <a:pPr algn="just"/>
            <a:r>
              <a:rPr lang="en-US" altLang="ko-KR" b="1" dirty="0" smtClean="0"/>
              <a:t>   }</a:t>
            </a:r>
          </a:p>
          <a:p>
            <a:pPr algn="just"/>
            <a:r>
              <a:rPr lang="en-US" altLang="ko-KR" b="1" dirty="0" smtClean="0"/>
              <a:t>   j = COLS;</a:t>
            </a:r>
          </a:p>
          <a:p>
            <a:pPr algn="just"/>
            <a:r>
              <a:rPr lang="en-US" altLang="ko-KR" b="1" dirty="0" smtClean="0"/>
              <a:t>   move(LINES - 1, 0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r>
              <a:rPr lang="en-US" altLang="ko-KR" b="1" dirty="0" smtClean="0">
                <a:solidFill>
                  <a:srgbClr val="FF0000"/>
                </a:solidFill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</a:rPr>
              <a:t>아래쪽 경계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  <a:p>
            <a:pPr algn="just"/>
            <a:r>
              <a:rPr lang="en-US" altLang="ko-KR" b="1" dirty="0" smtClean="0"/>
              <a:t>   while (j) {</a:t>
            </a:r>
          </a:p>
          <a:p>
            <a:pPr algn="just"/>
            <a:r>
              <a:rPr lang="en-US" altLang="ko-KR" b="1" dirty="0"/>
              <a:t> </a:t>
            </a:r>
            <a:r>
              <a:rPr lang="en-US" altLang="ko-KR" b="1" dirty="0" smtClean="0"/>
              <a:t>               </a:t>
            </a:r>
            <a:r>
              <a:rPr lang="en-US" altLang="ko-KR" b="1" dirty="0" err="1" smtClean="0"/>
              <a:t>addstr</a:t>
            </a:r>
            <a:r>
              <a:rPr lang="en-US" altLang="ko-KR" b="1" dirty="0" smtClean="0"/>
              <a:t>("*");</a:t>
            </a:r>
          </a:p>
          <a:p>
            <a:pPr algn="just"/>
            <a:r>
              <a:rPr lang="en-US" altLang="ko-KR" b="1" dirty="0" smtClean="0"/>
              <a:t>                j--;</a:t>
            </a:r>
          </a:p>
          <a:p>
            <a:pPr algn="just"/>
            <a:r>
              <a:rPr lang="en-US" altLang="ko-KR" b="1" dirty="0" smtClean="0"/>
              <a:t>    }</a:t>
            </a:r>
          </a:p>
          <a:p>
            <a:pPr algn="just"/>
            <a:r>
              <a:rPr lang="en-US" altLang="ko-KR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404" y="3618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Print_menu</a:t>
            </a:r>
            <a:r>
              <a:rPr lang="en-US" altLang="ko-KR" dirty="0" smtClean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5433" y="1110342"/>
            <a:ext cx="11136081" cy="5555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print_menu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char c;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initscr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print_bound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//boundary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출력 함수 호출</a:t>
            </a:r>
          </a:p>
          <a:p>
            <a:endParaRPr lang="ko-KR" altLang="en-US" sz="1300" b="1" dirty="0" smtClean="0">
              <a:solidFill>
                <a:schemeClr val="tx1"/>
              </a:solidFill>
            </a:endParaRPr>
          </a:p>
          <a:p>
            <a:r>
              <a:rPr lang="ko-KR" altLang="en-US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move((LINES - 1) / 3 - 1, (COLS - 1) / 2.7);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("+---------------------------+");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move((LINES - 1) / 3, (COLS - 1) / 2.7 + 10);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standout();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("SNAKE GAME");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standend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move((LINES - 1) / 3 + 1, (COLS - 1) / 2.7);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("+---------------------------+");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move((LINES - 1) / 2, (COLS - 1) / 2.7);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("&lt;PRESS 'S(s)' TO START&gt;");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move((LINES - 1) / 2 + 2, (COLS - 1) / 2.7);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s,S:START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move((LINES - 1) / 2 + 3, (COLS - 1) / 2.7);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q,Q:FINISH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refresh();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c =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getchar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while(1){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        if(c=='s'||c=='S'){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print_rule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();break;}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        else if(c=='q'||c=='Q'){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endwin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();exit(0);break;}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               else c=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getchar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();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s,S,q,Q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아닌 값이 오면나올 때까지  다른 값을 받도록 함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}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Rule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menu2(print_rule()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912" y="1299649"/>
            <a:ext cx="11172004" cy="4905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Print_rule</a:t>
            </a:r>
            <a:r>
              <a:rPr lang="en-US" altLang="ko-KR" dirty="0" smtClean="0">
                <a:solidFill>
                  <a:schemeClr val="bg1"/>
                </a:solidFill>
              </a:rPr>
              <a:t>(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5623" y="1295400"/>
            <a:ext cx="1079552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print_rule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char c;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initscr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print_bound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move((LINES - 1) / 3 - 1, (COLS - 1) / 2.7);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("+---------------------------+");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move((LINES - 1) / 3, (COLS - 1) / 2.7 + 7);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standout();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("SNAKE GAME RULE!");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standend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move((LINES - 1) / 2, (COLS - 1) / 2.7);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("&lt;PRESS ANY KEY TO START&gt;");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move((LINES - 1) / 2 + 2, (COLS - 1) / 2.7);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("-&gt;,&lt;-:move");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move((LINES - 1) / 2 + 3, (COLS - 1) / 2.7);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addstr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q,Q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:quit");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refresh();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getchar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start_game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1500</Words>
  <Application>Microsoft Office PowerPoint</Application>
  <PresentationFormat>사용자 지정</PresentationFormat>
  <Paragraphs>327</Paragraphs>
  <Slides>22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Snake 게임 중간보고서</vt:lpstr>
      <vt:lpstr>목차</vt:lpstr>
      <vt:lpstr>구현화된 기능</vt:lpstr>
      <vt:lpstr>구현화된 기능</vt:lpstr>
      <vt:lpstr>Menu출력</vt:lpstr>
      <vt:lpstr>Print_bound( )</vt:lpstr>
      <vt:lpstr>Print_menu( )</vt:lpstr>
      <vt:lpstr>Rule 출력</vt:lpstr>
      <vt:lpstr>Print_rule( )</vt:lpstr>
      <vt:lpstr>게임 시작화면 초기화 및 출력</vt:lpstr>
      <vt:lpstr>start_game( )</vt:lpstr>
      <vt:lpstr>start_game(  )</vt:lpstr>
      <vt:lpstr>게임 중 화면</vt:lpstr>
      <vt:lpstr>change_dir()</vt:lpstr>
      <vt:lpstr>move_snake</vt:lpstr>
      <vt:lpstr>move_snake</vt:lpstr>
      <vt:lpstr>terminal_set</vt:lpstr>
      <vt:lpstr>set_ticker()</vt:lpstr>
      <vt:lpstr>게임 구동 영상</vt:lpstr>
      <vt:lpstr>구현 도중 변경된 사항</vt:lpstr>
      <vt:lpstr>구현 예정인 부분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basic</dc:creator>
  <cp:lastModifiedBy>user</cp:lastModifiedBy>
  <cp:revision>33</cp:revision>
  <dcterms:created xsi:type="dcterms:W3CDTF">2016-11-09T10:20:01Z</dcterms:created>
  <dcterms:modified xsi:type="dcterms:W3CDTF">2016-11-24T16:30:59Z</dcterms:modified>
</cp:coreProperties>
</file>