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40A3-7F0D-4ADE-A73E-2771EB6A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BA109-C559-4A56-847F-AB0462C4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457A-7D14-4333-8EAA-3AAC6DC9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A856-D7BC-4EE3-8DE9-BC70EA49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E8AE-7978-48B8-90E5-86481049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E0E2-BE4B-41D6-98ED-8CFF544E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16A20-11AE-47FB-8FF5-9AEB60083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DB48-7892-4FFD-918B-DA9F5A27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5786-7E96-47B3-B4C4-5E2F5E63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4705-097E-4C25-9888-94050545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8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E208C-95A9-49D0-B40D-D826447E3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B83CE-00EA-4DE5-87AE-5D63858A9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FEB3-08F3-42A3-994C-454C5EF4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BFE5-587A-48A1-BD8B-E4B965A0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51FC-EAC6-456D-BD15-1D3EDA86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C65D-4C3D-4A79-944F-1EA19ADB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B295-C4B5-4238-BF11-2465DB06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6F59-7567-40EF-80DC-4CE1FEF8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FECC-9848-4EB2-8FD5-A872A590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EBF4-1B43-4CD8-9F23-44A9CE35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C49C-F098-40E1-B1FC-F1C8EDCC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51ED-C465-4824-A8A6-305AD5B6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5950-217F-47E8-A5A1-3231BB10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7C920-7AE5-4A11-A466-6E248A81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D616-1986-40DD-8A80-67A6335B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63A-8ED3-4170-88DB-F889D4CB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C1CA-4239-41BC-BC7B-1603169F7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A30B-D8E5-4EDC-A565-2667BF44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33784-1AE6-4C33-8D1F-C351E9E5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4B41E-9033-4EA8-840D-48ADD53B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253A-B0B2-4CCA-95C5-46B88FF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0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8E32-B16E-4F1F-82A0-088C8493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F976-C549-4DB4-AFC1-643C00C2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0D883-42FA-4430-969E-6051FB064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B838D-DBCE-433F-88FF-61A173DF2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2DCC5-C8DF-46A9-9567-63781EA45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E9C33-2600-450C-9309-1C2D9092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2EB1A-0199-4EC4-B24E-5036301A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A633D-F281-4A0F-B0C0-F9A44A23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2E6C-F4F3-4196-9C34-87CCD736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0A31A-DF2F-4BDF-892E-2C5FC42F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4C882-E7F3-43C6-B506-918ABB9F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60083-8D50-4B77-B1B9-606A6804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20762-F8C6-491B-9646-9F132D6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F4786-A612-4B4E-AE12-54886650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2D359-2F57-412E-8798-DBED9E86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383F-7F8C-4320-9621-2BCD30F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AF42-9E1D-4347-B375-FF73B118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03D8C-012A-4EF8-A6B3-D3F66AD8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A4CFC-3CFF-4088-8BB6-F6167DAF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6A91-3787-40D0-94B8-32AFCBB5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C732E-8B18-4DBE-B6E1-1E33C237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7F6F-9343-4389-A38E-EC709F75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DE342-2AD0-4300-BBE2-0A0A9ADB9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D3818-749A-4CF7-A51D-0FD01D550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3E45-0F32-4C45-AD49-4DDFE5E6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3C08A-5E9A-4C0C-ACCC-A36BFB4F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52D64-CD63-48C0-B384-CF220A8B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F951B-2069-42EB-9C88-B7814ADD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37DF-CFC1-445C-B2B4-917C79D4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8388-8825-42DF-80D7-D8A734D0B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F1B2-335C-4621-A52D-66943DC2A4A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F3E2-0E31-486B-B9A1-316F0F0E6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A101-EDC8-4788-B6B8-6A008EEB7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78FF-BC06-4F31-B81F-CF826D5D0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3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0F58-8B00-4C93-90B2-436EF1C52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3CC21-C488-4F45-8D02-8366A242A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131E9-BAC3-4321-A130-FD377A72F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" t="60000" r="77746" b="18368"/>
          <a:stretch/>
        </p:blipFill>
        <p:spPr>
          <a:xfrm>
            <a:off x="1903445" y="4114800"/>
            <a:ext cx="1502228" cy="1483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EC010-29E0-4FB7-8180-D432FC134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37687" r="78900" b="33606"/>
          <a:stretch/>
        </p:blipFill>
        <p:spPr>
          <a:xfrm>
            <a:off x="816429" y="589077"/>
            <a:ext cx="1838130" cy="196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13104-D659-476E-81F1-1255CF62E9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6" t="33605" r="2849" b="36327"/>
          <a:stretch/>
        </p:blipFill>
        <p:spPr>
          <a:xfrm>
            <a:off x="3518420" y="495769"/>
            <a:ext cx="1881671" cy="2062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1E2CC-3D58-4FA5-93C2-A8E82EE7E4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t="16366" r="69855" b="43673"/>
          <a:stretch/>
        </p:blipFill>
        <p:spPr>
          <a:xfrm>
            <a:off x="6263952" y="408570"/>
            <a:ext cx="2901821" cy="2740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89291-E434-48B2-9369-744D85C2D9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1" t="2448" r="12504" b="69796"/>
          <a:stretch/>
        </p:blipFill>
        <p:spPr>
          <a:xfrm>
            <a:off x="4459255" y="3163077"/>
            <a:ext cx="1940768" cy="1903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2059CA-20AF-44EC-8373-9944D326B2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4" t="68027" r="13658" b="953"/>
          <a:stretch/>
        </p:blipFill>
        <p:spPr>
          <a:xfrm>
            <a:off x="7585788" y="4665306"/>
            <a:ext cx="2034074" cy="21273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3A0936-71A2-428E-A933-4B7CD2BD747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8" t="22177" r="23844" b="58231"/>
          <a:stretch/>
        </p:blipFill>
        <p:spPr>
          <a:xfrm>
            <a:off x="9568544" y="1644359"/>
            <a:ext cx="1338941" cy="1343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1F64F3-788C-4F58-802B-FBFF0F2607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1" t="20816" r="4228" b="58640"/>
          <a:stretch/>
        </p:blipFill>
        <p:spPr>
          <a:xfrm>
            <a:off x="8437985" y="2705878"/>
            <a:ext cx="1455576" cy="14089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84B284-5BA4-4616-8A75-805122BA3E8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4" t="45918" r="4709" b="14120"/>
          <a:stretch/>
        </p:blipFill>
        <p:spPr>
          <a:xfrm>
            <a:off x="3374572" y="3295050"/>
            <a:ext cx="2677887" cy="27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E696-64E0-4A5B-AB26-A963C6A1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6041-C95C-4809-859A-C2A13E8F3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2" t="19157" r="30031" b="20159"/>
          <a:stretch/>
        </p:blipFill>
        <p:spPr>
          <a:xfrm>
            <a:off x="4693297" y="2659222"/>
            <a:ext cx="2631233" cy="26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6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Ruoyu Hou</dc:creator>
  <cp:lastModifiedBy>Ruoyu Hou</cp:lastModifiedBy>
  <cp:revision>6</cp:revision>
  <dcterms:created xsi:type="dcterms:W3CDTF">2021-06-01T10:09:40Z</dcterms:created>
  <dcterms:modified xsi:type="dcterms:W3CDTF">2021-06-01T12:01:51Z</dcterms:modified>
</cp:coreProperties>
</file>