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57F-2CC7-4242-8D72-48748DE9DF82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3909-B332-4159-BCCD-D29EEB977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2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57F-2CC7-4242-8D72-48748DE9DF82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3909-B332-4159-BCCD-D29EEB977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4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57F-2CC7-4242-8D72-48748DE9DF82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3909-B332-4159-BCCD-D29EEB977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32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57F-2CC7-4242-8D72-48748DE9DF82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3909-B332-4159-BCCD-D29EEB977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67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57F-2CC7-4242-8D72-48748DE9DF82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3909-B332-4159-BCCD-D29EEB977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57F-2CC7-4242-8D72-48748DE9DF82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3909-B332-4159-BCCD-D29EEB977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90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57F-2CC7-4242-8D72-48748DE9DF82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3909-B332-4159-BCCD-D29EEB977C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9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57F-2CC7-4242-8D72-48748DE9DF82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3909-B332-4159-BCCD-D29EEB977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89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57F-2CC7-4242-8D72-48748DE9DF82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3909-B332-4159-BCCD-D29EEB977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6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957F-2CC7-4242-8D72-48748DE9DF82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3909-B332-4159-BCCD-D29EEB977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51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BEF957F-2CC7-4242-8D72-48748DE9DF82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3909-B332-4159-BCCD-D29EEB977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74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BEF957F-2CC7-4242-8D72-48748DE9DF82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08F3909-B332-4159-BCCD-D29EEB977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06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302D-271A-47E7-9E40-FADB9104E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993C0-8CEF-4CBE-9B78-FEF7F9FBC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80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D52D-8741-496D-AEFF-985035C4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HEPATITIS 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FDC7-5AC2-4C77-B9D0-284E0FEC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64904"/>
            <a:ext cx="7729728" cy="3583767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Symptoms: </a:t>
            </a:r>
          </a:p>
          <a:p>
            <a:pPr lvl="1"/>
            <a:r>
              <a:rPr lang="en-US" altLang="zh-CN" sz="1800" dirty="0"/>
              <a:t>Fatigue, Sudden nausea and vomiting, </a:t>
            </a:r>
          </a:p>
          <a:p>
            <a:pPr lvl="1"/>
            <a:r>
              <a:rPr lang="en-US" altLang="zh-CN" sz="1800" dirty="0"/>
              <a:t>Abdominal pain or discomfort and Joint pain. </a:t>
            </a:r>
          </a:p>
          <a:p>
            <a:pPr lvl="1"/>
            <a:endParaRPr lang="en-US" altLang="zh-CN" sz="1800" dirty="0"/>
          </a:p>
          <a:p>
            <a:pPr marL="228600" lvl="1"/>
            <a:r>
              <a:rPr lang="en-US" altLang="zh-CN" sz="2000" dirty="0"/>
              <a:t>Most commonly spreads when: </a:t>
            </a:r>
          </a:p>
          <a:p>
            <a:pPr lvl="1"/>
            <a:r>
              <a:rPr lang="en-US" altLang="zh-CN" sz="1800" dirty="0"/>
              <a:t>Drink contaminated water or swallow contaminated ice, </a:t>
            </a:r>
          </a:p>
          <a:p>
            <a:pPr lvl="1"/>
            <a:r>
              <a:rPr lang="en-US" altLang="zh-CN" sz="1800" dirty="0"/>
              <a:t>Eat raw shellfish harvested from water polluted with sewage, </a:t>
            </a:r>
          </a:p>
          <a:p>
            <a:pPr lvl="1"/>
            <a:r>
              <a:rPr lang="en-US" altLang="zh-CN" sz="1800"/>
              <a:t>Have sex </a:t>
            </a:r>
            <a:r>
              <a:rPr lang="en-US" altLang="zh-CN" sz="1800" dirty="0"/>
              <a:t>with someone who has the virus even if that person has no signs or symptoms.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78718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</TotalTime>
  <Words>60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PowerPoint Presentation</vt:lpstr>
      <vt:lpstr>HEPATITIS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Ruoyu Hou</dc:creator>
  <cp:lastModifiedBy>Ruoyu Hou</cp:lastModifiedBy>
  <cp:revision>1</cp:revision>
  <dcterms:created xsi:type="dcterms:W3CDTF">2021-06-08T16:51:57Z</dcterms:created>
  <dcterms:modified xsi:type="dcterms:W3CDTF">2021-06-08T16:55:07Z</dcterms:modified>
</cp:coreProperties>
</file>