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ggv+4y1LJ1Sh7s8TCb8aLhsvQ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5"/>
  </p:normalViewPr>
  <p:slideViewPr>
    <p:cSldViewPr snapToGrid="0">
      <p:cViewPr varScale="1">
        <p:scale>
          <a:sx n="117" d="100"/>
          <a:sy n="117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Регулярные выражения</a:t>
            </a:r>
            <a:br>
              <a:rPr lang="ru-RU"/>
            </a:br>
            <a:r>
              <a:rPr lang="ru-RU"/>
              <a:t>(regexp, regex)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07504" y="5661248"/>
            <a:ext cx="8712968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ru-RU" dirty="0"/>
              <a:t>С примерами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b="1"/>
              <a:t>Метасимволы. Фигурные скобки</a:t>
            </a:r>
            <a:br>
              <a:rPr lang="ru-RU" b="1"/>
            </a:br>
            <a:endParaRPr/>
          </a:p>
        </p:txBody>
      </p:sp>
      <p:sp>
        <p:nvSpPr>
          <p:cNvPr id="161" name="Google Shape;161;p10"/>
          <p:cNvSpPr txBox="1">
            <a:spLocks noGrp="1"/>
          </p:cNvSpPr>
          <p:nvPr>
            <p:ph type="body" idx="1"/>
          </p:nvPr>
        </p:nvSpPr>
        <p:spPr>
          <a:xfrm>
            <a:off x="395536" y="1124744"/>
            <a:ext cx="8496944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 фигурных скобках, которые также называются квантификаторами, указывается, сколько раз символ или группа символов могут повторяться. Например, 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регулярное выражение [0-9]{2,3} 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означает совпадение не менее 2 но не более 3 цифр в диапазоне от 0 до 9.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Уберём второй номер (цифру 3), тогда, 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регулярное выражение [0-9]{2,} 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будет означать совпадение 2 или более цифр. 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Если мы также удалим запятую, то регулярное выражение [0-9]{3} будет означать совпадение точно с 3 цифрами.</a:t>
            </a:r>
            <a:endParaRPr sz="2000"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671" y="2809875"/>
            <a:ext cx="5677923" cy="69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9632" y="4725144"/>
            <a:ext cx="6917177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7927" y="6021288"/>
            <a:ext cx="6087248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600" b="1"/>
              <a:t>Метасимволы. </a:t>
            </a:r>
            <a:r>
              <a:rPr lang="ru-RU" sz="3200" b="1"/>
              <a:t>Альтернация</a:t>
            </a:r>
            <a:br>
              <a:rPr lang="ru-RU" sz="3200" b="1"/>
            </a:br>
            <a:br>
              <a:rPr lang="ru-RU" b="1"/>
            </a:br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body" idx="1"/>
          </p:nvPr>
        </p:nvSpPr>
        <p:spPr>
          <a:xfrm>
            <a:off x="395536" y="625095"/>
            <a:ext cx="8568952" cy="496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В регулярных выражениях, вертикальная черта | используется для определения альтернации (чередования). Альтернация по своей сути похожа на оператор ИЛИ между логическими выражениями. Может создаться впечатление, что чередование это то же самое, что и определение набора символов. Однако, большая разница между ними в том, что набор символов работает на уровне конкретных символов, в то время как альтернация работает на уровне выражений. </a:t>
            </a:r>
            <a:endParaRPr sz="240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Например, </a:t>
            </a:r>
            <a:endParaRPr sz="240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регулярное выражение (T|t)he|car </a:t>
            </a:r>
            <a:endParaRPr sz="240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400"/>
              <a:t>объединяет два шаблона (заглавная T ИЛИ строчная t, с продолжением из h и e) и шаблон (строчная c, затем строчная a, за которой следует строчная r). Таким образом, в поиске будет участвовать любой из данных шаблонов, по аналогии с логической операцией ИЛИ в программировании и алгебре выражений.</a:t>
            </a:r>
            <a:endParaRPr/>
          </a:p>
        </p:txBody>
      </p:sp>
      <p:pic>
        <p:nvPicPr>
          <p:cNvPr id="172" name="Google Shape;1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592" y="5589240"/>
            <a:ext cx="6881410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600" b="1"/>
              <a:t>Метасимволы. </a:t>
            </a:r>
            <a:r>
              <a:rPr lang="ru-RU" sz="3200" b="1"/>
              <a:t>Экранирование спецсимволов</a:t>
            </a:r>
            <a:br>
              <a:rPr lang="ru-RU" b="1"/>
            </a:br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body" idx="1"/>
          </p:nvPr>
        </p:nvSpPr>
        <p:spPr>
          <a:xfrm>
            <a:off x="323528" y="836712"/>
            <a:ext cx="8568952" cy="496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Обратный слэш \ используется в регулярных выражениях для экранирования следующего символа. Это позволяет формировать шаблоны с поиском зарезервированных символов, таких как { } [ ] / \ + * . $ ^ | ?. Для использования спецсимвола в шаблоне необходимо указать символ \ перед ним.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Как упомянуто выше, символ . является зарезервированным и соответствует любому значению, кроме символа новой строки. Бывают ситуации, когда необходимо найти точку в предложении, для таких случаев применимо экранирование.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выражение (f|c|m)at\.?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соответствует следующему шаблону: строчный символ f, c или m, за которым следует строчные буквы a и t, с опциональной . точкой в конце.</a:t>
            </a:r>
            <a:endParaRPr/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720" y="5805264"/>
            <a:ext cx="5314190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600" b="1"/>
              <a:t>Метасимволы. </a:t>
            </a:r>
            <a:r>
              <a:rPr lang="ru-RU" sz="3200" b="1"/>
              <a:t>Якоря</a:t>
            </a:r>
            <a:br>
              <a:rPr lang="ru-RU" b="1"/>
            </a:b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body" idx="1"/>
          </p:nvPr>
        </p:nvSpPr>
        <p:spPr>
          <a:xfrm>
            <a:off x="323528" y="836712"/>
            <a:ext cx="8568952" cy="496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Понятие якорей в регулярных выражениях используется для обозначения проверок, является ли соответствующий символ начальным или конечным символом входной строки.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/>
              <a:t>Каретка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Символ каретки ^ используется для проверки, является ли соответствующий символ первым символом входной строки. Если мы применяем следующее регулярное выражение ^a (если a является начальным символом) для строки abc, совпадение будет соответствовать букве a. 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Регулярное выражение: </a:t>
            </a:r>
            <a:r>
              <a:rPr lang="ru-RU" sz="2400"/>
              <a:t>^(T|t)he</a:t>
            </a:r>
            <a:r>
              <a:rPr lang="ru-RU" sz="1800"/>
              <a:t>,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обозначающее заглавную T или строчную t как первый символ, за которым следуют символы букв h и e. Cоответственно:</a:t>
            </a:r>
            <a:endParaRPr/>
          </a:p>
        </p:txBody>
      </p:sp>
      <p:pic>
        <p:nvPicPr>
          <p:cNvPr id="188" name="Google Shape;1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19" y="4653136"/>
            <a:ext cx="4747227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600" b="1"/>
              <a:t>Метасимволы. </a:t>
            </a:r>
            <a:r>
              <a:rPr lang="ru-RU" sz="3200" b="1"/>
              <a:t>Якоря</a:t>
            </a:r>
            <a:br>
              <a:rPr lang="ru-RU" b="1"/>
            </a:b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body" idx="1"/>
          </p:nvPr>
        </p:nvSpPr>
        <p:spPr>
          <a:xfrm>
            <a:off x="323528" y="836712"/>
            <a:ext cx="8568952" cy="496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Понятие якорей в регулярных выражениях используется для обозначения проверок, является ли соответствующий символ начальным или конечным символом входной строки.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/>
              <a:t>Доллар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Символ доллара $ используется для проверки, является ли соответствующий символ последним символом входной строки.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Например,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регулярное выражение (at\.)$ 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обозгачает последовательность из строчной a, строчной t, и точки ., ключевой момент в том, что благодаря доллару этот шаблон будет находить совпадения только в том случае, если будет наблюдаться в конце строки. Например:</a:t>
            </a:r>
            <a:endParaRPr/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704" y="4581128"/>
            <a:ext cx="4180064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 b="1"/>
              <a:t>Наборы сокращений и диапазоны</a:t>
            </a: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1"/>
          </p:nvPr>
        </p:nvSpPr>
        <p:spPr>
          <a:xfrm>
            <a:off x="467544" y="119675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Регулярные выражения предоставляют сокращения для часто используемых наборов символов, которые предлагают удобные сокращения для часто используемых регулярных выражений. Наборы сокращенных символов следующие:</a:t>
            </a:r>
            <a:endParaRPr/>
          </a:p>
        </p:txBody>
      </p: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2780928"/>
            <a:ext cx="7390085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 b="1"/>
              <a:t>Флаги</a:t>
            </a:r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467544" y="1196752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Флаги, также называемые модификаторами, изменяют вывод регулярного выражения. Эти флаги могут быть использованы в любом порядке или комбинации, и являются неотъемлемой частью регулярных выражений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Например, регулярное выражение /The/gi </a:t>
            </a: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означает заглавную T следом строчные h и e. В конце регулярного выражения флаг i, указывающий движку регулярных выражений игнорировать регистр. Помимо i, для поиска шаблона во всем входном тексте, использован флаг g.</a:t>
            </a:r>
            <a:endParaRPr/>
          </a:p>
        </p:txBody>
      </p:sp>
      <p:pic>
        <p:nvPicPr>
          <p:cNvPr id="212" name="Google Shape;2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736" y="2132856"/>
            <a:ext cx="6101667" cy="185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4694" y="5415534"/>
            <a:ext cx="3960440" cy="81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74963" y="6032347"/>
            <a:ext cx="4622440" cy="839193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Понятие «Регулярное выражение»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25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b="1"/>
              <a:t>Регулярное выражение</a:t>
            </a:r>
            <a:r>
              <a:rPr lang="ru-RU"/>
              <a:t> - это шаблон, сопоставляемый с искомой строкой слева направо.</a:t>
            </a: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38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100"/>
              <a:t>Регулярное выражения выше </a:t>
            </a:r>
            <a:r>
              <a:rPr lang="ru-RU" sz="2100" b="1"/>
              <a:t>может принимать строки</a:t>
            </a:r>
            <a:r>
              <a:rPr lang="ru-RU" sz="2100"/>
              <a:t> </a:t>
            </a:r>
            <a:r>
              <a:rPr lang="ru-RU" sz="2100" i="1" u="sng"/>
              <a:t>john_doe,jo-hn_doe</a:t>
            </a:r>
            <a:r>
              <a:rPr lang="ru-RU" sz="2100"/>
              <a:t> и </a:t>
            </a:r>
            <a:r>
              <a:rPr lang="ru-RU" sz="2100" i="1" u="sng"/>
              <a:t>john12_as</a:t>
            </a:r>
            <a:r>
              <a:rPr lang="ru-RU" sz="2100"/>
              <a:t>. Оно </a:t>
            </a:r>
            <a:r>
              <a:rPr lang="ru-RU" sz="2100" b="1"/>
              <a:t>не валидирует</a:t>
            </a:r>
            <a:r>
              <a:rPr lang="ru-RU" sz="2100"/>
              <a:t> </a:t>
            </a:r>
            <a:r>
              <a:rPr lang="ru-RU" sz="2100" i="1" u="sng"/>
              <a:t>Jo</a:t>
            </a:r>
            <a:r>
              <a:rPr lang="ru-RU" sz="2100"/>
              <a:t>, поскольку эта строка содержит заглавные буквы, а также она слишком короткая.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1920" y="2780928"/>
            <a:ext cx="3603154" cy="24532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b="1"/>
              <a:t>Совпадения</a:t>
            </a:r>
            <a:endParaRPr/>
          </a:p>
        </p:txBody>
      </p:sp>
      <p:pic>
        <p:nvPicPr>
          <p:cNvPr id="103" name="Google Shape;103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7664" y="1916832"/>
            <a:ext cx="5230867" cy="12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5696" y="4230397"/>
            <a:ext cx="4961351" cy="9361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b="1"/>
              <a:t>Метасимволы</a:t>
            </a:r>
            <a:br>
              <a:rPr lang="ru-RU" b="1"/>
            </a:br>
            <a:endParaRPr/>
          </a:p>
        </p:txBody>
      </p:sp>
      <p:pic>
        <p:nvPicPr>
          <p:cNvPr id="111" name="Google Shape;11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5934" y="980728"/>
            <a:ext cx="7782000" cy="554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b="1"/>
              <a:t>Метасимволы. Точка</a:t>
            </a:r>
            <a:br>
              <a:rPr lang="ru-RU" b="1"/>
            </a:b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395536" y="11247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Точка   .    это простейший пример метасимвола. Метасимвол . находит любой отдельный символ. Точка не будет находить символы перехода или перевода строки.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Например,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регулярное выражение </a:t>
            </a:r>
            <a:r>
              <a:rPr lang="ru-RU" sz="2400" i="1" u="sng"/>
              <a:t>.ar</a:t>
            </a:r>
            <a:r>
              <a:rPr lang="ru-RU" sz="2400"/>
              <a:t> 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обозначает: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любой символ, за которым следуют буквы </a:t>
            </a:r>
            <a:r>
              <a:rPr lang="ru-RU" sz="2400" i="1" u="sng"/>
              <a:t>a</a:t>
            </a:r>
            <a:r>
              <a:rPr lang="ru-RU" sz="2400"/>
              <a:t> и </a:t>
            </a:r>
            <a:r>
              <a:rPr lang="ru-RU" sz="2400" i="1" u="sng"/>
              <a:t>r</a:t>
            </a:r>
            <a:r>
              <a:rPr lang="ru-RU" sz="2400"/>
              <a:t>.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688" y="4869160"/>
            <a:ext cx="5199736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b="1"/>
              <a:t>Метасимволы. Набор символов</a:t>
            </a:r>
            <a:br>
              <a:rPr lang="ru-RU" b="1"/>
            </a:br>
            <a:endParaRPr/>
          </a:p>
        </p:txBody>
      </p:sp>
      <p:sp>
        <p:nvSpPr>
          <p:cNvPr id="126" name="Google Shape;126;p6"/>
          <p:cNvSpPr txBox="1">
            <a:spLocks noGrp="1"/>
          </p:cNvSpPr>
          <p:nvPr>
            <p:ph type="body" idx="1"/>
          </p:nvPr>
        </p:nvSpPr>
        <p:spPr>
          <a:xfrm>
            <a:off x="395536" y="1124744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Набор символов также называется классом символов. Квадратные скобки используются для определения набора символов. Дефис используется для указания диапазона символов. Порядок следования символов, заданный в квадратных скобках, не важен. Например, регулярное выражение </a:t>
            </a:r>
            <a:r>
              <a:rPr lang="ru-RU" sz="2000" i="1" u="sng"/>
              <a:t>[Tt]he</a:t>
            </a:r>
            <a:r>
              <a:rPr lang="ru-RU" sz="2000"/>
              <a:t> обозначает заглавную T или строчную t, за которой следуют буквы h и e.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Точка внутри набора символов, однако, обозначает непосредственно точку, как символ. Регулярное выражение ar[.] обозначает строчную a, за которой следует r, за которой следует . (символ точки).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3081338"/>
            <a:ext cx="4530054" cy="92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1720" y="5373216"/>
            <a:ext cx="5225226" cy="79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3600" b="1"/>
              <a:t>Метасимволы. Отрицание набора символов</a:t>
            </a:r>
            <a:br>
              <a:rPr lang="ru-RU" b="1"/>
            </a:br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1"/>
          </p:nvPr>
        </p:nvSpPr>
        <p:spPr>
          <a:xfrm>
            <a:off x="395536" y="11247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Знак вставки  ^  обозначает начало строки, однако, когда вы вписываете его после открытия квадратных скобок, он отрицает набор символов.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Например, 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регулярное выражение [^c]ar 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обозначает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400"/>
              <a:t>любой символ, кроме c, за которым следуют буквы a и r.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7704" y="4581128"/>
            <a:ext cx="5015900" cy="10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ru-RU" sz="3600" b="1"/>
            </a:br>
            <a:r>
              <a:rPr lang="ru-RU" sz="3600" b="1"/>
              <a:t>Метасимволы. </a:t>
            </a:r>
            <a:r>
              <a:rPr lang="ru-RU" sz="3200" b="1"/>
              <a:t>Повторения</a:t>
            </a:r>
            <a:br>
              <a:rPr lang="ru-RU" sz="3200" b="1"/>
            </a:br>
            <a:br>
              <a:rPr lang="ru-RU" b="1"/>
            </a:br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251157" y="775828"/>
            <a:ext cx="8229600" cy="589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/>
              <a:t>Звёздочка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Символ * обозначает ноль или более повторений предыдущего совпадения. Регулярное выражение a* означает ноль или более повторений предыдущего строчного символа a. Если же символ появляется после набора или класса символов, он находит повторения всего набора символов.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Например,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регулярное выражение 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[a-z]* 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означает любое количество строчных букв в строке.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Символы можно комбинировать, так, например, символ * может использоваться с метасимволом . для поиска одной строки с произвольным содержанием .*. Символ * может использоваться с символом пробела \s, чтобы находить строки с символами пробела. Например, выражение \s*cat\s* означает: ноль или более пробелов, за которыми следует слово cat, за которым следует ноль или более символов пробела.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8635" y="3535560"/>
            <a:ext cx="4224466" cy="79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5656" y="6021288"/>
            <a:ext cx="5885347" cy="8367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ru-RU" sz="3600" b="1"/>
            </a:br>
            <a:r>
              <a:rPr lang="ru-RU" sz="3600" b="1"/>
              <a:t>Метасимволы. </a:t>
            </a:r>
            <a:r>
              <a:rPr lang="ru-RU" sz="3200" b="1"/>
              <a:t>Повторения</a:t>
            </a:r>
            <a:br>
              <a:rPr lang="ru-RU" sz="3200" b="1"/>
            </a:br>
            <a:br>
              <a:rPr lang="ru-RU" b="1"/>
            </a:b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51157" y="775828"/>
            <a:ext cx="8229600" cy="589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/>
              <a:t>Плюс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Символ + соответствует одному или более повторению предыдущего символа. Например, </a:t>
            </a:r>
            <a:endParaRPr sz="18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регулярное выражение </a:t>
            </a:r>
            <a:r>
              <a:rPr lang="ru-RU" sz="2400"/>
              <a:t>c.+t</a:t>
            </a:r>
            <a:r>
              <a:rPr lang="ru-RU" sz="1800"/>
              <a:t> 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означает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строчную c, за которой следует по крайней мере один символ, следом за которым идёт символ t. Стоит уточнить, что в данном шаблоне, t является последним t в предложении.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 b="1"/>
              <a:t>Знак вопроса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В регулярном выражении метасимвол ? делает предыдущий символ необязательным. Этот символ соответствует нулю или одному экземпляру предыдущего символа.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Например,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регулярное выражение 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[T]?he означает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800"/>
              <a:t>необязательную заглавную букву T, за которой следуют символы h и e.</a:t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0362" y="1484784"/>
            <a:ext cx="4015507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63888" y="4581128"/>
            <a:ext cx="3725545" cy="15841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1173</Words>
  <Application>Microsoft Macintosh PowerPoint</Application>
  <PresentationFormat>Экран (4:3)</PresentationFormat>
  <Paragraphs>117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Calibri</vt:lpstr>
      <vt:lpstr>Тема Office</vt:lpstr>
      <vt:lpstr>Регулярные выражения (regexp, regex)</vt:lpstr>
      <vt:lpstr>Понятие «Регулярное выражение»</vt:lpstr>
      <vt:lpstr>Совпадения</vt:lpstr>
      <vt:lpstr>Метасимволы </vt:lpstr>
      <vt:lpstr>Метасимволы. Точка </vt:lpstr>
      <vt:lpstr>Метасимволы. Набор символов </vt:lpstr>
      <vt:lpstr>Метасимволы. Отрицание набора символов </vt:lpstr>
      <vt:lpstr> Метасимволы. Повторения  </vt:lpstr>
      <vt:lpstr> Метасимволы. Повторения  </vt:lpstr>
      <vt:lpstr>Метасимволы. Фигурные скобки </vt:lpstr>
      <vt:lpstr>Метасимволы. Альтернация  </vt:lpstr>
      <vt:lpstr>Метасимволы. Экранирование спецсимволов </vt:lpstr>
      <vt:lpstr>Метасимволы. Якоря </vt:lpstr>
      <vt:lpstr>Метасимволы. Якоря </vt:lpstr>
      <vt:lpstr>Наборы сокращений и диапазоны</vt:lpstr>
      <vt:lpstr>Флаги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Регулярные выражения (regexp, regex)</dc:title>
  <dc:creator>Nikolay</dc:creator>
  <cp:lastModifiedBy>Microsoft Office User</cp:lastModifiedBy>
  <cp:revision>2</cp:revision>
  <dcterms:created xsi:type="dcterms:W3CDTF">2023-03-16T05:09:30Z</dcterms:created>
  <dcterms:modified xsi:type="dcterms:W3CDTF">2024-03-17T11:10:40Z</dcterms:modified>
</cp:coreProperties>
</file>