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8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3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0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28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3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1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36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25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6FCC-A58C-454D-AB9D-BF4A1902A4F9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2570" y="1922463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 БОТ</a:t>
            </a:r>
          </a:p>
        </p:txBody>
      </p:sp>
    </p:spTree>
    <p:extLst>
      <p:ext uri="{BB962C8B-B14F-4D97-AF65-F5344CB8AC3E}">
        <p14:creationId xmlns:p14="http://schemas.microsoft.com/office/powerpoint/2010/main" val="50698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63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Телеграм Бота с тестом.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Телеграм бота который будет проверять знания пользователей.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интересе попробовать сделать Бота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продукта проектной деятельности: 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Код, написанный на языке программирования Python, с использованием библиотеки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telegram.ext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6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Разговора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2326420"/>
            <a:ext cx="3932237" cy="32285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вам надо написать /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F208058-2850-C035-A990-8D8AE7D6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B89DD7-D312-973E-AB48-95CA2A9D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386" y="-4763"/>
            <a:ext cx="5493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26874" cy="1325563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16481"/>
            <a:ext cx="5022669" cy="2941320"/>
          </a:xfrm>
        </p:spPr>
        <p:txBody>
          <a:bodyPr>
            <a:normAutofit/>
          </a:bodyPr>
          <a:lstStyle/>
          <a:p>
            <a:pPr lvl="0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вопросов использовал</a:t>
            </a:r>
          </a:p>
          <a:p>
            <a:pPr marL="0" lv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Библиотеку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pyyaml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F18DE0-CD5D-438F-0A91-D37A8D80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25" y="0"/>
            <a:ext cx="7619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FC8F5-10B6-8DF2-F5FF-E6470D21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BD3FE-C5B1-7EDB-38EF-A764F227E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761C1B2-308B-A8A9-1187-56A9ECE769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623982"/>
            <a:ext cx="5582158" cy="5610035"/>
          </a:xfrm>
        </p:spPr>
      </p:pic>
    </p:spTree>
    <p:extLst>
      <p:ext uri="{BB962C8B-B14F-4D97-AF65-F5344CB8AC3E}">
        <p14:creationId xmlns:p14="http://schemas.microsoft.com/office/powerpoint/2010/main" val="9855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1335"/>
            <a:ext cx="10515600" cy="4540885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всего вышеперечисленного можно сделать следующие выводы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идеи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реализованы.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 можно доработать и развить.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доволен проделанной работой, это был хороший опыт. Хотел бы дальше пробовать себя в разработке 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подобных ботов.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63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109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Тема Office</vt:lpstr>
      <vt:lpstr>ТЕЛЕГРАМ БОТ</vt:lpstr>
      <vt:lpstr>Введение</vt:lpstr>
      <vt:lpstr>Начало Разговора</vt:lpstr>
      <vt:lpstr>Вопросы</vt:lpstr>
      <vt:lpstr>Код Теста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 Чемпионата мира 2022</dc:title>
  <dc:creator>Alexander Git</dc:creator>
  <cp:lastModifiedBy>Andrey Pesegov</cp:lastModifiedBy>
  <cp:revision>16</cp:revision>
  <dcterms:created xsi:type="dcterms:W3CDTF">2023-11-08T16:06:37Z</dcterms:created>
  <dcterms:modified xsi:type="dcterms:W3CDTF">2024-04-30T13:51:53Z</dcterms:modified>
</cp:coreProperties>
</file>