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8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3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0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28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3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7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1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8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36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25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6FCC-A58C-454D-AB9D-BF4A1902A4F9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2570" y="1922463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ЗМЕЙКА</a:t>
            </a:r>
          </a:p>
        </p:txBody>
      </p:sp>
    </p:spTree>
    <p:extLst>
      <p:ext uri="{BB962C8B-B14F-4D97-AF65-F5344CB8AC3E}">
        <p14:creationId xmlns:p14="http://schemas.microsoft.com/office/powerpoint/2010/main" val="50698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63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игру пародию змейка.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игру, позволяющее полностью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полностью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повторить игру змейка.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в интересе попробовать сделать игру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продукта проектной деятельности: 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написанное на языке программирования Python, с использованием библиотеки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6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игры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2326420"/>
            <a:ext cx="3932237" cy="3228560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игры есть два квадрата зелёный и красный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Зелёный квадрат – это змейка, а красный квадрат – это еда.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F208058-2850-C035-A990-8D8AE7D6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6C5A991-113D-9369-1B54-2885C079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978" y="879819"/>
            <a:ext cx="5379256" cy="538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26874" cy="1325563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16481"/>
            <a:ext cx="5022669" cy="2941320"/>
          </a:xfrm>
        </p:spPr>
        <p:txBody>
          <a:bodyPr>
            <a:normAutofit/>
          </a:bodyPr>
          <a:lstStyle/>
          <a:p>
            <a:pPr lvl="0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управление используется буквы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WASD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7F7039-1196-251C-4F09-EDB144B69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3625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7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FC8F5-10B6-8DF2-F5FF-E6470D21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Over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BD3FE-C5B1-7EDB-38EF-A764F227E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Конец игры происходит если врезался в себя или в границы карты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A68F245-5FB4-9012-AA6F-1221ADF4DC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2763" y="1825625"/>
            <a:ext cx="4340473" cy="4351338"/>
          </a:xfrm>
        </p:spPr>
      </p:pic>
    </p:spTree>
    <p:extLst>
      <p:ext uri="{BB962C8B-B14F-4D97-AF65-F5344CB8AC3E}">
        <p14:creationId xmlns:p14="http://schemas.microsoft.com/office/powerpoint/2010/main" val="9855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1335"/>
            <a:ext cx="10515600" cy="4540885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всего вышеперечисленного можно сделать следующие выводы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идеи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реализованы.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Игру можно доработать и развить.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доволен проделанной работой, это был хороший опыт. Хотел бы дальше пробовать себя в разработке подобных приложений.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63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134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Тема Office</vt:lpstr>
      <vt:lpstr>ЗМЕЙКА</vt:lpstr>
      <vt:lpstr>Введение</vt:lpstr>
      <vt:lpstr>Начало игры </vt:lpstr>
      <vt:lpstr>Управление</vt:lpstr>
      <vt:lpstr>Game Over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 Чемпионата мира 2022</dc:title>
  <dc:creator>Alexander Git</dc:creator>
  <cp:lastModifiedBy>Andrey Pesegov</cp:lastModifiedBy>
  <cp:revision>15</cp:revision>
  <dcterms:created xsi:type="dcterms:W3CDTF">2023-11-08T16:06:37Z</dcterms:created>
  <dcterms:modified xsi:type="dcterms:W3CDTF">2024-02-29T13:58:31Z</dcterms:modified>
</cp:coreProperties>
</file>