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985037"/>
            <a:ext cx="7766936" cy="1646302"/>
          </a:xfrm>
        </p:spPr>
        <p:txBody>
          <a:bodyPr/>
          <a:lstStyle/>
          <a:p>
            <a:pPr algn="ctr"/>
            <a:r>
              <a:rPr lang="en-US" b="1" dirty="0" smtClean="0"/>
              <a:t>Plant Vs Zombie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440" y="4050833"/>
            <a:ext cx="8420563" cy="154007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53: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ITITIU18300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ITITIU17088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ITITIU17035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92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Content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Plant</a:t>
            </a:r>
            <a:endParaRPr lang="en-US" sz="4000" dirty="0" smtClean="0"/>
          </a:p>
          <a:p>
            <a:r>
              <a:rPr lang="en-US" sz="4000" dirty="0" smtClean="0"/>
              <a:t>Zombie</a:t>
            </a:r>
          </a:p>
          <a:p>
            <a:r>
              <a:rPr lang="en-US" sz="4000" dirty="0" smtClean="0"/>
              <a:t>Board</a:t>
            </a:r>
            <a:endParaRPr lang="en-US" sz="4000" dirty="0" smtClean="0"/>
          </a:p>
          <a:p>
            <a:r>
              <a:rPr lang="en-US" sz="4000" dirty="0" smtClean="0"/>
              <a:t>Game </a:t>
            </a:r>
            <a:r>
              <a:rPr lang="en-US" sz="4000" dirty="0" smtClean="0"/>
              <a:t>Rules</a:t>
            </a:r>
          </a:p>
          <a:p>
            <a:r>
              <a:rPr lang="en-US" sz="4000" dirty="0" smtClean="0"/>
              <a:t>Coding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68367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Plant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9463"/>
            <a:ext cx="8596668" cy="5168537"/>
          </a:xfrm>
        </p:spPr>
        <p:txBody>
          <a:bodyPr>
            <a:normAutofit/>
          </a:bodyPr>
          <a:lstStyle/>
          <a:p>
            <a:r>
              <a:rPr lang="en-US" dirty="0" smtClean="0"/>
              <a:t>Peashooter: Shoot peas to damage zombie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Freeze Peashooter: Shoot freeze peas to damage and slow the zombie’s movement speed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Sun flower: Generate sun for </a:t>
            </a:r>
            <a:r>
              <a:rPr lang="en-US" dirty="0" err="1" smtClean="0"/>
              <a:t>creat</a:t>
            </a:r>
            <a:r>
              <a:rPr lang="en-US" dirty="0" smtClean="0"/>
              <a:t> plants.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Sun: Collected from Sun flower or from daylight.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247" y="3420155"/>
            <a:ext cx="752475" cy="71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110" y="2119267"/>
            <a:ext cx="66675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868" y="4866730"/>
            <a:ext cx="704850" cy="695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60" y="5913255"/>
            <a:ext cx="762000" cy="76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685" y="2136638"/>
            <a:ext cx="266700" cy="266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685" y="3510642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7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Zombie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92462"/>
          </a:xfrm>
        </p:spPr>
        <p:txBody>
          <a:bodyPr/>
          <a:lstStyle/>
          <a:p>
            <a:r>
              <a:rPr lang="en-US" dirty="0" smtClean="0"/>
              <a:t>Normal zombie: Average speed, Low health.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Cone Head Zombie: Average speed, average health.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257" y="2635620"/>
            <a:ext cx="843915" cy="1361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341" y="4572604"/>
            <a:ext cx="969745" cy="158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186793"/>
            <a:ext cx="8596668" cy="1320800"/>
          </a:xfrm>
        </p:spPr>
        <p:txBody>
          <a:bodyPr>
            <a:normAutofit/>
          </a:bodyPr>
          <a:lstStyle/>
          <a:p>
            <a:pPr algn="ctr"/>
            <a:endParaRPr lang="en-US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" y="0"/>
            <a:ext cx="12170566" cy="6858001"/>
          </a:xfrm>
        </p:spPr>
      </p:pic>
    </p:spTree>
    <p:extLst>
      <p:ext uri="{BB962C8B-B14F-4D97-AF65-F5344CB8AC3E}">
        <p14:creationId xmlns:p14="http://schemas.microsoft.com/office/powerpoint/2010/main" val="7194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016" y="0"/>
            <a:ext cx="9348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Game Rules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41418"/>
            <a:ext cx="8596669" cy="498130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reate </a:t>
            </a:r>
            <a:r>
              <a:rPr lang="en-US" sz="2400" dirty="0" smtClean="0">
                <a:solidFill>
                  <a:schemeClr val="tx1"/>
                </a:solidFill>
              </a:rPr>
              <a:t>plant to protect your home from the huge amount of hungry zombies. You win a round by killing all the zombies. But once the zombies reach the other side of the yard, you lose.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 yard </a:t>
            </a:r>
            <a:r>
              <a:rPr lang="en-US" sz="2400" dirty="0" smtClean="0">
                <a:solidFill>
                  <a:schemeClr val="tx1"/>
                </a:solidFill>
              </a:rPr>
              <a:t>is created by 5x9 </a:t>
            </a:r>
            <a:r>
              <a:rPr lang="en-US" sz="2400" dirty="0" smtClean="0">
                <a:solidFill>
                  <a:schemeClr val="tx1"/>
                </a:solidFill>
              </a:rPr>
              <a:t>blocks and you can build only one plant on any block.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Each plant has its own </a:t>
            </a:r>
            <a:r>
              <a:rPr lang="en-US" sz="2400" dirty="0" smtClean="0">
                <a:solidFill>
                  <a:schemeClr val="tx1"/>
                </a:solidFill>
              </a:rPr>
              <a:t>power and cost, </a:t>
            </a:r>
            <a:r>
              <a:rPr lang="en-US" sz="2400" dirty="0" smtClean="0">
                <a:solidFill>
                  <a:schemeClr val="tx1"/>
                </a:solidFill>
              </a:rPr>
              <a:t>you can only create the plant when you have enough sun amount.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There are 5 lanes and the zombies are randomly spawn on them. 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0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985037"/>
            <a:ext cx="7766936" cy="1646302"/>
          </a:xfrm>
        </p:spPr>
        <p:txBody>
          <a:bodyPr/>
          <a:lstStyle/>
          <a:p>
            <a:pPr algn="ctr"/>
            <a:r>
              <a:rPr lang="en-US" sz="6000" b="1" dirty="0" smtClean="0"/>
              <a:t>Coding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253" y="2862113"/>
            <a:ext cx="8420563" cy="2885544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GameMain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GamePanel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Collider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70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05" y="1419497"/>
            <a:ext cx="8596668" cy="2917371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chemeClr val="accent5"/>
                </a:solidFill>
              </a:rPr>
              <a:t>Thanks for your attention!</a:t>
            </a:r>
            <a:endParaRPr lang="en-US" sz="6600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886994"/>
            <a:ext cx="8596668" cy="154368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8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195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Plant Vs Zombie</vt:lpstr>
      <vt:lpstr>Content</vt:lpstr>
      <vt:lpstr>Plant</vt:lpstr>
      <vt:lpstr>Zombie</vt:lpstr>
      <vt:lpstr>PowerPoint Presentation</vt:lpstr>
      <vt:lpstr>PowerPoint Presentation</vt:lpstr>
      <vt:lpstr>Game Rules</vt:lpstr>
      <vt:lpstr>Coding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Vs Zombie</dc:title>
  <dc:creator>Windows User</dc:creator>
  <cp:lastModifiedBy>HP Pavilion</cp:lastModifiedBy>
  <cp:revision>10</cp:revision>
  <dcterms:created xsi:type="dcterms:W3CDTF">2021-01-07T04:37:34Z</dcterms:created>
  <dcterms:modified xsi:type="dcterms:W3CDTF">2021-01-07T06:25:25Z</dcterms:modified>
</cp:coreProperties>
</file>