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cee8b9b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cee8b9b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37e0d26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37e0d26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cfcf776a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cfcf776a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8f81cd7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8f81cd7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 Communication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21075" y="5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diagram: Server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525" y="646325"/>
            <a:ext cx="3302425" cy="42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21075" y="5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diagram: Client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471" y="0"/>
            <a:ext cx="388218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71725" y="60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Example: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750" y="1546825"/>
            <a:ext cx="4813300" cy="31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68050" y="520750"/>
            <a:ext cx="3828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 &amp; Scheduling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00" y="1296825"/>
            <a:ext cx="8194426" cy="3628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4890325" y="643975"/>
            <a:ext cx="382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Meeting Times: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Thursdays 2-3pm, Fridays 10am-12pm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Where: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Discord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