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f195cf2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f195cf2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f195cf2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f195cf2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95cf2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95cf2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195cf2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195cf2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f195cf2e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f195cf2e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f195cf2e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f195cf2e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f195cf2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f195cf2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f195cf2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f195cf2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f195cf2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f195cf2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f195cf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f195cf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195cf2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195cf2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GreaterGrades Proposal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Group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Dockerization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Docker-Compose will be used to containerize the app (both front and back end)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testing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deployment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Popup notifications on when your assignment is graded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turn in information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GreaterGrades?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251550" y="1253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App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institutions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to many teacher and class and user and class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Viable Product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Features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CRUD for Classes, Users, Institutions, Assignments, and grades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7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page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949" y="69025"/>
            <a:ext cx="5438275" cy="500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oshippo Address Validation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Validating institution addresses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 sdk.Addresses.ValidateAsync({address-id});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</a:t>
            </a:r>
            <a:r>
              <a:rPr lang="en"/>
              <a:t> Goals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