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6"/>
            <a:ext cx="443588" cy="105631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6" y="990800"/>
            <a:ext cx="7801500" cy="173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10100" y="2669275"/>
            <a:ext cx="3307499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1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Rudimentary Implementation of Cryptocurrency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32300" y="4661100"/>
            <a:ext cx="4840499" cy="48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Presenters:  Cecil Lam | Bryan Ngo | Annie Tu | Ran Xu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Transaction Design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Each Transaction is only allowed to be spent once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Transactions have unique identifiers: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Transaction Hash (trans_hash)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Transaction Signature (trans_sig)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Timestamp (time_st)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Can be configured to have varying inputs (in_sz) and outputs (out_sz)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Coins in a wallet must be spent in its entirety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Generates input hashes(in_hash) and input indices(in_index)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hash and an index are coupled together to designate a recipient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are necessary for record keeping of the block chain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Generates a public key (out_pubk) used for verification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884000" y="1152475"/>
            <a:ext cx="2948400" cy="37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1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Snippet of transaction implementation: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string trans_hash;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string trans_sig;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int in_sz;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int out_sz;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string *in_hash;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int *in_index;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int *out_val;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string *out_pubk;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string time_st;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688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Block Design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string prev_blck_hash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Acts as a pointer to the previous block.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string hash_merkle_root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string block_hash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hash of the merkle root and the nonce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 nonce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Gives a characteristic to the hash (leading 0’s)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 trans_count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string timestamp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8850" y="1260550"/>
            <a:ext cx="4296524" cy="100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53823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Why Mine?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54350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Incentives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 a hash of unconfirmed transactions and hash them together.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Creates the root hash.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Get contents of the Block Header (prevHash, rootHash, etc) and hash those together.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Creates some random string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miner’s goal: find some 32 bit number (nonce) that, when hashed with the block header, creates “0s” + string.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Miner who finds the number (nonce) is rewarded a certain number of BTC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Difficulty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 would take several years for a computer to solve a hash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80" y="288598"/>
            <a:ext cx="2223099" cy="237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 rot="10800000">
            <a:off x="5920125" y="3348149"/>
            <a:ext cx="1005899" cy="560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7008650" y="3496000"/>
            <a:ext cx="956400" cy="964799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AKA Proof of Work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375" y="0"/>
            <a:ext cx="77092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" y="0"/>
            <a:ext cx="614362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732000" y="1660800"/>
            <a:ext cx="51078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verage"/>
              <a:buNone/>
            </a:pPr>
            <a:r>
              <a:rPr b="0" i="0" lang="en" sz="7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DEMO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