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7"/>
  </p:notesMasterIdLst>
  <p:sldIdLst>
    <p:sldId id="256" r:id="rId5"/>
    <p:sldId id="269" r:id="rId6"/>
    <p:sldId id="276" r:id="rId7"/>
    <p:sldId id="264" r:id="rId8"/>
    <p:sldId id="265" r:id="rId9"/>
    <p:sldId id="266" r:id="rId10"/>
    <p:sldId id="270" r:id="rId11"/>
    <p:sldId id="275" r:id="rId12"/>
    <p:sldId id="271" r:id="rId13"/>
    <p:sldId id="272"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E6AD3960-F64D-0048-AEC5-F726207951A4}">
          <p14:sldIdLst>
            <p14:sldId id="256"/>
            <p14:sldId id="269"/>
            <p14:sldId id="276"/>
          </p14:sldIdLst>
        </p14:section>
        <p14:section name="UI Sketch" id="{5F871CC7-4BB0-674B-AFAE-7D96B7C0FE37}">
          <p14:sldIdLst>
            <p14:sldId id="264"/>
          </p14:sldIdLst>
        </p14:section>
        <p14:section name="Functional Requirements" id="{6F47592A-9AFD-C34C-B05A-D2BF85202DF6}">
          <p14:sldIdLst>
            <p14:sldId id="265"/>
          </p14:sldIdLst>
        </p14:section>
        <p14:section name="Functional Decomposition" id="{D22F9B1A-80D1-F54F-BBD6-A96733AD51B6}">
          <p14:sldIdLst>
            <p14:sldId id="266"/>
            <p14:sldId id="270"/>
            <p14:sldId id="275"/>
            <p14:sldId id="271"/>
            <p14:sldId id="272"/>
          </p14:sldIdLst>
        </p14:section>
        <p14:section name="Structure Chart" id="{D6BC48A4-2B36-FE4B-9C87-12741EC3FFAD}">
          <p14:sldIdLst>
            <p14:sldId id="267"/>
          </p14:sldIdLst>
        </p14:section>
        <p14:section name="Estimates" id="{5AB988D1-1234-4E43-A075-7DAFB0E6F366}">
          <p14:sldIdLst>
            <p14:sldId id="26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49"/>
    <a:srgbClr val="66FFFF"/>
    <a:srgbClr val="F2F2F2"/>
    <a:srgbClr val="7F36B9"/>
    <a:srgbClr val="002060"/>
    <a:srgbClr val="C00000"/>
    <a:srgbClr val="189AEA"/>
    <a:srgbClr val="E4C67B"/>
    <a:srgbClr val="649842"/>
    <a:srgbClr val="E08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A22AA3-CB55-43B7-BDD2-677D7D94BA1E}" v="13" dt="2023-11-17T22:00:19.8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1"/>
    <p:restoredTop sz="83741"/>
  </p:normalViewPr>
  <p:slideViewPr>
    <p:cSldViewPr snapToGrid="0" snapToObjects="1">
      <p:cViewPr varScale="1">
        <p:scale>
          <a:sx n="53" d="100"/>
          <a:sy n="53" d="100"/>
        </p:scale>
        <p:origin x="1616" y="36"/>
      </p:cViewPr>
      <p:guideLst/>
    </p:cSldViewPr>
  </p:slideViewPr>
  <p:notesTextViewPr>
    <p:cViewPr>
      <p:scale>
        <a:sx n="3" d="2"/>
        <a:sy n="3" d="2"/>
      </p:scale>
      <p:origin x="0" y="0"/>
    </p:cViewPr>
  </p:notesTextViewPr>
  <p:notesViewPr>
    <p:cSldViewPr snapToGrid="0" snapToObjects="1">
      <p:cViewPr varScale="1">
        <p:scale>
          <a:sx n="86" d="100"/>
          <a:sy n="86" d="100"/>
        </p:scale>
        <p:origin x="2720"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 Rylee S C3C USAF USAFA CW/CS23" userId="045af337-fa23-4777-b16b-6d48273c2776" providerId="ADAL" clId="{92A22AA3-CB55-43B7-BDD2-677D7D94BA1E}"/>
    <pc:docChg chg="undo custSel addSld delSld modSld sldOrd modSection">
      <pc:chgData name="Au, Rylee S C3C USAF USAFA CW/CS23" userId="045af337-fa23-4777-b16b-6d48273c2776" providerId="ADAL" clId="{92A22AA3-CB55-43B7-BDD2-677D7D94BA1E}" dt="2023-12-05T05:36:16.574" v="6807" actId="20577"/>
      <pc:docMkLst>
        <pc:docMk/>
      </pc:docMkLst>
      <pc:sldChg chg="modSp mod">
        <pc:chgData name="Au, Rylee S C3C USAF USAFA CW/CS23" userId="045af337-fa23-4777-b16b-6d48273c2776" providerId="ADAL" clId="{92A22AA3-CB55-43B7-BDD2-677D7D94BA1E}" dt="2023-11-09T22:30:14.245" v="435" actId="20577"/>
        <pc:sldMkLst>
          <pc:docMk/>
          <pc:sldMk cId="2064551896" sldId="256"/>
        </pc:sldMkLst>
        <pc:spChg chg="mod">
          <ac:chgData name="Au, Rylee S C3C USAF USAFA CW/CS23" userId="045af337-fa23-4777-b16b-6d48273c2776" providerId="ADAL" clId="{92A22AA3-CB55-43B7-BDD2-677D7D94BA1E}" dt="2023-11-09T22:30:14.245" v="435" actId="20577"/>
          <ac:spMkLst>
            <pc:docMk/>
            <pc:sldMk cId="2064551896" sldId="256"/>
            <ac:spMk id="2" creationId="{00000000-0000-0000-0000-000000000000}"/>
          </ac:spMkLst>
        </pc:spChg>
        <pc:spChg chg="mod">
          <ac:chgData name="Au, Rylee S C3C USAF USAFA CW/CS23" userId="045af337-fa23-4777-b16b-6d48273c2776" providerId="ADAL" clId="{92A22AA3-CB55-43B7-BDD2-677D7D94BA1E}" dt="2023-11-09T22:30:08.241" v="424" actId="20577"/>
          <ac:spMkLst>
            <pc:docMk/>
            <pc:sldMk cId="2064551896" sldId="256"/>
            <ac:spMk id="3" creationId="{00000000-0000-0000-0000-000000000000}"/>
          </ac:spMkLst>
        </pc:spChg>
      </pc:sldChg>
      <pc:sldChg chg="modSp mod">
        <pc:chgData name="Au, Rylee S C3C USAF USAFA CW/CS23" userId="045af337-fa23-4777-b16b-6d48273c2776" providerId="ADAL" clId="{92A22AA3-CB55-43B7-BDD2-677D7D94BA1E}" dt="2023-11-13T05:27:15.015" v="5627" actId="20577"/>
        <pc:sldMkLst>
          <pc:docMk/>
          <pc:sldMk cId="65985304" sldId="264"/>
        </pc:sldMkLst>
        <pc:spChg chg="mod">
          <ac:chgData name="Au, Rylee S C3C USAF USAFA CW/CS23" userId="045af337-fa23-4777-b16b-6d48273c2776" providerId="ADAL" clId="{92A22AA3-CB55-43B7-BDD2-677D7D94BA1E}" dt="2023-11-13T05:27:15.015" v="5627" actId="20577"/>
          <ac:spMkLst>
            <pc:docMk/>
            <pc:sldMk cId="65985304" sldId="264"/>
            <ac:spMk id="3" creationId="{887B9963-9276-4504-9FC8-CEAAD5B01D9A}"/>
          </ac:spMkLst>
        </pc:spChg>
      </pc:sldChg>
      <pc:sldChg chg="modSp mod">
        <pc:chgData name="Au, Rylee S C3C USAF USAFA CW/CS23" userId="045af337-fa23-4777-b16b-6d48273c2776" providerId="ADAL" clId="{92A22AA3-CB55-43B7-BDD2-677D7D94BA1E}" dt="2023-11-17T19:31:16.621" v="5628" actId="20577"/>
        <pc:sldMkLst>
          <pc:docMk/>
          <pc:sldMk cId="1400856924" sldId="265"/>
        </pc:sldMkLst>
        <pc:spChg chg="mod">
          <ac:chgData name="Au, Rylee S C3C USAF USAFA CW/CS23" userId="045af337-fa23-4777-b16b-6d48273c2776" providerId="ADAL" clId="{92A22AA3-CB55-43B7-BDD2-677D7D94BA1E}" dt="2023-11-17T19:31:16.621" v="5628" actId="20577"/>
          <ac:spMkLst>
            <pc:docMk/>
            <pc:sldMk cId="1400856924" sldId="265"/>
            <ac:spMk id="10" creationId="{B34FA4DD-3927-C926-3F8A-6DB8F291B026}"/>
          </ac:spMkLst>
        </pc:spChg>
      </pc:sldChg>
      <pc:sldChg chg="modSp mod">
        <pc:chgData name="Au, Rylee S C3C USAF USAFA CW/CS23" userId="045af337-fa23-4777-b16b-6d48273c2776" providerId="ADAL" clId="{92A22AA3-CB55-43B7-BDD2-677D7D94BA1E}" dt="2023-11-13T04:56:30.273" v="4053" actId="20577"/>
        <pc:sldMkLst>
          <pc:docMk/>
          <pc:sldMk cId="853687968" sldId="266"/>
        </pc:sldMkLst>
        <pc:spChg chg="mod">
          <ac:chgData name="Au, Rylee S C3C USAF USAFA CW/CS23" userId="045af337-fa23-4777-b16b-6d48273c2776" providerId="ADAL" clId="{92A22AA3-CB55-43B7-BDD2-677D7D94BA1E}" dt="2023-11-13T04:56:30.273" v="4053" actId="20577"/>
          <ac:spMkLst>
            <pc:docMk/>
            <pc:sldMk cId="853687968" sldId="266"/>
            <ac:spMk id="9" creationId="{560BCA49-EA0B-9802-2D0A-48735ABCED8F}"/>
          </ac:spMkLst>
        </pc:spChg>
        <pc:graphicFrameChg chg="modGraphic">
          <ac:chgData name="Au, Rylee S C3C USAF USAFA CW/CS23" userId="045af337-fa23-4777-b16b-6d48273c2776" providerId="ADAL" clId="{92A22AA3-CB55-43B7-BDD2-677D7D94BA1E}" dt="2023-11-13T04:16:07.511" v="1228" actId="20577"/>
          <ac:graphicFrameMkLst>
            <pc:docMk/>
            <pc:sldMk cId="853687968" sldId="266"/>
            <ac:graphicFrameMk id="6" creationId="{DD572257-7017-6C7C-FDC4-305CC3BBF374}"/>
          </ac:graphicFrameMkLst>
        </pc:graphicFrameChg>
      </pc:sldChg>
      <pc:sldChg chg="addSp delSp modSp mod">
        <pc:chgData name="Au, Rylee S C3C USAF USAFA CW/CS23" userId="045af337-fa23-4777-b16b-6d48273c2776" providerId="ADAL" clId="{92A22AA3-CB55-43B7-BDD2-677D7D94BA1E}" dt="2023-12-05T05:21:48.197" v="5863" actId="478"/>
        <pc:sldMkLst>
          <pc:docMk/>
          <pc:sldMk cId="99683361" sldId="267"/>
        </pc:sldMkLst>
        <pc:spChg chg="mod">
          <ac:chgData name="Au, Rylee S C3C USAF USAFA CW/CS23" userId="045af337-fa23-4777-b16b-6d48273c2776" providerId="ADAL" clId="{92A22AA3-CB55-43B7-BDD2-677D7D94BA1E}" dt="2023-11-13T04:46:25.400" v="3509" actId="14100"/>
          <ac:spMkLst>
            <pc:docMk/>
            <pc:sldMk cId="99683361" sldId="267"/>
            <ac:spMk id="7" creationId="{40E9E043-4B8D-9F66-A0B5-A733F0A39816}"/>
          </ac:spMkLst>
        </pc:spChg>
        <pc:spChg chg="mod">
          <ac:chgData name="Au, Rylee S C3C USAF USAFA CW/CS23" userId="045af337-fa23-4777-b16b-6d48273c2776" providerId="ADAL" clId="{92A22AA3-CB55-43B7-BDD2-677D7D94BA1E}" dt="2023-11-13T04:46:34.747" v="3519" actId="20577"/>
          <ac:spMkLst>
            <pc:docMk/>
            <pc:sldMk cId="99683361" sldId="267"/>
            <ac:spMk id="9" creationId="{BD854519-7938-1857-E6B2-D39BFCE05435}"/>
          </ac:spMkLst>
        </pc:spChg>
        <pc:spChg chg="del mod">
          <ac:chgData name="Au, Rylee S C3C USAF USAFA CW/CS23" userId="045af337-fa23-4777-b16b-6d48273c2776" providerId="ADAL" clId="{92A22AA3-CB55-43B7-BDD2-677D7D94BA1E}" dt="2023-11-13T04:46:06.381" v="3505" actId="478"/>
          <ac:spMkLst>
            <pc:docMk/>
            <pc:sldMk cId="99683361" sldId="267"/>
            <ac:spMk id="10" creationId="{FD638397-286D-EC6C-81A7-BB7AE11B43B3}"/>
          </ac:spMkLst>
        </pc:spChg>
        <pc:spChg chg="add mod">
          <ac:chgData name="Au, Rylee S C3C USAF USAFA CW/CS23" userId="045af337-fa23-4777-b16b-6d48273c2776" providerId="ADAL" clId="{92A22AA3-CB55-43B7-BDD2-677D7D94BA1E}" dt="2023-11-13T04:45:14.323" v="3478" actId="1037"/>
          <ac:spMkLst>
            <pc:docMk/>
            <pc:sldMk cId="99683361" sldId="267"/>
            <ac:spMk id="16" creationId="{18501EC5-BDF7-0093-E3CC-6863CA5574D9}"/>
          </ac:spMkLst>
        </pc:spChg>
        <pc:spChg chg="add del mod">
          <ac:chgData name="Au, Rylee S C3C USAF USAFA CW/CS23" userId="045af337-fa23-4777-b16b-6d48273c2776" providerId="ADAL" clId="{92A22AA3-CB55-43B7-BDD2-677D7D94BA1E}" dt="2023-12-05T05:21:46.895" v="5862" actId="478"/>
          <ac:spMkLst>
            <pc:docMk/>
            <pc:sldMk cId="99683361" sldId="267"/>
            <ac:spMk id="22" creationId="{95F97427-1E04-64AA-F0C4-728BD0E61594}"/>
          </ac:spMkLst>
        </pc:spChg>
        <pc:spChg chg="add del mod">
          <ac:chgData name="Au, Rylee S C3C USAF USAFA CW/CS23" userId="045af337-fa23-4777-b16b-6d48273c2776" providerId="ADAL" clId="{92A22AA3-CB55-43B7-BDD2-677D7D94BA1E}" dt="2023-12-05T05:21:46.895" v="5862" actId="478"/>
          <ac:spMkLst>
            <pc:docMk/>
            <pc:sldMk cId="99683361" sldId="267"/>
            <ac:spMk id="23" creationId="{57BC134C-4C29-E5E6-D6E7-E0E9DFB520C0}"/>
          </ac:spMkLst>
        </pc:spChg>
        <pc:spChg chg="add mod">
          <ac:chgData name="Au, Rylee S C3C USAF USAFA CW/CS23" userId="045af337-fa23-4777-b16b-6d48273c2776" providerId="ADAL" clId="{92A22AA3-CB55-43B7-BDD2-677D7D94BA1E}" dt="2023-11-13T04:52:32.315" v="3820" actId="20577"/>
          <ac:spMkLst>
            <pc:docMk/>
            <pc:sldMk cId="99683361" sldId="267"/>
            <ac:spMk id="34" creationId="{9078399D-A7A4-03F6-C69C-50C0EEF645D7}"/>
          </ac:spMkLst>
        </pc:spChg>
        <pc:spChg chg="add del mod">
          <ac:chgData name="Au, Rylee S C3C USAF USAFA CW/CS23" userId="045af337-fa23-4777-b16b-6d48273c2776" providerId="ADAL" clId="{92A22AA3-CB55-43B7-BDD2-677D7D94BA1E}" dt="2023-11-17T22:10:37.955" v="5646" actId="478"/>
          <ac:spMkLst>
            <pc:docMk/>
            <pc:sldMk cId="99683361" sldId="267"/>
            <ac:spMk id="38" creationId="{B3380F84-1111-6813-22BF-94E0213FC1CC}"/>
          </ac:spMkLst>
        </pc:spChg>
        <pc:spChg chg="add del mod">
          <ac:chgData name="Au, Rylee S C3C USAF USAFA CW/CS23" userId="045af337-fa23-4777-b16b-6d48273c2776" providerId="ADAL" clId="{92A22AA3-CB55-43B7-BDD2-677D7D94BA1E}" dt="2023-12-05T05:21:46.895" v="5862" actId="478"/>
          <ac:spMkLst>
            <pc:docMk/>
            <pc:sldMk cId="99683361" sldId="267"/>
            <ac:spMk id="41" creationId="{143B7E4D-3718-5288-2B68-9D2067D932E1}"/>
          </ac:spMkLst>
        </pc:spChg>
        <pc:cxnChg chg="mod">
          <ac:chgData name="Au, Rylee S C3C USAF USAFA CW/CS23" userId="045af337-fa23-4777-b16b-6d48273c2776" providerId="ADAL" clId="{92A22AA3-CB55-43B7-BDD2-677D7D94BA1E}" dt="2023-11-13T04:46:25.400" v="3509" actId="14100"/>
          <ac:cxnSpMkLst>
            <pc:docMk/>
            <pc:sldMk cId="99683361" sldId="267"/>
            <ac:cxnSpMk id="11" creationId="{10127FA0-F012-F790-DA29-68CF3CFA7D78}"/>
          </ac:cxnSpMkLst>
        </pc:cxnChg>
        <pc:cxnChg chg="del mod">
          <ac:chgData name="Au, Rylee S C3C USAF USAFA CW/CS23" userId="045af337-fa23-4777-b16b-6d48273c2776" providerId="ADAL" clId="{92A22AA3-CB55-43B7-BDD2-677D7D94BA1E}" dt="2023-11-13T04:46:08.038" v="3506" actId="478"/>
          <ac:cxnSpMkLst>
            <pc:docMk/>
            <pc:sldMk cId="99683361" sldId="267"/>
            <ac:cxnSpMk id="17" creationId="{8DBFA005-5B00-8EDF-A953-6EE69FC44903}"/>
          </ac:cxnSpMkLst>
        </pc:cxnChg>
        <pc:cxnChg chg="add mod">
          <ac:chgData name="Au, Rylee S C3C USAF USAFA CW/CS23" userId="045af337-fa23-4777-b16b-6d48273c2776" providerId="ADAL" clId="{92A22AA3-CB55-43B7-BDD2-677D7D94BA1E}" dt="2023-11-13T04:45:14.323" v="3478" actId="1037"/>
          <ac:cxnSpMkLst>
            <pc:docMk/>
            <pc:sldMk cId="99683361" sldId="267"/>
            <ac:cxnSpMk id="18" creationId="{99D4DA8C-0B91-D5B6-E986-261D8EE530CE}"/>
          </ac:cxnSpMkLst>
        </pc:cxnChg>
        <pc:cxnChg chg="mod">
          <ac:chgData name="Au, Rylee S C3C USAF USAFA CW/CS23" userId="045af337-fa23-4777-b16b-6d48273c2776" providerId="ADAL" clId="{92A22AA3-CB55-43B7-BDD2-677D7D94BA1E}" dt="2023-11-13T04:38:30.238" v="3240" actId="14100"/>
          <ac:cxnSpMkLst>
            <pc:docMk/>
            <pc:sldMk cId="99683361" sldId="267"/>
            <ac:cxnSpMk id="20" creationId="{9CF67D39-CCA4-1A64-920C-0D46C881FC38}"/>
          </ac:cxnSpMkLst>
        </pc:cxnChg>
        <pc:cxnChg chg="add del mod">
          <ac:chgData name="Au, Rylee S C3C USAF USAFA CW/CS23" userId="045af337-fa23-4777-b16b-6d48273c2776" providerId="ADAL" clId="{92A22AA3-CB55-43B7-BDD2-677D7D94BA1E}" dt="2023-12-05T05:21:48.197" v="5863" actId="478"/>
          <ac:cxnSpMkLst>
            <pc:docMk/>
            <pc:sldMk cId="99683361" sldId="267"/>
            <ac:cxnSpMk id="24" creationId="{ACC1FAE8-8268-E382-473E-FAADDDC79EDD}"/>
          </ac:cxnSpMkLst>
        </pc:cxnChg>
        <pc:cxnChg chg="add del mod">
          <ac:chgData name="Au, Rylee S C3C USAF USAFA CW/CS23" userId="045af337-fa23-4777-b16b-6d48273c2776" providerId="ADAL" clId="{92A22AA3-CB55-43B7-BDD2-677D7D94BA1E}" dt="2023-12-05T05:21:46.895" v="5862" actId="478"/>
          <ac:cxnSpMkLst>
            <pc:docMk/>
            <pc:sldMk cId="99683361" sldId="267"/>
            <ac:cxnSpMk id="26" creationId="{3874A603-BF1E-1E26-843A-076BE7CD63B0}"/>
          </ac:cxnSpMkLst>
        </pc:cxnChg>
        <pc:cxnChg chg="add del mod">
          <ac:chgData name="Au, Rylee S C3C USAF USAFA CW/CS23" userId="045af337-fa23-4777-b16b-6d48273c2776" providerId="ADAL" clId="{92A22AA3-CB55-43B7-BDD2-677D7D94BA1E}" dt="2023-12-05T05:21:46.895" v="5862" actId="478"/>
          <ac:cxnSpMkLst>
            <pc:docMk/>
            <pc:sldMk cId="99683361" sldId="267"/>
            <ac:cxnSpMk id="31" creationId="{9E2B496F-EA21-DEDF-952C-FE3E374540B9}"/>
          </ac:cxnSpMkLst>
        </pc:cxnChg>
        <pc:cxnChg chg="add mod">
          <ac:chgData name="Au, Rylee S C3C USAF USAFA CW/CS23" userId="045af337-fa23-4777-b16b-6d48273c2776" providerId="ADAL" clId="{92A22AA3-CB55-43B7-BDD2-677D7D94BA1E}" dt="2023-11-13T04:52:43.551" v="3823" actId="14100"/>
          <ac:cxnSpMkLst>
            <pc:docMk/>
            <pc:sldMk cId="99683361" sldId="267"/>
            <ac:cxnSpMk id="35" creationId="{37E05465-6995-217E-98E0-BC16CEC52A0F}"/>
          </ac:cxnSpMkLst>
        </pc:cxnChg>
        <pc:cxnChg chg="add del mod">
          <ac:chgData name="Au, Rylee S C3C USAF USAFA CW/CS23" userId="045af337-fa23-4777-b16b-6d48273c2776" providerId="ADAL" clId="{92A22AA3-CB55-43B7-BDD2-677D7D94BA1E}" dt="2023-11-17T22:10:39.446" v="5647" actId="478"/>
          <ac:cxnSpMkLst>
            <pc:docMk/>
            <pc:sldMk cId="99683361" sldId="267"/>
            <ac:cxnSpMk id="39" creationId="{9D84F715-7CF9-F448-7E72-45B9D2A9E54E}"/>
          </ac:cxnSpMkLst>
        </pc:cxnChg>
        <pc:cxnChg chg="add del mod">
          <ac:chgData name="Au, Rylee S C3C USAF USAFA CW/CS23" userId="045af337-fa23-4777-b16b-6d48273c2776" providerId="ADAL" clId="{92A22AA3-CB55-43B7-BDD2-677D7D94BA1E}" dt="2023-12-05T05:21:46.895" v="5862" actId="478"/>
          <ac:cxnSpMkLst>
            <pc:docMk/>
            <pc:sldMk cId="99683361" sldId="267"/>
            <ac:cxnSpMk id="42" creationId="{7DF406D0-CDF7-9437-B706-E8DBC0484531}"/>
          </ac:cxnSpMkLst>
        </pc:cxnChg>
      </pc:sldChg>
      <pc:sldChg chg="addSp delSp modSp mod">
        <pc:chgData name="Au, Rylee S C3C USAF USAFA CW/CS23" userId="045af337-fa23-4777-b16b-6d48273c2776" providerId="ADAL" clId="{92A22AA3-CB55-43B7-BDD2-677D7D94BA1E}" dt="2023-12-05T05:36:16.574" v="6807" actId="20577"/>
        <pc:sldMkLst>
          <pc:docMk/>
          <pc:sldMk cId="275014769" sldId="268"/>
        </pc:sldMkLst>
        <pc:spChg chg="mod">
          <ac:chgData name="Au, Rylee S C3C USAF USAFA CW/CS23" userId="045af337-fa23-4777-b16b-6d48273c2776" providerId="ADAL" clId="{92A22AA3-CB55-43B7-BDD2-677D7D94BA1E}" dt="2023-12-05T05:26:28.470" v="6065" actId="14100"/>
          <ac:spMkLst>
            <pc:docMk/>
            <pc:sldMk cId="275014769" sldId="268"/>
            <ac:spMk id="4" creationId="{7B0F31F6-4022-47C6-86B7-67E09A875E66}"/>
          </ac:spMkLst>
        </pc:spChg>
        <pc:spChg chg="add del mod">
          <ac:chgData name="Au, Rylee S C3C USAF USAFA CW/CS23" userId="045af337-fa23-4777-b16b-6d48273c2776" providerId="ADAL" clId="{92A22AA3-CB55-43B7-BDD2-677D7D94BA1E}" dt="2023-12-05T05:35:25.939" v="6656" actId="478"/>
          <ac:spMkLst>
            <pc:docMk/>
            <pc:sldMk cId="275014769" sldId="268"/>
            <ac:spMk id="5" creationId="{B555B54E-D651-0131-501F-A6A338A815D6}"/>
          </ac:spMkLst>
        </pc:spChg>
        <pc:spChg chg="del mod">
          <ac:chgData name="Au, Rylee S C3C USAF USAFA CW/CS23" userId="045af337-fa23-4777-b16b-6d48273c2776" providerId="ADAL" clId="{92A22AA3-CB55-43B7-BDD2-677D7D94BA1E}" dt="2023-12-05T05:35:18.283" v="6654" actId="478"/>
          <ac:spMkLst>
            <pc:docMk/>
            <pc:sldMk cId="275014769" sldId="268"/>
            <ac:spMk id="8" creationId="{99C3FBBB-5BFB-4DA6-5AB6-A6F84C28202A}"/>
          </ac:spMkLst>
        </pc:spChg>
        <pc:graphicFrameChg chg="modGraphic">
          <ac:chgData name="Au, Rylee S C3C USAF USAFA CW/CS23" userId="045af337-fa23-4777-b16b-6d48273c2776" providerId="ADAL" clId="{92A22AA3-CB55-43B7-BDD2-677D7D94BA1E}" dt="2023-12-05T05:36:16.574" v="6807" actId="20577"/>
          <ac:graphicFrameMkLst>
            <pc:docMk/>
            <pc:sldMk cId="275014769" sldId="268"/>
            <ac:graphicFrameMk id="12" creationId="{42701E95-D056-E98F-0291-C372A40BC659}"/>
          </ac:graphicFrameMkLst>
        </pc:graphicFrameChg>
      </pc:sldChg>
      <pc:sldChg chg="modSp mod">
        <pc:chgData name="Au, Rylee S C3C USAF USAFA CW/CS23" userId="045af337-fa23-4777-b16b-6d48273c2776" providerId="ADAL" clId="{92A22AA3-CB55-43B7-BDD2-677D7D94BA1E}" dt="2023-11-09T22:21:42.931" v="3" actId="20577"/>
        <pc:sldMkLst>
          <pc:docMk/>
          <pc:sldMk cId="385143738" sldId="269"/>
        </pc:sldMkLst>
        <pc:spChg chg="mod">
          <ac:chgData name="Au, Rylee S C3C USAF USAFA CW/CS23" userId="045af337-fa23-4777-b16b-6d48273c2776" providerId="ADAL" clId="{92A22AA3-CB55-43B7-BDD2-677D7D94BA1E}" dt="2023-11-09T22:21:42.931" v="3" actId="20577"/>
          <ac:spMkLst>
            <pc:docMk/>
            <pc:sldMk cId="385143738" sldId="269"/>
            <ac:spMk id="3" creationId="{887B9963-9276-4504-9FC8-CEAAD5B01D9A}"/>
          </ac:spMkLst>
        </pc:spChg>
      </pc:sldChg>
      <pc:sldChg chg="modSp add mod">
        <pc:chgData name="Au, Rylee S C3C USAF USAFA CW/CS23" userId="045af337-fa23-4777-b16b-6d48273c2776" providerId="ADAL" clId="{92A22AA3-CB55-43B7-BDD2-677D7D94BA1E}" dt="2023-11-23T19:22:44.899" v="5850" actId="20577"/>
        <pc:sldMkLst>
          <pc:docMk/>
          <pc:sldMk cId="2092882901" sldId="270"/>
        </pc:sldMkLst>
        <pc:spChg chg="mod">
          <ac:chgData name="Au, Rylee S C3C USAF USAFA CW/CS23" userId="045af337-fa23-4777-b16b-6d48273c2776" providerId="ADAL" clId="{92A22AA3-CB55-43B7-BDD2-677D7D94BA1E}" dt="2023-11-13T04:52:11.866" v="3814" actId="20577"/>
          <ac:spMkLst>
            <pc:docMk/>
            <pc:sldMk cId="2092882901" sldId="270"/>
            <ac:spMk id="9" creationId="{560BCA49-EA0B-9802-2D0A-48735ABCED8F}"/>
          </ac:spMkLst>
        </pc:spChg>
        <pc:graphicFrameChg chg="modGraphic">
          <ac:chgData name="Au, Rylee S C3C USAF USAFA CW/CS23" userId="045af337-fa23-4777-b16b-6d48273c2776" providerId="ADAL" clId="{92A22AA3-CB55-43B7-BDD2-677D7D94BA1E}" dt="2023-11-23T19:22:44.899" v="5850" actId="20577"/>
          <ac:graphicFrameMkLst>
            <pc:docMk/>
            <pc:sldMk cId="2092882901" sldId="270"/>
            <ac:graphicFrameMk id="6" creationId="{DD572257-7017-6C7C-FDC4-305CC3BBF374}"/>
          </ac:graphicFrameMkLst>
        </pc:graphicFrameChg>
      </pc:sldChg>
      <pc:sldChg chg="modSp add mod">
        <pc:chgData name="Au, Rylee S C3C USAF USAFA CW/CS23" userId="045af337-fa23-4777-b16b-6d48273c2776" providerId="ADAL" clId="{92A22AA3-CB55-43B7-BDD2-677D7D94BA1E}" dt="2023-11-17T22:01:29.428" v="5645" actId="20577"/>
        <pc:sldMkLst>
          <pc:docMk/>
          <pc:sldMk cId="4041358283" sldId="271"/>
        </pc:sldMkLst>
        <pc:spChg chg="mod">
          <ac:chgData name="Au, Rylee S C3C USAF USAFA CW/CS23" userId="045af337-fa23-4777-b16b-6d48273c2776" providerId="ADAL" clId="{92A22AA3-CB55-43B7-BDD2-677D7D94BA1E}" dt="2023-11-17T22:01:29.428" v="5645" actId="20577"/>
          <ac:spMkLst>
            <pc:docMk/>
            <pc:sldMk cId="4041358283" sldId="271"/>
            <ac:spMk id="9" creationId="{560BCA49-EA0B-9802-2D0A-48735ABCED8F}"/>
          </ac:spMkLst>
        </pc:spChg>
        <pc:graphicFrameChg chg="mod modGraphic">
          <ac:chgData name="Au, Rylee S C3C USAF USAFA CW/CS23" userId="045af337-fa23-4777-b16b-6d48273c2776" providerId="ADAL" clId="{92A22AA3-CB55-43B7-BDD2-677D7D94BA1E}" dt="2023-11-17T22:00:38.241" v="5640" actId="1076"/>
          <ac:graphicFrameMkLst>
            <pc:docMk/>
            <pc:sldMk cId="4041358283" sldId="271"/>
            <ac:graphicFrameMk id="6" creationId="{DD572257-7017-6C7C-FDC4-305CC3BBF374}"/>
          </ac:graphicFrameMkLst>
        </pc:graphicFrameChg>
      </pc:sldChg>
      <pc:sldChg chg="modSp add mod">
        <pc:chgData name="Au, Rylee S C3C USAF USAFA CW/CS23" userId="045af337-fa23-4777-b16b-6d48273c2776" providerId="ADAL" clId="{92A22AA3-CB55-43B7-BDD2-677D7D94BA1E}" dt="2023-11-27T03:14:07.103" v="5858" actId="20577"/>
        <pc:sldMkLst>
          <pc:docMk/>
          <pc:sldMk cId="524750633" sldId="272"/>
        </pc:sldMkLst>
        <pc:spChg chg="mod">
          <ac:chgData name="Au, Rylee S C3C USAF USAFA CW/CS23" userId="045af337-fa23-4777-b16b-6d48273c2776" providerId="ADAL" clId="{92A22AA3-CB55-43B7-BDD2-677D7D94BA1E}" dt="2023-11-17T22:25:34.645" v="5717" actId="20577"/>
          <ac:spMkLst>
            <pc:docMk/>
            <pc:sldMk cId="524750633" sldId="272"/>
            <ac:spMk id="9" creationId="{560BCA49-EA0B-9802-2D0A-48735ABCED8F}"/>
          </ac:spMkLst>
        </pc:spChg>
        <pc:graphicFrameChg chg="modGraphic">
          <ac:chgData name="Au, Rylee S C3C USAF USAFA CW/CS23" userId="045af337-fa23-4777-b16b-6d48273c2776" providerId="ADAL" clId="{92A22AA3-CB55-43B7-BDD2-677D7D94BA1E}" dt="2023-11-27T03:14:07.103" v="5858" actId="20577"/>
          <ac:graphicFrameMkLst>
            <pc:docMk/>
            <pc:sldMk cId="524750633" sldId="272"/>
            <ac:graphicFrameMk id="6" creationId="{DD572257-7017-6C7C-FDC4-305CC3BBF374}"/>
          </ac:graphicFrameMkLst>
        </pc:graphicFrameChg>
      </pc:sldChg>
      <pc:sldChg chg="modSp add del mod">
        <pc:chgData name="Au, Rylee S C3C USAF USAFA CW/CS23" userId="045af337-fa23-4777-b16b-6d48273c2776" providerId="ADAL" clId="{92A22AA3-CB55-43B7-BDD2-677D7D94BA1E}" dt="2023-12-05T05:21:36.654" v="5860" actId="2696"/>
        <pc:sldMkLst>
          <pc:docMk/>
          <pc:sldMk cId="2520531719" sldId="273"/>
        </pc:sldMkLst>
        <pc:spChg chg="mod">
          <ac:chgData name="Au, Rylee S C3C USAF USAFA CW/CS23" userId="045af337-fa23-4777-b16b-6d48273c2776" providerId="ADAL" clId="{92A22AA3-CB55-43B7-BDD2-677D7D94BA1E}" dt="2023-11-13T05:04:02.421" v="4450" actId="20577"/>
          <ac:spMkLst>
            <pc:docMk/>
            <pc:sldMk cId="2520531719" sldId="273"/>
            <ac:spMk id="9" creationId="{560BCA49-EA0B-9802-2D0A-48735ABCED8F}"/>
          </ac:spMkLst>
        </pc:spChg>
        <pc:graphicFrameChg chg="modGraphic">
          <ac:chgData name="Au, Rylee S C3C USAF USAFA CW/CS23" userId="045af337-fa23-4777-b16b-6d48273c2776" providerId="ADAL" clId="{92A22AA3-CB55-43B7-BDD2-677D7D94BA1E}" dt="2023-11-13T04:42:58.687" v="3354" actId="20577"/>
          <ac:graphicFrameMkLst>
            <pc:docMk/>
            <pc:sldMk cId="2520531719" sldId="273"/>
            <ac:graphicFrameMk id="6" creationId="{DD572257-7017-6C7C-FDC4-305CC3BBF374}"/>
          </ac:graphicFrameMkLst>
        </pc:graphicFrameChg>
      </pc:sldChg>
      <pc:sldChg chg="modSp add del mod ord">
        <pc:chgData name="Au, Rylee S C3C USAF USAFA CW/CS23" userId="045af337-fa23-4777-b16b-6d48273c2776" providerId="ADAL" clId="{92A22AA3-CB55-43B7-BDD2-677D7D94BA1E}" dt="2023-12-05T05:21:33.019" v="5859" actId="2696"/>
        <pc:sldMkLst>
          <pc:docMk/>
          <pc:sldMk cId="3230654359" sldId="274"/>
        </pc:sldMkLst>
        <pc:spChg chg="mod">
          <ac:chgData name="Au, Rylee S C3C USAF USAFA CW/CS23" userId="045af337-fa23-4777-b16b-6d48273c2776" providerId="ADAL" clId="{92A22AA3-CB55-43B7-BDD2-677D7D94BA1E}" dt="2023-11-13T05:16:07.113" v="5252" actId="20577"/>
          <ac:spMkLst>
            <pc:docMk/>
            <pc:sldMk cId="3230654359" sldId="274"/>
            <ac:spMk id="9" creationId="{560BCA49-EA0B-9802-2D0A-48735ABCED8F}"/>
          </ac:spMkLst>
        </pc:spChg>
        <pc:graphicFrameChg chg="mod modGraphic">
          <ac:chgData name="Au, Rylee S C3C USAF USAFA CW/CS23" userId="045af337-fa23-4777-b16b-6d48273c2776" providerId="ADAL" clId="{92A22AA3-CB55-43B7-BDD2-677D7D94BA1E}" dt="2023-11-18T01:00:57.031" v="5837" actId="20577"/>
          <ac:graphicFrameMkLst>
            <pc:docMk/>
            <pc:sldMk cId="3230654359" sldId="274"/>
            <ac:graphicFrameMk id="6" creationId="{DD572257-7017-6C7C-FDC4-305CC3BBF374}"/>
          </ac:graphicFrameMkLst>
        </pc:graphicFrameChg>
      </pc:sldChg>
      <pc:sldChg chg="modSp add mod">
        <pc:chgData name="Au, Rylee S C3C USAF USAFA CW/CS23" userId="045af337-fa23-4777-b16b-6d48273c2776" providerId="ADAL" clId="{92A22AA3-CB55-43B7-BDD2-677D7D94BA1E}" dt="2023-11-24T17:38:24.743" v="5857" actId="20577"/>
        <pc:sldMkLst>
          <pc:docMk/>
          <pc:sldMk cId="1700011467" sldId="275"/>
        </pc:sldMkLst>
        <pc:spChg chg="mod">
          <ac:chgData name="Au, Rylee S C3C USAF USAFA CW/CS23" userId="045af337-fa23-4777-b16b-6d48273c2776" providerId="ADAL" clId="{92A22AA3-CB55-43B7-BDD2-677D7D94BA1E}" dt="2023-11-13T05:07:16.831" v="4582" actId="20577"/>
          <ac:spMkLst>
            <pc:docMk/>
            <pc:sldMk cId="1700011467" sldId="275"/>
            <ac:spMk id="9" creationId="{560BCA49-EA0B-9802-2D0A-48735ABCED8F}"/>
          </ac:spMkLst>
        </pc:spChg>
        <pc:graphicFrameChg chg="modGraphic">
          <ac:chgData name="Au, Rylee S C3C USAF USAFA CW/CS23" userId="045af337-fa23-4777-b16b-6d48273c2776" providerId="ADAL" clId="{92A22AA3-CB55-43B7-BDD2-677D7D94BA1E}" dt="2023-11-24T17:38:24.743" v="5857" actId="20577"/>
          <ac:graphicFrameMkLst>
            <pc:docMk/>
            <pc:sldMk cId="1700011467" sldId="275"/>
            <ac:graphicFrameMk id="6" creationId="{DD572257-7017-6C7C-FDC4-305CC3BBF374}"/>
          </ac:graphicFrameMkLst>
        </pc:graphicFrameChg>
      </pc:sldChg>
      <pc:sldChg chg="modSp add mod">
        <pc:chgData name="Au, Rylee S C3C USAF USAFA CW/CS23" userId="045af337-fa23-4777-b16b-6d48273c2776" providerId="ADAL" clId="{92A22AA3-CB55-43B7-BDD2-677D7D94BA1E}" dt="2023-12-05T05:34:12.292" v="6651" actId="20577"/>
        <pc:sldMkLst>
          <pc:docMk/>
          <pc:sldMk cId="426705506" sldId="276"/>
        </pc:sldMkLst>
        <pc:spChg chg="mod">
          <ac:chgData name="Au, Rylee S C3C USAF USAFA CW/CS23" userId="045af337-fa23-4777-b16b-6d48273c2776" providerId="ADAL" clId="{92A22AA3-CB55-43B7-BDD2-677D7D94BA1E}" dt="2023-12-05T05:29:59.649" v="6117" actId="20577"/>
          <ac:spMkLst>
            <pc:docMk/>
            <pc:sldMk cId="426705506" sldId="276"/>
            <ac:spMk id="2" creationId="{8F576BA2-D0EC-470E-8AF9-03481CECC629}"/>
          </ac:spMkLst>
        </pc:spChg>
        <pc:spChg chg="mod">
          <ac:chgData name="Au, Rylee S C3C USAF USAFA CW/CS23" userId="045af337-fa23-4777-b16b-6d48273c2776" providerId="ADAL" clId="{92A22AA3-CB55-43B7-BDD2-677D7D94BA1E}" dt="2023-12-05T05:34:12.292" v="6651" actId="20577"/>
          <ac:spMkLst>
            <pc:docMk/>
            <pc:sldMk cId="426705506" sldId="276"/>
            <ac:spMk id="3" creationId="{887B9963-9276-4504-9FC8-CEAAD5B01D9A}"/>
          </ac:spMkLst>
        </pc:spChg>
      </pc:sldChg>
      <pc:sldChg chg="modSp add del mod">
        <pc:chgData name="Au, Rylee S C3C USAF USAFA CW/CS23" userId="045af337-fa23-4777-b16b-6d48273c2776" providerId="ADAL" clId="{92A22AA3-CB55-43B7-BDD2-677D7D94BA1E}" dt="2023-11-17T22:00:52.585" v="5641" actId="2696"/>
        <pc:sldMkLst>
          <pc:docMk/>
          <pc:sldMk cId="1955640107" sldId="276"/>
        </pc:sldMkLst>
        <pc:spChg chg="mod">
          <ac:chgData name="Au, Rylee S C3C USAF USAFA CW/CS23" userId="045af337-fa23-4777-b16b-6d48273c2776" providerId="ADAL" clId="{92A22AA3-CB55-43B7-BDD2-677D7D94BA1E}" dt="2023-11-13T04:55:14.383" v="3998" actId="20577"/>
          <ac:spMkLst>
            <pc:docMk/>
            <pc:sldMk cId="1955640107" sldId="276"/>
            <ac:spMk id="9" creationId="{560BCA49-EA0B-9802-2D0A-48735ABCED8F}"/>
          </ac:spMkLst>
        </pc:spChg>
        <pc:graphicFrameChg chg="modGraphic">
          <ac:chgData name="Au, Rylee S C3C USAF USAFA CW/CS23" userId="045af337-fa23-4777-b16b-6d48273c2776" providerId="ADAL" clId="{92A22AA3-CB55-43B7-BDD2-677D7D94BA1E}" dt="2023-11-13T04:54:38.425" v="3938" actId="20577"/>
          <ac:graphicFrameMkLst>
            <pc:docMk/>
            <pc:sldMk cId="1955640107" sldId="276"/>
            <ac:graphicFrameMk id="6" creationId="{DD572257-7017-6C7C-FDC4-305CC3BBF374}"/>
          </ac:graphicFrameMkLst>
        </pc:graphicFrameChg>
      </pc:sldChg>
      <pc:sldChg chg="modSp add del mod">
        <pc:chgData name="Au, Rylee S C3C USAF USAFA CW/CS23" userId="045af337-fa23-4777-b16b-6d48273c2776" providerId="ADAL" clId="{92A22AA3-CB55-43B7-BDD2-677D7D94BA1E}" dt="2023-12-05T05:21:39.030" v="5861" actId="2696"/>
        <pc:sldMkLst>
          <pc:docMk/>
          <pc:sldMk cId="1805006359" sldId="277"/>
        </pc:sldMkLst>
        <pc:spChg chg="mod">
          <ac:chgData name="Au, Rylee S C3C USAF USAFA CW/CS23" userId="045af337-fa23-4777-b16b-6d48273c2776" providerId="ADAL" clId="{92A22AA3-CB55-43B7-BDD2-677D7D94BA1E}" dt="2023-11-13T05:04:16.204" v="4462" actId="20577"/>
          <ac:spMkLst>
            <pc:docMk/>
            <pc:sldMk cId="1805006359" sldId="277"/>
            <ac:spMk id="9" creationId="{560BCA49-EA0B-9802-2D0A-48735ABCED8F}"/>
          </ac:spMkLst>
        </pc:spChg>
        <pc:graphicFrameChg chg="modGraphic">
          <ac:chgData name="Au, Rylee S C3C USAF USAFA CW/CS23" userId="045af337-fa23-4777-b16b-6d48273c2776" providerId="ADAL" clId="{92A22AA3-CB55-43B7-BDD2-677D7D94BA1E}" dt="2023-11-13T04:59:59.036" v="4314" actId="20577"/>
          <ac:graphicFrameMkLst>
            <pc:docMk/>
            <pc:sldMk cId="1805006359" sldId="277"/>
            <ac:graphicFrameMk id="6" creationId="{DD572257-7017-6C7C-FDC4-305CC3BBF374}"/>
          </ac:graphicFrameMkLst>
        </pc:graphicFrameChg>
      </pc:sldChg>
    </pc:docChg>
  </pc:docChgLst>
  <pc:docChgLst>
    <pc:chgData name="Rylee Au" userId="045af337-fa23-4777-b16b-6d48273c2776" providerId="ADAL" clId="{92A22AA3-CB55-43B7-BDD2-677D7D94BA1E}"/>
    <pc:docChg chg="modSld">
      <pc:chgData name="Rylee Au" userId="045af337-fa23-4777-b16b-6d48273c2776" providerId="ADAL" clId="{92A22AA3-CB55-43B7-BDD2-677D7D94BA1E}" dt="2023-12-06T05:58:13.528" v="1" actId="20577"/>
      <pc:docMkLst>
        <pc:docMk/>
      </pc:docMkLst>
      <pc:sldChg chg="modSp mod">
        <pc:chgData name="Rylee Au" userId="045af337-fa23-4777-b16b-6d48273c2776" providerId="ADAL" clId="{92A22AA3-CB55-43B7-BDD2-677D7D94BA1E}" dt="2023-12-06T05:58:13.528" v="1" actId="20577"/>
        <pc:sldMkLst>
          <pc:docMk/>
          <pc:sldMk cId="275014769" sldId="268"/>
        </pc:sldMkLst>
        <pc:graphicFrameChg chg="modGraphic">
          <ac:chgData name="Rylee Au" userId="045af337-fa23-4777-b16b-6d48273c2776" providerId="ADAL" clId="{92A22AA3-CB55-43B7-BDD2-677D7D94BA1E}" dt="2023-12-06T05:58:13.528" v="1" actId="20577"/>
          <ac:graphicFrameMkLst>
            <pc:docMk/>
            <pc:sldMk cId="275014769" sldId="268"/>
            <ac:graphicFrameMk id="12" creationId="{42701E95-D056-E98F-0291-C372A40BC659}"/>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C344DC-B920-6243-B588-6C6016CEBDB8}" type="datetimeFigureOut">
              <a:rPr lang="en-US" smtClean="0"/>
              <a:t>12/5/2023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5F9B1-D50D-A042-83F5-D63EF01792B0}" type="slidenum">
              <a:rPr lang="en-US" smtClean="0"/>
              <a:t>‹#›</a:t>
            </a:fld>
            <a:endParaRPr lang="en-US"/>
          </a:p>
        </p:txBody>
      </p:sp>
    </p:spTree>
    <p:extLst>
      <p:ext uri="{BB962C8B-B14F-4D97-AF65-F5344CB8AC3E}">
        <p14:creationId xmlns:p14="http://schemas.microsoft.com/office/powerpoint/2010/main" val="153866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35F9B1-D50D-A042-83F5-D63EF01792B0}" type="slidenum">
              <a:rPr lang="en-US" smtClean="0"/>
              <a:t>1</a:t>
            </a:fld>
            <a:endParaRPr lang="en-US"/>
          </a:p>
        </p:txBody>
      </p:sp>
    </p:spTree>
    <p:extLst>
      <p:ext uri="{BB962C8B-B14F-4D97-AF65-F5344CB8AC3E}">
        <p14:creationId xmlns:p14="http://schemas.microsoft.com/office/powerpoint/2010/main" val="367821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Rectangle 12"/>
          <p:cNvSpPr/>
          <p:nvPr userDrawn="1"/>
        </p:nvSpPr>
        <p:spPr>
          <a:xfrm>
            <a:off x="297996" y="3494405"/>
            <a:ext cx="8541204" cy="232635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600" dirty="0">
                <a:solidFill>
                  <a:srgbClr val="0070C0"/>
                </a:solidFill>
                <a:latin typeface="Segoe UI Light" pitchFamily="34" charset="0"/>
              </a:rPr>
              <a:t>  </a:t>
            </a:r>
          </a:p>
        </p:txBody>
      </p:sp>
      <p:sp>
        <p:nvSpPr>
          <p:cNvPr id="14" name="Rectangle 13"/>
          <p:cNvSpPr/>
          <p:nvPr userDrawn="1"/>
        </p:nvSpPr>
        <p:spPr>
          <a:xfrm>
            <a:off x="5679765" y="3480732"/>
            <a:ext cx="2103120" cy="1135589"/>
          </a:xfrm>
          <a:prstGeom prst="rect">
            <a:avLst/>
          </a:prstGeom>
          <a:solidFill>
            <a:srgbClr val="F2F2F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679765" y="4616321"/>
            <a:ext cx="1051560" cy="1194724"/>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 name="Rectangle 15"/>
          <p:cNvSpPr/>
          <p:nvPr userDrawn="1"/>
        </p:nvSpPr>
        <p:spPr>
          <a:xfrm>
            <a:off x="6736405" y="4616323"/>
            <a:ext cx="1051560" cy="1194724"/>
          </a:xfrm>
          <a:prstGeom prst="rect">
            <a:avLst/>
          </a:prstGeom>
          <a:solidFill>
            <a:schemeClr val="tx1">
              <a:lumMod val="95000"/>
              <a:lumOff val="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2" name="Rectangle 21"/>
          <p:cNvSpPr/>
          <p:nvPr userDrawn="1"/>
        </p:nvSpPr>
        <p:spPr>
          <a:xfrm>
            <a:off x="7782885" y="3494404"/>
            <a:ext cx="1063444" cy="2316643"/>
          </a:xfrm>
          <a:prstGeom prst="rect">
            <a:avLst/>
          </a:prstGeom>
          <a:solidFill>
            <a:srgbClr val="0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92B395B-DA40-4BD6-888D-6392125822CB}"/>
              </a:ext>
            </a:extLst>
          </p:cNvPr>
          <p:cNvSpPr/>
          <p:nvPr userDrawn="1"/>
        </p:nvSpPr>
        <p:spPr>
          <a:xfrm>
            <a:off x="5679765" y="3480732"/>
            <a:ext cx="2103120" cy="1135589"/>
          </a:xfrm>
          <a:prstGeom prst="rect">
            <a:avLst/>
          </a:prstGeom>
          <a:solidFill>
            <a:srgbClr val="F2F2F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2EF228-FB97-4BA0-9818-DFAFCC6D96E5}"/>
              </a:ext>
            </a:extLst>
          </p:cNvPr>
          <p:cNvSpPr/>
          <p:nvPr userDrawn="1"/>
        </p:nvSpPr>
        <p:spPr>
          <a:xfrm>
            <a:off x="5679765" y="4616321"/>
            <a:ext cx="1051560" cy="1194724"/>
          </a:xfrm>
          <a:prstGeom prst="rect">
            <a:avLst/>
          </a:prstGeom>
          <a:solidFill>
            <a:schemeClr val="tx1">
              <a:lumMod val="85000"/>
              <a:lumOff val="1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0" name="Rectangle 19">
            <a:extLst>
              <a:ext uri="{FF2B5EF4-FFF2-40B4-BE49-F238E27FC236}">
                <a16:creationId xmlns:a16="http://schemas.microsoft.com/office/drawing/2014/main" id="{E31136C3-D023-4178-97F4-27169A369147}"/>
              </a:ext>
            </a:extLst>
          </p:cNvPr>
          <p:cNvSpPr/>
          <p:nvPr userDrawn="1"/>
        </p:nvSpPr>
        <p:spPr>
          <a:xfrm>
            <a:off x="6736405" y="4616323"/>
            <a:ext cx="1051560" cy="1194724"/>
          </a:xfrm>
          <a:prstGeom prst="rect">
            <a:avLst/>
          </a:prstGeom>
          <a:solidFill>
            <a:schemeClr val="tx1">
              <a:lumMod val="95000"/>
              <a:lumOff val="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1" name="Rectangle 20">
            <a:extLst>
              <a:ext uri="{FF2B5EF4-FFF2-40B4-BE49-F238E27FC236}">
                <a16:creationId xmlns:a16="http://schemas.microsoft.com/office/drawing/2014/main" id="{B4F947F6-7556-4A7A-9908-3592F7A256DE}"/>
              </a:ext>
            </a:extLst>
          </p:cNvPr>
          <p:cNvSpPr/>
          <p:nvPr userDrawn="1"/>
        </p:nvSpPr>
        <p:spPr>
          <a:xfrm>
            <a:off x="7782885" y="3494404"/>
            <a:ext cx="1063444" cy="2316643"/>
          </a:xfrm>
          <a:prstGeom prst="rect">
            <a:avLst/>
          </a:prstGeom>
          <a:solidFill>
            <a:srgbClr val="00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97996" y="4024288"/>
            <a:ext cx="8548333" cy="708486"/>
          </a:xfrm>
        </p:spPr>
        <p:txBody>
          <a:bodyPr anchor="t">
            <a:normAutofit/>
          </a:bodyPr>
          <a:lstStyle>
            <a:lvl1pPr algn="l">
              <a:defRPr sz="28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297996" y="4732774"/>
            <a:ext cx="8548333" cy="761939"/>
          </a:xfrm>
        </p:spPr>
        <p:txBody>
          <a:bodyPr>
            <a:normAutofit/>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2" name="TextBox 11">
            <a:extLst>
              <a:ext uri="{FF2B5EF4-FFF2-40B4-BE49-F238E27FC236}">
                <a16:creationId xmlns:a16="http://schemas.microsoft.com/office/drawing/2014/main" id="{8AB544EA-C5A7-4838-975C-1B157C69D6A1}"/>
              </a:ext>
            </a:extLst>
          </p:cNvPr>
          <p:cNvSpPr txBox="1"/>
          <p:nvPr userDrawn="1"/>
        </p:nvSpPr>
        <p:spPr>
          <a:xfrm>
            <a:off x="297996" y="6211220"/>
            <a:ext cx="8541204" cy="276999"/>
          </a:xfrm>
          <a:prstGeom prst="rect">
            <a:avLst/>
          </a:prstGeom>
          <a:noFill/>
        </p:spPr>
        <p:txBody>
          <a:bodyPr wrap="square" rtlCol="0">
            <a:spAutoFit/>
          </a:bodyPr>
          <a:lstStyle/>
          <a:p>
            <a:pPr algn="ctr"/>
            <a:r>
              <a:rPr lang="en-US" sz="1200" dirty="0">
                <a:solidFill>
                  <a:schemeClr val="tx2">
                    <a:lumMod val="60000"/>
                    <a:lumOff val="40000"/>
                  </a:schemeClr>
                </a:solidFill>
              </a:rPr>
              <a:t>UNITED STATES AIR FORCE ACADEMY DEPARTMENT OF COMPUTER AND CYBER SCIENCES</a:t>
            </a:r>
          </a:p>
        </p:txBody>
      </p:sp>
      <p:pic>
        <p:nvPicPr>
          <p:cNvPr id="3074" name="Picture 2" descr="Image result for USAF academy symbol">
            <a:extLst>
              <a:ext uri="{FF2B5EF4-FFF2-40B4-BE49-F238E27FC236}">
                <a16:creationId xmlns:a16="http://schemas.microsoft.com/office/drawing/2014/main" id="{F3F8F662-8A81-4C71-BA6E-5D218A78C1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2480" y="5937415"/>
            <a:ext cx="831423" cy="7974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sign&#10;&#10;Description automatically generated">
            <a:extLst>
              <a:ext uri="{FF2B5EF4-FFF2-40B4-BE49-F238E27FC236}">
                <a16:creationId xmlns:a16="http://schemas.microsoft.com/office/drawing/2014/main" id="{0EEE5BC6-D65D-44B9-82DA-00D7BEB0CFEB}"/>
              </a:ext>
            </a:extLst>
          </p:cNvPr>
          <p:cNvPicPr>
            <a:picLocks noChangeAspect="1"/>
          </p:cNvPicPr>
          <p:nvPr userDrawn="1"/>
        </p:nvPicPr>
        <p:blipFill>
          <a:blip r:embed="rId3"/>
          <a:stretch>
            <a:fillRect/>
          </a:stretch>
        </p:blipFill>
        <p:spPr>
          <a:xfrm>
            <a:off x="8122309" y="5964806"/>
            <a:ext cx="716891" cy="733435"/>
          </a:xfrm>
          <a:prstGeom prst="rect">
            <a:avLst/>
          </a:prstGeom>
        </p:spPr>
      </p:pic>
      <p:pic>
        <p:nvPicPr>
          <p:cNvPr id="1026" name="Picture 2">
            <a:extLst>
              <a:ext uri="{FF2B5EF4-FFF2-40B4-BE49-F238E27FC236}">
                <a16:creationId xmlns:a16="http://schemas.microsoft.com/office/drawing/2014/main" id="{E9E85A74-ED99-80CB-7753-019EFD3884AC}"/>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t="-1" b="35249"/>
          <a:stretch/>
        </p:blipFill>
        <p:spPr bwMode="auto">
          <a:xfrm>
            <a:off x="297671" y="213103"/>
            <a:ext cx="8541204" cy="3113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308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99658-2C2E-3F46-8038-0BB986F35B2C}" type="datetime1">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B89C5-002A-C94A-96D8-73BDEC9230FC}" type="slidenum">
              <a:rPr lang="en-US" smtClean="0"/>
              <a:t>‹#›</a:t>
            </a:fld>
            <a:endParaRPr lang="en-US"/>
          </a:p>
        </p:txBody>
      </p:sp>
    </p:spTree>
    <p:extLst>
      <p:ext uri="{BB962C8B-B14F-4D97-AF65-F5344CB8AC3E}">
        <p14:creationId xmlns:p14="http://schemas.microsoft.com/office/powerpoint/2010/main" val="124328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3D30FF-9F35-5243-A095-DBC0AF48D50B}" type="datetime1">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B89C5-002A-C94A-96D8-73BDEC9230FC}" type="slidenum">
              <a:rPr lang="en-US" smtClean="0"/>
              <a:t>‹#›</a:t>
            </a:fld>
            <a:endParaRPr lang="en-US"/>
          </a:p>
        </p:txBody>
      </p:sp>
    </p:spTree>
    <p:extLst>
      <p:ext uri="{BB962C8B-B14F-4D97-AF65-F5344CB8AC3E}">
        <p14:creationId xmlns:p14="http://schemas.microsoft.com/office/powerpoint/2010/main" val="954455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3949" y="209371"/>
            <a:ext cx="8187937" cy="561139"/>
          </a:xfrm>
        </p:spPr>
        <p:txBody>
          <a:bodyPr>
            <a:noAutofit/>
          </a:bodyPr>
          <a:lstStyle>
            <a:lvl1pPr>
              <a:defRPr sz="3200">
                <a:solidFill>
                  <a:schemeClr val="bg2">
                    <a:lumMod val="25000"/>
                  </a:schemeClr>
                </a:solidFill>
                <a:latin typeface="+mj-lt"/>
              </a:defRPr>
            </a:lvl1pPr>
          </a:lstStyle>
          <a:p>
            <a:r>
              <a:rPr lang="en-US" dirty="0"/>
              <a:t>Click to edit Master title style</a:t>
            </a:r>
          </a:p>
        </p:txBody>
      </p:sp>
      <p:sp>
        <p:nvSpPr>
          <p:cNvPr id="3" name="Content Placeholder 2"/>
          <p:cNvSpPr>
            <a:spLocks noGrp="1"/>
          </p:cNvSpPr>
          <p:nvPr>
            <p:ph idx="1"/>
          </p:nvPr>
        </p:nvSpPr>
        <p:spPr>
          <a:xfrm>
            <a:off x="511628" y="860204"/>
            <a:ext cx="8088086" cy="5316759"/>
          </a:xfrm>
        </p:spPr>
        <p:txBody>
          <a:bodyPr/>
          <a:lstStyle>
            <a:lvl1pPr>
              <a:lnSpc>
                <a:spcPct val="120000"/>
              </a:lnSpc>
              <a:defRPr sz="2000">
                <a:latin typeface="+mj-lt"/>
              </a:defRPr>
            </a:lvl1pPr>
            <a:lvl2pPr>
              <a:lnSpc>
                <a:spcPct val="120000"/>
              </a:lnSpc>
              <a:defRPr sz="1800">
                <a:latin typeface="+mj-lt"/>
              </a:defRPr>
            </a:lvl2pPr>
            <a:lvl3pPr>
              <a:lnSpc>
                <a:spcPct val="120000"/>
              </a:lnSpc>
              <a:defRPr sz="1600">
                <a:latin typeface="+mj-lt"/>
              </a:defRPr>
            </a:lvl3pPr>
            <a:lvl4pPr>
              <a:lnSpc>
                <a:spcPct val="120000"/>
              </a:lnSpc>
              <a:defRPr sz="1400">
                <a:latin typeface="+mj-lt"/>
              </a:defRPr>
            </a:lvl4pPr>
            <a:lvl5pPr>
              <a:lnSpc>
                <a:spcPct val="120000"/>
              </a:lnSpc>
              <a:defRPr sz="14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511628" y="6356349"/>
            <a:ext cx="2057400" cy="365125"/>
          </a:xfrm>
        </p:spPr>
        <p:txBody>
          <a:bodyPr/>
          <a:lstStyle/>
          <a:p>
            <a:fld id="{EE2B94D7-4E0A-EB48-8275-E7D833DFB8F8}" type="datetime1">
              <a:rPr lang="en-US" smtClean="0"/>
              <a:t>12/5/2023</a:t>
            </a:fld>
            <a:endParaRPr lang="en-US"/>
          </a:p>
        </p:txBody>
      </p:sp>
      <p:sp>
        <p:nvSpPr>
          <p:cNvPr id="5" name="Footer Placeholder 4"/>
          <p:cNvSpPr>
            <a:spLocks noGrp="1"/>
          </p:cNvSpPr>
          <p:nvPr>
            <p:ph type="ftr" sz="quarter" idx="11"/>
          </p:nvPr>
        </p:nvSpPr>
        <p:spPr>
          <a:xfrm>
            <a:off x="2668385" y="6356351"/>
            <a:ext cx="3798917" cy="365125"/>
          </a:xfrm>
        </p:spPr>
        <p:txBody>
          <a:bodyPr/>
          <a:lstStyle>
            <a:lvl1pPr>
              <a:defRPr/>
            </a:lvl1pPr>
          </a:lstStyle>
          <a:p>
            <a:r>
              <a:rPr lang="en-US" dirty="0"/>
              <a:t>Footer</a:t>
            </a:r>
          </a:p>
        </p:txBody>
      </p:sp>
      <p:sp>
        <p:nvSpPr>
          <p:cNvPr id="6" name="Slide Number Placeholder 5"/>
          <p:cNvSpPr>
            <a:spLocks noGrp="1"/>
          </p:cNvSpPr>
          <p:nvPr>
            <p:ph type="sldNum" sz="quarter" idx="12"/>
          </p:nvPr>
        </p:nvSpPr>
        <p:spPr>
          <a:xfrm>
            <a:off x="6542314" y="6356350"/>
            <a:ext cx="2057400" cy="365125"/>
          </a:xfrm>
        </p:spPr>
        <p:txBody>
          <a:bodyPr/>
          <a:lstStyle/>
          <a:p>
            <a:fld id="{B4EB89C5-002A-C94A-96D8-73BDEC9230FC}" type="slidenum">
              <a:rPr lang="en-US" smtClean="0"/>
              <a:t>‹#›</a:t>
            </a:fld>
            <a:endParaRPr lang="en-US"/>
          </a:p>
        </p:txBody>
      </p:sp>
      <p:cxnSp>
        <p:nvCxnSpPr>
          <p:cNvPr id="8" name="Straight Connector 7">
            <a:extLst>
              <a:ext uri="{FF2B5EF4-FFF2-40B4-BE49-F238E27FC236}">
                <a16:creationId xmlns:a16="http://schemas.microsoft.com/office/drawing/2014/main" id="{55AA0C48-E777-4A62-ABA4-7014582BF4F6}"/>
              </a:ext>
            </a:extLst>
          </p:cNvPr>
          <p:cNvCxnSpPr/>
          <p:nvPr userDrawn="1"/>
        </p:nvCxnSpPr>
        <p:spPr>
          <a:xfrm>
            <a:off x="511628" y="778933"/>
            <a:ext cx="8088086" cy="0"/>
          </a:xfrm>
          <a:prstGeom prst="line">
            <a:avLst/>
          </a:prstGeom>
          <a:ln w="127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068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B58141-4D31-A944-9CAF-011ABD6DF848}" type="datetime1">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B89C5-002A-C94A-96D8-73BDEC9230FC}" type="slidenum">
              <a:rPr lang="en-US" smtClean="0"/>
              <a:t>‹#›</a:t>
            </a:fld>
            <a:endParaRPr lang="en-US"/>
          </a:p>
        </p:txBody>
      </p:sp>
    </p:spTree>
    <p:extLst>
      <p:ext uri="{BB962C8B-B14F-4D97-AF65-F5344CB8AC3E}">
        <p14:creationId xmlns:p14="http://schemas.microsoft.com/office/powerpoint/2010/main" val="433421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EC3FCE-A33B-D947-9162-F4FEF3A42ACE}" type="datetime1">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B89C5-002A-C94A-96D8-73BDEC9230FC}" type="slidenum">
              <a:rPr lang="en-US" smtClean="0"/>
              <a:t>‹#›</a:t>
            </a:fld>
            <a:endParaRPr lang="en-US"/>
          </a:p>
        </p:txBody>
      </p:sp>
    </p:spTree>
    <p:extLst>
      <p:ext uri="{BB962C8B-B14F-4D97-AF65-F5344CB8AC3E}">
        <p14:creationId xmlns:p14="http://schemas.microsoft.com/office/powerpoint/2010/main" val="25828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73A9BC-30C3-8749-9178-56415B155021}" type="datetime1">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B89C5-002A-C94A-96D8-73BDEC9230FC}" type="slidenum">
              <a:rPr lang="en-US" smtClean="0"/>
              <a:t>‹#›</a:t>
            </a:fld>
            <a:endParaRPr lang="en-US"/>
          </a:p>
        </p:txBody>
      </p:sp>
    </p:spTree>
    <p:extLst>
      <p:ext uri="{BB962C8B-B14F-4D97-AF65-F5344CB8AC3E}">
        <p14:creationId xmlns:p14="http://schemas.microsoft.com/office/powerpoint/2010/main" val="91251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0E9CE7-031E-9B4A-8388-B4F80B665433}" type="datetime1">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B89C5-002A-C94A-96D8-73BDEC9230FC}" type="slidenum">
              <a:rPr lang="en-US" smtClean="0"/>
              <a:t>‹#›</a:t>
            </a:fld>
            <a:endParaRPr lang="en-US"/>
          </a:p>
        </p:txBody>
      </p:sp>
    </p:spTree>
    <p:extLst>
      <p:ext uri="{BB962C8B-B14F-4D97-AF65-F5344CB8AC3E}">
        <p14:creationId xmlns:p14="http://schemas.microsoft.com/office/powerpoint/2010/main" val="1524244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AAF8A-9ED5-D84B-A26A-6D98F96ABE16}" type="datetime1">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B89C5-002A-C94A-96D8-73BDEC9230FC}" type="slidenum">
              <a:rPr lang="en-US" smtClean="0"/>
              <a:t>‹#›</a:t>
            </a:fld>
            <a:endParaRPr lang="en-US"/>
          </a:p>
        </p:txBody>
      </p:sp>
    </p:spTree>
    <p:extLst>
      <p:ext uri="{BB962C8B-B14F-4D97-AF65-F5344CB8AC3E}">
        <p14:creationId xmlns:p14="http://schemas.microsoft.com/office/powerpoint/2010/main" val="63977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908CF2-37BA-B243-81CD-31E094BF27A6}" type="datetime1">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B89C5-002A-C94A-96D8-73BDEC9230FC}" type="slidenum">
              <a:rPr lang="en-US" smtClean="0"/>
              <a:t>‹#›</a:t>
            </a:fld>
            <a:endParaRPr lang="en-US"/>
          </a:p>
        </p:txBody>
      </p:sp>
    </p:spTree>
    <p:extLst>
      <p:ext uri="{BB962C8B-B14F-4D97-AF65-F5344CB8AC3E}">
        <p14:creationId xmlns:p14="http://schemas.microsoft.com/office/powerpoint/2010/main" val="283250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13550A-8C8E-FE4D-AC82-8AF4B781C52C}" type="datetime1">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B89C5-002A-C94A-96D8-73BDEC9230FC}" type="slidenum">
              <a:rPr lang="en-US" smtClean="0"/>
              <a:t>‹#›</a:t>
            </a:fld>
            <a:endParaRPr lang="en-US"/>
          </a:p>
        </p:txBody>
      </p:sp>
    </p:spTree>
    <p:extLst>
      <p:ext uri="{BB962C8B-B14F-4D97-AF65-F5344CB8AC3E}">
        <p14:creationId xmlns:p14="http://schemas.microsoft.com/office/powerpoint/2010/main" val="1766282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133A29-38A3-0445-815D-352A2DA8DF38}" type="datetime1">
              <a:rPr lang="en-US" smtClean="0"/>
              <a:t>12/5/2023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B89C5-002A-C94A-96D8-73BDEC9230FC}" type="slidenum">
              <a:rPr lang="en-US" smtClean="0"/>
              <a:t>‹#›</a:t>
            </a:fld>
            <a:endParaRPr lang="en-US"/>
          </a:p>
        </p:txBody>
      </p:sp>
    </p:spTree>
    <p:extLst>
      <p:ext uri="{BB962C8B-B14F-4D97-AF65-F5344CB8AC3E}">
        <p14:creationId xmlns:p14="http://schemas.microsoft.com/office/powerpoint/2010/main" val="8501947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679765" y="3480732"/>
            <a:ext cx="2103120" cy="1135589"/>
          </a:xfrm>
          <a:prstGeom prst="rect">
            <a:avLst/>
          </a:prstGeom>
          <a:solidFill>
            <a:srgbClr val="F2F2F2">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52176" y="3876204"/>
            <a:ext cx="8387024" cy="960590"/>
          </a:xfrm>
        </p:spPr>
        <p:txBody>
          <a:bodyPr anchor="t">
            <a:normAutofit/>
          </a:bodyPr>
          <a:lstStyle/>
          <a:p>
            <a:pPr algn="l"/>
            <a:r>
              <a:rPr lang="en-US" sz="2800" dirty="0">
                <a:solidFill>
                  <a:schemeClr val="bg1"/>
                </a:solidFill>
                <a:latin typeface="Calibri Light" panose="020F0302020204030204" pitchFamily="34" charset="0"/>
                <a:ea typeface="Avenir Book" charset="0"/>
                <a:cs typeface="Calibri Light" panose="020F0302020204030204" pitchFamily="34" charset="0"/>
              </a:rPr>
              <a:t>Computer Science 210</a:t>
            </a:r>
            <a:br>
              <a:rPr lang="en-US" sz="2800" dirty="0">
                <a:solidFill>
                  <a:schemeClr val="bg1"/>
                </a:solidFill>
                <a:latin typeface="Calibri Light" panose="020F0302020204030204" pitchFamily="34" charset="0"/>
                <a:ea typeface="Avenir Book" charset="0"/>
                <a:cs typeface="Calibri Light" panose="020F0302020204030204" pitchFamily="34" charset="0"/>
              </a:rPr>
            </a:br>
            <a:r>
              <a:rPr lang="en-US" sz="2400" dirty="0">
                <a:solidFill>
                  <a:schemeClr val="bg1"/>
                </a:solidFill>
                <a:latin typeface="Calibri Light" panose="020F0302020204030204" pitchFamily="34" charset="0"/>
                <a:ea typeface="Avenir Book" charset="0"/>
                <a:cs typeface="Calibri Light" panose="020F0302020204030204" pitchFamily="34" charset="0"/>
              </a:rPr>
              <a:t>Final Project Design - Wordle</a:t>
            </a:r>
            <a:endParaRPr lang="en-US" sz="2800" dirty="0">
              <a:solidFill>
                <a:schemeClr val="bg1"/>
              </a:solidFill>
              <a:latin typeface="Calibri Light" panose="020F0302020204030204" pitchFamily="34" charset="0"/>
              <a:ea typeface="Avenir Book" charset="0"/>
              <a:cs typeface="Calibri Light" panose="020F0302020204030204" pitchFamily="34" charset="0"/>
            </a:endParaRPr>
          </a:p>
        </p:txBody>
      </p:sp>
      <p:sp>
        <p:nvSpPr>
          <p:cNvPr id="3" name="Subtitle 2"/>
          <p:cNvSpPr>
            <a:spLocks noGrp="1"/>
          </p:cNvSpPr>
          <p:nvPr>
            <p:ph type="subTitle" idx="4294967295"/>
          </p:nvPr>
        </p:nvSpPr>
        <p:spPr>
          <a:xfrm>
            <a:off x="452176" y="4876426"/>
            <a:ext cx="5446206" cy="710880"/>
          </a:xfrm>
        </p:spPr>
        <p:txBody>
          <a:bodyPr anchor="t">
            <a:normAutofit/>
          </a:bodyPr>
          <a:lstStyle/>
          <a:p>
            <a:pPr marL="0" indent="0" algn="l">
              <a:lnSpc>
                <a:spcPct val="100000"/>
              </a:lnSpc>
              <a:spcBef>
                <a:spcPts val="600"/>
              </a:spcBef>
              <a:buNone/>
            </a:pPr>
            <a:r>
              <a:rPr lang="en-US" sz="1800" dirty="0">
                <a:solidFill>
                  <a:schemeClr val="bg1"/>
                </a:solidFill>
                <a:ea typeface="Avenir Book" charset="0"/>
                <a:cs typeface="Avenir Book" charset="0"/>
              </a:rPr>
              <a:t>Rylee Au</a:t>
            </a:r>
            <a:br>
              <a:rPr lang="en-US" sz="1800" dirty="0">
                <a:solidFill>
                  <a:schemeClr val="bg1"/>
                </a:solidFill>
                <a:latin typeface="+mj-lt"/>
                <a:ea typeface="Avenir Book" charset="0"/>
                <a:cs typeface="Avenir Book" charset="0"/>
              </a:rPr>
            </a:br>
            <a:r>
              <a:rPr lang="en-US" sz="1800" dirty="0">
                <a:solidFill>
                  <a:schemeClr val="bg1"/>
                </a:solidFill>
                <a:latin typeface="+mj-lt"/>
                <a:ea typeface="Avenir Book" charset="0"/>
                <a:cs typeface="Avenir Book" charset="0"/>
              </a:rPr>
              <a:t>T6</a:t>
            </a:r>
          </a:p>
        </p:txBody>
      </p:sp>
    </p:spTree>
    <p:extLst>
      <p:ext uri="{BB962C8B-B14F-4D97-AF65-F5344CB8AC3E}">
        <p14:creationId xmlns:p14="http://schemas.microsoft.com/office/powerpoint/2010/main" val="206455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6BA2-D0EC-470E-8AF9-03481CECC629}"/>
              </a:ext>
            </a:extLst>
          </p:cNvPr>
          <p:cNvSpPr>
            <a:spLocks noGrp="1"/>
          </p:cNvSpPr>
          <p:nvPr>
            <p:ph type="title"/>
          </p:nvPr>
        </p:nvSpPr>
        <p:spPr/>
        <p:txBody>
          <a:bodyPr/>
          <a:lstStyle/>
          <a:p>
            <a:r>
              <a:rPr lang="en-US" dirty="0"/>
              <a:t>Functional Decomposition</a:t>
            </a:r>
          </a:p>
        </p:txBody>
      </p:sp>
      <p:sp>
        <p:nvSpPr>
          <p:cNvPr id="4" name="Slide Number Placeholder 3">
            <a:extLst>
              <a:ext uri="{FF2B5EF4-FFF2-40B4-BE49-F238E27FC236}">
                <a16:creationId xmlns:a16="http://schemas.microsoft.com/office/drawing/2014/main" id="{7B0F31F6-4022-47C6-86B7-67E09A875E66}"/>
              </a:ext>
            </a:extLst>
          </p:cNvPr>
          <p:cNvSpPr>
            <a:spLocks noGrp="1"/>
          </p:cNvSpPr>
          <p:nvPr>
            <p:ph type="sldNum" sz="quarter" idx="12"/>
          </p:nvPr>
        </p:nvSpPr>
        <p:spPr/>
        <p:txBody>
          <a:bodyPr/>
          <a:lstStyle/>
          <a:p>
            <a:fld id="{B4EB89C5-002A-C94A-96D8-73BDEC9230FC}" type="slidenum">
              <a:rPr lang="en-US" smtClean="0"/>
              <a:t>10</a:t>
            </a:fld>
            <a:endParaRPr lang="en-US"/>
          </a:p>
        </p:txBody>
      </p:sp>
      <p:graphicFrame>
        <p:nvGraphicFramePr>
          <p:cNvPr id="6" name="Table 6">
            <a:extLst>
              <a:ext uri="{FF2B5EF4-FFF2-40B4-BE49-F238E27FC236}">
                <a16:creationId xmlns:a16="http://schemas.microsoft.com/office/drawing/2014/main" id="{DD572257-7017-6C7C-FDC4-305CC3BBF374}"/>
              </a:ext>
            </a:extLst>
          </p:cNvPr>
          <p:cNvGraphicFramePr>
            <a:graphicFrameLocks noGrp="1"/>
          </p:cNvGraphicFramePr>
          <p:nvPr>
            <p:extLst>
              <p:ext uri="{D42A27DB-BD31-4B8C-83A1-F6EECF244321}">
                <p14:modId xmlns:p14="http://schemas.microsoft.com/office/powerpoint/2010/main" val="3153738550"/>
              </p:ext>
            </p:extLst>
          </p:nvPr>
        </p:nvGraphicFramePr>
        <p:xfrm>
          <a:off x="561752" y="2101698"/>
          <a:ext cx="8020496" cy="1341120"/>
        </p:xfrm>
        <a:graphic>
          <a:graphicData uri="http://schemas.openxmlformats.org/drawingml/2006/table">
            <a:tbl>
              <a:tblPr firstRow="1" bandRow="1">
                <a:tableStyleId>{5940675A-B579-460E-94D1-54222C63F5DA}</a:tableStyleId>
              </a:tblPr>
              <a:tblGrid>
                <a:gridCol w="1347977">
                  <a:extLst>
                    <a:ext uri="{9D8B030D-6E8A-4147-A177-3AD203B41FA5}">
                      <a16:colId xmlns:a16="http://schemas.microsoft.com/office/drawing/2014/main" val="236357334"/>
                    </a:ext>
                  </a:extLst>
                </a:gridCol>
                <a:gridCol w="6672519">
                  <a:extLst>
                    <a:ext uri="{9D8B030D-6E8A-4147-A177-3AD203B41FA5}">
                      <a16:colId xmlns:a16="http://schemas.microsoft.com/office/drawing/2014/main" val="630550840"/>
                    </a:ext>
                  </a:extLst>
                </a:gridCol>
              </a:tblGrid>
              <a:tr h="270741">
                <a:tc>
                  <a:txBody>
                    <a:bodyPr/>
                    <a:lstStyle/>
                    <a:p>
                      <a:r>
                        <a:rPr lang="en-US" sz="1600" b="1" dirty="0">
                          <a:solidFill>
                            <a:schemeClr val="accent1">
                              <a:lumMod val="75000"/>
                            </a:schemeClr>
                          </a:solidFill>
                        </a:rPr>
                        <a:t>Function:</a:t>
                      </a:r>
                    </a:p>
                  </a:txBody>
                  <a:tcPr/>
                </a:tc>
                <a:tc>
                  <a:txBody>
                    <a:bodyPr/>
                    <a:lstStyle/>
                    <a:p>
                      <a:r>
                        <a:rPr lang="en-US" sz="1600" b="1" dirty="0" err="1">
                          <a:solidFill>
                            <a:schemeClr val="tx1"/>
                          </a:solidFill>
                          <a:latin typeface="Courier New" panose="02070309020205020404" pitchFamily="49" charset="0"/>
                          <a:cs typeface="Courier New" panose="02070309020205020404" pitchFamily="49" charset="0"/>
                        </a:rPr>
                        <a:t>getWordle</a:t>
                      </a:r>
                      <a:r>
                        <a:rPr lang="en-US" sz="1600" b="1" dirty="0">
                          <a:solidFill>
                            <a:schemeClr val="tx1"/>
                          </a:solidFill>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2303528556"/>
                  </a:ext>
                </a:extLst>
              </a:tr>
              <a:tr h="270741">
                <a:tc>
                  <a:txBody>
                    <a:bodyPr/>
                    <a:lstStyle/>
                    <a:p>
                      <a:r>
                        <a:rPr lang="en-US" sz="1600" b="1" dirty="0">
                          <a:solidFill>
                            <a:schemeClr val="accent1">
                              <a:lumMod val="75000"/>
                            </a:schemeClr>
                          </a:solidFill>
                        </a:rPr>
                        <a:t>Description:</a:t>
                      </a:r>
                    </a:p>
                  </a:txBody>
                  <a:tcPr/>
                </a:tc>
                <a:tc>
                  <a:txBody>
                    <a:bodyPr/>
                    <a:lstStyle/>
                    <a:p>
                      <a:r>
                        <a:rPr lang="en-US" sz="1600" b="0" dirty="0">
                          <a:solidFill>
                            <a:schemeClr val="tx1"/>
                          </a:solidFill>
                        </a:rPr>
                        <a:t>Compares the word to be guessed and the guess</a:t>
                      </a:r>
                    </a:p>
                  </a:txBody>
                  <a:tcPr/>
                </a:tc>
                <a:extLst>
                  <a:ext uri="{0D108BD9-81ED-4DB2-BD59-A6C34878D82A}">
                    <a16:rowId xmlns:a16="http://schemas.microsoft.com/office/drawing/2014/main" val="450458647"/>
                  </a:ext>
                </a:extLst>
              </a:tr>
              <a:tr h="270741">
                <a:tc>
                  <a:txBody>
                    <a:bodyPr/>
                    <a:lstStyle/>
                    <a:p>
                      <a:r>
                        <a:rPr lang="en-US" sz="1600" b="1" dirty="0">
                          <a:solidFill>
                            <a:schemeClr val="accent1">
                              <a:lumMod val="75000"/>
                            </a:schemeClr>
                          </a:solidFill>
                        </a:rPr>
                        <a:t>Inputs:</a:t>
                      </a:r>
                    </a:p>
                  </a:txBody>
                  <a:tcPr/>
                </a:tc>
                <a:tc>
                  <a:txBody>
                    <a:bodyPr/>
                    <a:lstStyle/>
                    <a:p>
                      <a:r>
                        <a:rPr lang="en-US" sz="1600" b="0" dirty="0">
                          <a:solidFill>
                            <a:schemeClr val="tx1"/>
                          </a:solidFill>
                        </a:rPr>
                        <a:t>Word to be guessed and guess</a:t>
                      </a:r>
                    </a:p>
                  </a:txBody>
                  <a:tcPr/>
                </a:tc>
                <a:extLst>
                  <a:ext uri="{0D108BD9-81ED-4DB2-BD59-A6C34878D82A}">
                    <a16:rowId xmlns:a16="http://schemas.microsoft.com/office/drawing/2014/main" val="3134226702"/>
                  </a:ext>
                </a:extLst>
              </a:tr>
              <a:tr h="270741">
                <a:tc>
                  <a:txBody>
                    <a:bodyPr/>
                    <a:lstStyle/>
                    <a:p>
                      <a:r>
                        <a:rPr lang="en-US" sz="1600" b="1" dirty="0">
                          <a:solidFill>
                            <a:schemeClr val="accent1">
                              <a:lumMod val="75000"/>
                            </a:schemeClr>
                          </a:solidFill>
                        </a:rPr>
                        <a:t>Returns:</a:t>
                      </a:r>
                    </a:p>
                  </a:txBody>
                  <a:tcPr/>
                </a:tc>
                <a:tc>
                  <a:txBody>
                    <a:bodyPr/>
                    <a:lstStyle/>
                    <a:p>
                      <a:r>
                        <a:rPr lang="en-US" sz="1600" b="0" dirty="0">
                          <a:solidFill>
                            <a:schemeClr val="tx1"/>
                          </a:solidFill>
                        </a:rPr>
                        <a:t>Nothing </a:t>
                      </a:r>
                    </a:p>
                  </a:txBody>
                  <a:tcPr/>
                </a:tc>
                <a:extLst>
                  <a:ext uri="{0D108BD9-81ED-4DB2-BD59-A6C34878D82A}">
                    <a16:rowId xmlns:a16="http://schemas.microsoft.com/office/drawing/2014/main" val="4044964499"/>
                  </a:ext>
                </a:extLst>
              </a:tr>
            </a:tbl>
          </a:graphicData>
        </a:graphic>
      </p:graphicFrame>
      <p:sp>
        <p:nvSpPr>
          <p:cNvPr id="8" name="Content Placeholder 2">
            <a:extLst>
              <a:ext uri="{FF2B5EF4-FFF2-40B4-BE49-F238E27FC236}">
                <a16:creationId xmlns:a16="http://schemas.microsoft.com/office/drawing/2014/main" id="{99C3FBBB-5BFB-4DA6-5AB6-A6F84C28202A}"/>
              </a:ext>
            </a:extLst>
          </p:cNvPr>
          <p:cNvSpPr>
            <a:spLocks noGrp="1"/>
          </p:cNvSpPr>
          <p:nvPr>
            <p:ph idx="1"/>
          </p:nvPr>
        </p:nvSpPr>
        <p:spPr>
          <a:xfrm>
            <a:off x="511628" y="860204"/>
            <a:ext cx="8088086" cy="1010203"/>
          </a:xfrm>
        </p:spPr>
        <p:txBody>
          <a:bodyPr/>
          <a:lstStyle/>
          <a:p>
            <a:pPr fontAlgn="base"/>
            <a:r>
              <a:rPr lang="en-US" dirty="0">
                <a:solidFill>
                  <a:srgbClr val="000000"/>
                </a:solidFill>
                <a:latin typeface="Calibri" panose="020F0502020204030204" pitchFamily="34" charset="0"/>
              </a:rPr>
              <a:t>Copy and paste the below table for each function in your program</a:t>
            </a:r>
          </a:p>
          <a:p>
            <a:pPr fontAlgn="base"/>
            <a:r>
              <a:rPr lang="en-US" b="0" i="0" u="none" strike="noStrike" dirty="0">
                <a:solidFill>
                  <a:srgbClr val="000000"/>
                </a:solidFill>
                <a:effectLst/>
                <a:latin typeface="Calibri" panose="020F0502020204030204" pitchFamily="34" charset="0"/>
              </a:rPr>
              <a:t>You will definitely need multiple slides for this section</a:t>
            </a:r>
          </a:p>
        </p:txBody>
      </p:sp>
      <p:sp>
        <p:nvSpPr>
          <p:cNvPr id="9" name="TextBox 8">
            <a:extLst>
              <a:ext uri="{FF2B5EF4-FFF2-40B4-BE49-F238E27FC236}">
                <a16:creationId xmlns:a16="http://schemas.microsoft.com/office/drawing/2014/main" id="{560BCA49-EA0B-9802-2D0A-48735ABCED8F}"/>
              </a:ext>
            </a:extLst>
          </p:cNvPr>
          <p:cNvSpPr txBox="1">
            <a:spLocks noChangeAspect="1"/>
          </p:cNvSpPr>
          <p:nvPr/>
        </p:nvSpPr>
        <p:spPr>
          <a:xfrm>
            <a:off x="561752" y="3561346"/>
            <a:ext cx="3964120" cy="2795002"/>
          </a:xfrm>
          <a:prstGeom prst="rect">
            <a:avLst/>
          </a:prstGeom>
          <a:noFill/>
          <a:ln>
            <a:solidFill>
              <a:schemeClr val="tx1"/>
            </a:solidFill>
          </a:ln>
        </p:spPr>
        <p:txBody>
          <a:bodyPr wrap="square" rtlCol="0">
            <a:noAutofit/>
          </a:bodyPr>
          <a:lstStyle/>
          <a:p>
            <a:r>
              <a:rPr lang="en-US" sz="1100" dirty="0"/>
              <a:t>This function will compare the word and the guess through processing of array data first (</a:t>
            </a:r>
            <a:r>
              <a:rPr lang="en-US" sz="1100" dirty="0" err="1"/>
              <a:t>checkCharAnywhere</a:t>
            </a:r>
            <a:r>
              <a:rPr lang="en-US" sz="1100" dirty="0"/>
              <a:t>()) compare each char using a double for loop for each letter in the guess through the word to see if the guessed letter is in the word at all to make yellow/black then (</a:t>
            </a:r>
            <a:r>
              <a:rPr lang="en-US" sz="1100" dirty="0" err="1"/>
              <a:t>checkCharPosition</a:t>
            </a:r>
            <a:r>
              <a:rPr lang="en-US" sz="1100" dirty="0"/>
              <a:t>()) for each corresponding position to make green and then (</a:t>
            </a:r>
            <a:r>
              <a:rPr lang="en-US" sz="1100" dirty="0" err="1"/>
              <a:t>checkWordle</a:t>
            </a:r>
            <a:r>
              <a:rPr lang="en-US" sz="1100" dirty="0"/>
              <a:t>()) If the words are exactly the same then the game is complete.</a:t>
            </a:r>
          </a:p>
          <a:p>
            <a:endParaRPr lang="en-US" sz="1100" dirty="0"/>
          </a:p>
          <a:p>
            <a:r>
              <a:rPr lang="en-US" sz="1100" dirty="0"/>
              <a:t>If the position of the letter is same then it will output in green to the console. If the guessed character is in the word but not in the right position it will output in yellow. If the word is not in the word at all it will output bolded black.</a:t>
            </a:r>
          </a:p>
          <a:p>
            <a:endParaRPr lang="en-US" sz="1100" dirty="0"/>
          </a:p>
          <a:p>
            <a:r>
              <a:rPr lang="en-US" sz="1100" dirty="0"/>
              <a:t>Prints the string (in color) of the </a:t>
            </a:r>
            <a:r>
              <a:rPr lang="en-US" sz="1100" dirty="0" err="1"/>
              <a:t>wordled</a:t>
            </a:r>
            <a:r>
              <a:rPr lang="en-US" sz="1100" dirty="0"/>
              <a:t> word</a:t>
            </a:r>
          </a:p>
        </p:txBody>
      </p:sp>
      <p:sp>
        <p:nvSpPr>
          <p:cNvPr id="11" name="TextBox 10">
            <a:extLst>
              <a:ext uri="{FF2B5EF4-FFF2-40B4-BE49-F238E27FC236}">
                <a16:creationId xmlns:a16="http://schemas.microsoft.com/office/drawing/2014/main" id="{0CFF366E-F8A2-27F1-F326-69372DDE6829}"/>
              </a:ext>
            </a:extLst>
          </p:cNvPr>
          <p:cNvSpPr txBox="1">
            <a:spLocks noChangeAspect="1"/>
          </p:cNvSpPr>
          <p:nvPr/>
        </p:nvSpPr>
        <p:spPr>
          <a:xfrm>
            <a:off x="4668254" y="3561347"/>
            <a:ext cx="3964120" cy="2795002"/>
          </a:xfrm>
          <a:prstGeom prst="rect">
            <a:avLst/>
          </a:prstGeom>
          <a:noFill/>
          <a:ln>
            <a:solidFill>
              <a:schemeClr val="tx1"/>
            </a:solidFill>
          </a:ln>
        </p:spPr>
        <p:txBody>
          <a:bodyPr wrap="square" rtlCol="0">
            <a:noAutofit/>
          </a:bodyPr>
          <a:lstStyle/>
          <a:p>
            <a:r>
              <a:rPr lang="en-US" sz="1100" dirty="0"/>
              <a:t>Continue here if needed</a:t>
            </a:r>
          </a:p>
        </p:txBody>
      </p:sp>
    </p:spTree>
    <p:extLst>
      <p:ext uri="{BB962C8B-B14F-4D97-AF65-F5344CB8AC3E}">
        <p14:creationId xmlns:p14="http://schemas.microsoft.com/office/powerpoint/2010/main" val="52475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6BA2-D0EC-470E-8AF9-03481CECC629}"/>
              </a:ext>
            </a:extLst>
          </p:cNvPr>
          <p:cNvSpPr>
            <a:spLocks noGrp="1"/>
          </p:cNvSpPr>
          <p:nvPr>
            <p:ph type="title"/>
          </p:nvPr>
        </p:nvSpPr>
        <p:spPr/>
        <p:txBody>
          <a:bodyPr/>
          <a:lstStyle/>
          <a:p>
            <a:r>
              <a:rPr lang="en-US" dirty="0"/>
              <a:t>Structure Chart</a:t>
            </a:r>
          </a:p>
        </p:txBody>
      </p:sp>
      <p:sp>
        <p:nvSpPr>
          <p:cNvPr id="4" name="Slide Number Placeholder 3">
            <a:extLst>
              <a:ext uri="{FF2B5EF4-FFF2-40B4-BE49-F238E27FC236}">
                <a16:creationId xmlns:a16="http://schemas.microsoft.com/office/drawing/2014/main" id="{7B0F31F6-4022-47C6-86B7-67E09A875E66}"/>
              </a:ext>
            </a:extLst>
          </p:cNvPr>
          <p:cNvSpPr>
            <a:spLocks noGrp="1"/>
          </p:cNvSpPr>
          <p:nvPr>
            <p:ph type="sldNum" sz="quarter" idx="12"/>
          </p:nvPr>
        </p:nvSpPr>
        <p:spPr/>
        <p:txBody>
          <a:bodyPr/>
          <a:lstStyle/>
          <a:p>
            <a:fld id="{B4EB89C5-002A-C94A-96D8-73BDEC9230FC}" type="slidenum">
              <a:rPr lang="en-US" smtClean="0"/>
              <a:t>11</a:t>
            </a:fld>
            <a:endParaRPr lang="en-US"/>
          </a:p>
        </p:txBody>
      </p:sp>
      <p:sp>
        <p:nvSpPr>
          <p:cNvPr id="8" name="Content Placeholder 2">
            <a:extLst>
              <a:ext uri="{FF2B5EF4-FFF2-40B4-BE49-F238E27FC236}">
                <a16:creationId xmlns:a16="http://schemas.microsoft.com/office/drawing/2014/main" id="{99C3FBBB-5BFB-4DA6-5AB6-A6F84C28202A}"/>
              </a:ext>
            </a:extLst>
          </p:cNvPr>
          <p:cNvSpPr>
            <a:spLocks noGrp="1"/>
          </p:cNvSpPr>
          <p:nvPr>
            <p:ph idx="1"/>
          </p:nvPr>
        </p:nvSpPr>
        <p:spPr>
          <a:xfrm>
            <a:off x="511628" y="860205"/>
            <a:ext cx="8088086" cy="561140"/>
          </a:xfrm>
        </p:spPr>
        <p:txBody>
          <a:bodyPr>
            <a:normAutofit fontScale="92500"/>
          </a:bodyPr>
          <a:lstStyle/>
          <a:p>
            <a:pPr marL="0" indent="0" fontAlgn="base">
              <a:buNone/>
            </a:pPr>
            <a:r>
              <a:rPr lang="en-US" sz="1600" i="1" dirty="0"/>
              <a:t>INSTRUCTIONS:  This is a diagram explaining how functions in your program will call/use each other. </a:t>
            </a:r>
            <a:endParaRPr lang="en-US" sz="1600" b="0" i="1" u="none" strike="noStrike" dirty="0">
              <a:solidFill>
                <a:srgbClr val="000000"/>
              </a:solidFill>
              <a:effectLst/>
              <a:latin typeface="Calibri" panose="020F0502020204030204" pitchFamily="34" charset="0"/>
            </a:endParaRPr>
          </a:p>
        </p:txBody>
      </p:sp>
      <p:sp>
        <p:nvSpPr>
          <p:cNvPr id="3" name="Rectangle 2">
            <a:extLst>
              <a:ext uri="{FF2B5EF4-FFF2-40B4-BE49-F238E27FC236}">
                <a16:creationId xmlns:a16="http://schemas.microsoft.com/office/drawing/2014/main" id="{FB6D4464-CDAE-C747-2F59-82D0E6CA6A90}"/>
              </a:ext>
            </a:extLst>
          </p:cNvPr>
          <p:cNvSpPr/>
          <p:nvPr/>
        </p:nvSpPr>
        <p:spPr>
          <a:xfrm>
            <a:off x="3641389" y="1997423"/>
            <a:ext cx="1939047" cy="437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ourier New" panose="02070309020205020404" pitchFamily="49" charset="0"/>
                <a:cs typeface="Courier New" panose="02070309020205020404" pitchFamily="49" charset="0"/>
              </a:rPr>
              <a:t>main()</a:t>
            </a:r>
          </a:p>
        </p:txBody>
      </p:sp>
      <p:sp>
        <p:nvSpPr>
          <p:cNvPr id="7" name="Rectangle 6">
            <a:extLst>
              <a:ext uri="{FF2B5EF4-FFF2-40B4-BE49-F238E27FC236}">
                <a16:creationId xmlns:a16="http://schemas.microsoft.com/office/drawing/2014/main" id="{40E9E043-4B8D-9F66-A0B5-A733F0A39816}"/>
              </a:ext>
            </a:extLst>
          </p:cNvPr>
          <p:cNvSpPr/>
          <p:nvPr/>
        </p:nvSpPr>
        <p:spPr>
          <a:xfrm>
            <a:off x="709407" y="3067778"/>
            <a:ext cx="2455328" cy="437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Courier New" panose="02070309020205020404" pitchFamily="49" charset="0"/>
                <a:cs typeface="Courier New" panose="02070309020205020404" pitchFamily="49" charset="0"/>
              </a:rPr>
              <a:t>getDifficulty</a:t>
            </a:r>
            <a:r>
              <a:rPr lang="en-US" b="1" dirty="0">
                <a:solidFill>
                  <a:schemeClr val="tx1"/>
                </a:solidFill>
                <a:latin typeface="Courier New" panose="02070309020205020404" pitchFamily="49" charset="0"/>
                <a:cs typeface="Courier New" panose="02070309020205020404" pitchFamily="49" charset="0"/>
              </a:rPr>
              <a:t>()</a:t>
            </a:r>
          </a:p>
        </p:txBody>
      </p:sp>
      <p:sp>
        <p:nvSpPr>
          <p:cNvPr id="9" name="Rectangle 8">
            <a:extLst>
              <a:ext uri="{FF2B5EF4-FFF2-40B4-BE49-F238E27FC236}">
                <a16:creationId xmlns:a16="http://schemas.microsoft.com/office/drawing/2014/main" id="{BD854519-7938-1857-E6B2-D39BFCE05435}"/>
              </a:ext>
            </a:extLst>
          </p:cNvPr>
          <p:cNvSpPr/>
          <p:nvPr/>
        </p:nvSpPr>
        <p:spPr>
          <a:xfrm>
            <a:off x="3641389" y="3071344"/>
            <a:ext cx="2268343" cy="6326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Courier New" panose="02070309020205020404" pitchFamily="49" charset="0"/>
                <a:cs typeface="Courier New" panose="02070309020205020404" pitchFamily="49" charset="0"/>
              </a:rPr>
              <a:t>getGuess</a:t>
            </a:r>
            <a:r>
              <a:rPr lang="en-US" b="1" dirty="0">
                <a:solidFill>
                  <a:schemeClr val="tx1"/>
                </a:solidFill>
                <a:latin typeface="Courier New" panose="02070309020205020404" pitchFamily="49" charset="0"/>
                <a:cs typeface="Courier New" panose="02070309020205020404" pitchFamily="49" charset="0"/>
              </a:rPr>
              <a:t>()</a:t>
            </a:r>
          </a:p>
        </p:txBody>
      </p:sp>
      <p:cxnSp>
        <p:nvCxnSpPr>
          <p:cNvPr id="11" name="Elbow Connector 10">
            <a:extLst>
              <a:ext uri="{FF2B5EF4-FFF2-40B4-BE49-F238E27FC236}">
                <a16:creationId xmlns:a16="http://schemas.microsoft.com/office/drawing/2014/main" id="{10127FA0-F012-F790-DA29-68CF3CFA7D78}"/>
              </a:ext>
            </a:extLst>
          </p:cNvPr>
          <p:cNvCxnSpPr>
            <a:cxnSpLocks/>
            <a:stCxn id="3" idx="2"/>
            <a:endCxn id="7" idx="0"/>
          </p:cNvCxnSpPr>
          <p:nvPr/>
        </p:nvCxnSpPr>
        <p:spPr>
          <a:xfrm rot="5400000">
            <a:off x="2957687" y="1414552"/>
            <a:ext cx="632610" cy="2673842"/>
          </a:xfrm>
          <a:prstGeom prst="bent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CF67D39-CCA4-1A64-920C-0D46C881FC38}"/>
              </a:ext>
            </a:extLst>
          </p:cNvPr>
          <p:cNvCxnSpPr>
            <a:cxnSpLocks/>
          </p:cNvCxnSpPr>
          <p:nvPr/>
        </p:nvCxnSpPr>
        <p:spPr>
          <a:xfrm>
            <a:off x="4610914" y="2435168"/>
            <a:ext cx="0" cy="6326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8501EC5-BDF7-0093-E3CC-6863CA5574D9}"/>
              </a:ext>
            </a:extLst>
          </p:cNvPr>
          <p:cNvSpPr/>
          <p:nvPr/>
        </p:nvSpPr>
        <p:spPr>
          <a:xfrm>
            <a:off x="6096717" y="3125684"/>
            <a:ext cx="1939047" cy="437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Courier New" panose="02070309020205020404" pitchFamily="49" charset="0"/>
                <a:cs typeface="Courier New" panose="02070309020205020404" pitchFamily="49" charset="0"/>
              </a:rPr>
              <a:t>getWordle</a:t>
            </a:r>
            <a:r>
              <a:rPr lang="en-US" b="1" dirty="0">
                <a:solidFill>
                  <a:schemeClr val="tx1"/>
                </a:solidFill>
                <a:latin typeface="Courier New" panose="02070309020205020404" pitchFamily="49" charset="0"/>
                <a:cs typeface="Courier New" panose="02070309020205020404" pitchFamily="49" charset="0"/>
              </a:rPr>
              <a:t>()</a:t>
            </a:r>
          </a:p>
        </p:txBody>
      </p:sp>
      <p:cxnSp>
        <p:nvCxnSpPr>
          <p:cNvPr id="18" name="Elbow Connector 10">
            <a:extLst>
              <a:ext uri="{FF2B5EF4-FFF2-40B4-BE49-F238E27FC236}">
                <a16:creationId xmlns:a16="http://schemas.microsoft.com/office/drawing/2014/main" id="{99D4DA8C-0B91-D5B6-E986-261D8EE530CE}"/>
              </a:ext>
            </a:extLst>
          </p:cNvPr>
          <p:cNvCxnSpPr>
            <a:cxnSpLocks/>
            <a:stCxn id="3" idx="2"/>
            <a:endCxn id="16" idx="0"/>
          </p:cNvCxnSpPr>
          <p:nvPr/>
        </p:nvCxnSpPr>
        <p:spPr>
          <a:xfrm rot="16200000" flipH="1">
            <a:off x="5493319" y="1552762"/>
            <a:ext cx="690516" cy="2455328"/>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078399D-A7A4-03F6-C69C-50C0EEF645D7}"/>
              </a:ext>
            </a:extLst>
          </p:cNvPr>
          <p:cNvSpPr/>
          <p:nvPr/>
        </p:nvSpPr>
        <p:spPr>
          <a:xfrm>
            <a:off x="665275" y="4214154"/>
            <a:ext cx="2455328" cy="437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Courier New" panose="02070309020205020404" pitchFamily="49" charset="0"/>
                <a:cs typeface="Courier New" panose="02070309020205020404" pitchFamily="49" charset="0"/>
              </a:rPr>
              <a:t>getWord</a:t>
            </a:r>
            <a:r>
              <a:rPr lang="en-US" b="1" dirty="0">
                <a:solidFill>
                  <a:schemeClr val="tx1"/>
                </a:solidFill>
                <a:latin typeface="Courier New" panose="02070309020205020404" pitchFamily="49" charset="0"/>
                <a:cs typeface="Courier New" panose="02070309020205020404" pitchFamily="49" charset="0"/>
              </a:rPr>
              <a:t>()</a:t>
            </a:r>
          </a:p>
        </p:txBody>
      </p:sp>
      <p:cxnSp>
        <p:nvCxnSpPr>
          <p:cNvPr id="35" name="Straight Arrow Connector 34">
            <a:extLst>
              <a:ext uri="{FF2B5EF4-FFF2-40B4-BE49-F238E27FC236}">
                <a16:creationId xmlns:a16="http://schemas.microsoft.com/office/drawing/2014/main" id="{37E05465-6995-217E-98E0-BC16CEC52A0F}"/>
              </a:ext>
            </a:extLst>
          </p:cNvPr>
          <p:cNvCxnSpPr>
            <a:cxnSpLocks/>
            <a:endCxn id="34" idx="0"/>
          </p:cNvCxnSpPr>
          <p:nvPr/>
        </p:nvCxnSpPr>
        <p:spPr>
          <a:xfrm flipH="1">
            <a:off x="1892939" y="3505523"/>
            <a:ext cx="23779" cy="7086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8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6BA2-D0EC-470E-8AF9-03481CECC629}"/>
              </a:ext>
            </a:extLst>
          </p:cNvPr>
          <p:cNvSpPr>
            <a:spLocks noGrp="1"/>
          </p:cNvSpPr>
          <p:nvPr>
            <p:ph type="title"/>
          </p:nvPr>
        </p:nvSpPr>
        <p:spPr/>
        <p:txBody>
          <a:bodyPr/>
          <a:lstStyle/>
          <a:p>
            <a:r>
              <a:rPr lang="en-US" dirty="0"/>
              <a:t>Estimates</a:t>
            </a:r>
          </a:p>
        </p:txBody>
      </p:sp>
      <p:sp>
        <p:nvSpPr>
          <p:cNvPr id="4" name="Slide Number Placeholder 3">
            <a:extLst>
              <a:ext uri="{FF2B5EF4-FFF2-40B4-BE49-F238E27FC236}">
                <a16:creationId xmlns:a16="http://schemas.microsoft.com/office/drawing/2014/main" id="{7B0F31F6-4022-47C6-86B7-67E09A875E66}"/>
              </a:ext>
            </a:extLst>
          </p:cNvPr>
          <p:cNvSpPr>
            <a:spLocks noGrp="1"/>
          </p:cNvSpPr>
          <p:nvPr>
            <p:ph type="sldNum" sz="quarter" idx="12"/>
          </p:nvPr>
        </p:nvSpPr>
        <p:spPr>
          <a:xfrm>
            <a:off x="1105786" y="6356350"/>
            <a:ext cx="7493928" cy="365125"/>
          </a:xfrm>
        </p:spPr>
        <p:txBody>
          <a:bodyPr/>
          <a:lstStyle/>
          <a:p>
            <a:fld id="{B4EB89C5-002A-C94A-96D8-73BDEC9230FC}" type="slidenum">
              <a:rPr lang="en-US" smtClean="0"/>
              <a:t>12</a:t>
            </a:fld>
            <a:endParaRPr lang="en-US"/>
          </a:p>
        </p:txBody>
      </p:sp>
      <p:graphicFrame>
        <p:nvGraphicFramePr>
          <p:cNvPr id="12" name="Table 6">
            <a:extLst>
              <a:ext uri="{FF2B5EF4-FFF2-40B4-BE49-F238E27FC236}">
                <a16:creationId xmlns:a16="http://schemas.microsoft.com/office/drawing/2014/main" id="{42701E95-D056-E98F-0291-C372A40BC659}"/>
              </a:ext>
            </a:extLst>
          </p:cNvPr>
          <p:cNvGraphicFramePr>
            <a:graphicFrameLocks noGrp="1"/>
          </p:cNvGraphicFramePr>
          <p:nvPr>
            <p:extLst>
              <p:ext uri="{D42A27DB-BD31-4B8C-83A1-F6EECF244321}">
                <p14:modId xmlns:p14="http://schemas.microsoft.com/office/powerpoint/2010/main" val="468664138"/>
              </p:ext>
            </p:extLst>
          </p:nvPr>
        </p:nvGraphicFramePr>
        <p:xfrm>
          <a:off x="561752" y="1352144"/>
          <a:ext cx="7949950" cy="5004204"/>
        </p:xfrm>
        <a:graphic>
          <a:graphicData uri="http://schemas.openxmlformats.org/drawingml/2006/table">
            <a:tbl>
              <a:tblPr firstRow="1" bandRow="1">
                <a:tableStyleId>{5940675A-B579-460E-94D1-54222C63F5DA}</a:tableStyleId>
              </a:tblPr>
              <a:tblGrid>
                <a:gridCol w="2596155">
                  <a:extLst>
                    <a:ext uri="{9D8B030D-6E8A-4147-A177-3AD203B41FA5}">
                      <a16:colId xmlns:a16="http://schemas.microsoft.com/office/drawing/2014/main" val="236357334"/>
                    </a:ext>
                  </a:extLst>
                </a:gridCol>
                <a:gridCol w="5353795">
                  <a:extLst>
                    <a:ext uri="{9D8B030D-6E8A-4147-A177-3AD203B41FA5}">
                      <a16:colId xmlns:a16="http://schemas.microsoft.com/office/drawing/2014/main" val="630550840"/>
                    </a:ext>
                  </a:extLst>
                </a:gridCol>
              </a:tblGrid>
              <a:tr h="1251051">
                <a:tc>
                  <a:txBody>
                    <a:bodyPr/>
                    <a:lstStyle/>
                    <a:p>
                      <a:pPr algn="r"/>
                      <a:r>
                        <a:rPr lang="en-US" sz="1600" b="1" dirty="0">
                          <a:solidFill>
                            <a:schemeClr val="accent1">
                              <a:lumMod val="75000"/>
                            </a:schemeClr>
                          </a:solidFill>
                        </a:rPr>
                        <a:t># of Lines (Main Program):</a:t>
                      </a:r>
                    </a:p>
                  </a:txBody>
                  <a:tcPr anchor="ctr"/>
                </a:tc>
                <a:tc>
                  <a:txBody>
                    <a:bodyPr/>
                    <a:lstStyle/>
                    <a:p>
                      <a:r>
                        <a:rPr lang="en-US" sz="1600" b="1" dirty="0">
                          <a:solidFill>
                            <a:schemeClr val="tx1"/>
                          </a:solidFill>
                          <a:latin typeface="Courier New" panose="02070309020205020404" pitchFamily="49" charset="0"/>
                          <a:cs typeface="Courier New" panose="02070309020205020404" pitchFamily="49" charset="0"/>
                        </a:rPr>
                        <a:t>~150</a:t>
                      </a:r>
                    </a:p>
                    <a:p>
                      <a:r>
                        <a:rPr lang="en-US" sz="1600" b="1" dirty="0">
                          <a:solidFill>
                            <a:schemeClr val="tx1"/>
                          </a:solidFill>
                          <a:latin typeface="Courier New" panose="02070309020205020404" pitchFamily="49" charset="0"/>
                          <a:cs typeface="Courier New" panose="02070309020205020404" pitchFamily="49" charset="0"/>
                        </a:rPr>
                        <a:t>Actual</a:t>
                      </a:r>
                      <a:r>
                        <a:rPr lang="en-US" sz="1600" b="1">
                          <a:solidFill>
                            <a:schemeClr val="tx1"/>
                          </a:solidFill>
                          <a:latin typeface="Courier New" panose="02070309020205020404" pitchFamily="49" charset="0"/>
                          <a:cs typeface="Courier New" panose="02070309020205020404" pitchFamily="49" charset="0"/>
                        </a:rPr>
                        <a:t>: 187</a:t>
                      </a:r>
                      <a:endParaRPr lang="en-US" sz="1600" b="1" dirty="0">
                        <a:solidFill>
                          <a:schemeClr val="tx1"/>
                        </a:solidFill>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03528556"/>
                  </a:ext>
                </a:extLst>
              </a:tr>
              <a:tr h="1251051">
                <a:tc>
                  <a:txBody>
                    <a:bodyPr/>
                    <a:lstStyle/>
                    <a:p>
                      <a:pPr algn="r"/>
                      <a:r>
                        <a:rPr lang="en-US" sz="1600" b="1" dirty="0">
                          <a:solidFill>
                            <a:schemeClr val="accent1">
                              <a:lumMod val="75000"/>
                            </a:schemeClr>
                          </a:solidFill>
                        </a:rPr>
                        <a:t># of Lines (Test Bench):</a:t>
                      </a:r>
                    </a:p>
                  </a:txBody>
                  <a:tcPr anchor="ctr"/>
                </a:tc>
                <a:tc>
                  <a:txBody>
                    <a:bodyPr/>
                    <a:lstStyle/>
                    <a:p>
                      <a:r>
                        <a:rPr lang="en-US" sz="1600" b="1" dirty="0">
                          <a:solidFill>
                            <a:schemeClr val="tx1"/>
                          </a:solidFill>
                        </a:rPr>
                        <a:t>~85</a:t>
                      </a:r>
                    </a:p>
                    <a:p>
                      <a:r>
                        <a:rPr lang="en-US" sz="1600" b="1" dirty="0">
                          <a:solidFill>
                            <a:schemeClr val="tx1"/>
                          </a:solidFill>
                        </a:rPr>
                        <a:t>Actual: 110</a:t>
                      </a:r>
                    </a:p>
                  </a:txBody>
                  <a:tcPr anchor="ctr"/>
                </a:tc>
                <a:extLst>
                  <a:ext uri="{0D108BD9-81ED-4DB2-BD59-A6C34878D82A}">
                    <a16:rowId xmlns:a16="http://schemas.microsoft.com/office/drawing/2014/main" val="450458647"/>
                  </a:ext>
                </a:extLst>
              </a:tr>
              <a:tr h="1251051">
                <a:tc>
                  <a:txBody>
                    <a:bodyPr/>
                    <a:lstStyle/>
                    <a:p>
                      <a:pPr algn="r"/>
                      <a:r>
                        <a:rPr lang="en-US" sz="1600" b="1" dirty="0">
                          <a:solidFill>
                            <a:schemeClr val="accent1">
                              <a:lumMod val="75000"/>
                            </a:schemeClr>
                          </a:solidFill>
                        </a:rPr>
                        <a:t># of Hours:</a:t>
                      </a:r>
                    </a:p>
                  </a:txBody>
                  <a:tcPr anchor="ctr"/>
                </a:tc>
                <a:tc>
                  <a:txBody>
                    <a:bodyPr/>
                    <a:lstStyle/>
                    <a:p>
                      <a:r>
                        <a:rPr lang="en-US" sz="1600" b="1" dirty="0">
                          <a:solidFill>
                            <a:schemeClr val="tx1"/>
                          </a:solidFill>
                        </a:rPr>
                        <a:t>~10</a:t>
                      </a:r>
                    </a:p>
                    <a:p>
                      <a:r>
                        <a:rPr lang="en-US" sz="1600" b="1" dirty="0">
                          <a:solidFill>
                            <a:schemeClr val="tx1"/>
                          </a:solidFill>
                        </a:rPr>
                        <a:t>Actual: 8</a:t>
                      </a:r>
                    </a:p>
                  </a:txBody>
                  <a:tcPr anchor="ctr"/>
                </a:tc>
                <a:extLst>
                  <a:ext uri="{0D108BD9-81ED-4DB2-BD59-A6C34878D82A}">
                    <a16:rowId xmlns:a16="http://schemas.microsoft.com/office/drawing/2014/main" val="3134226702"/>
                  </a:ext>
                </a:extLst>
              </a:tr>
              <a:tr h="1251051">
                <a:tc>
                  <a:txBody>
                    <a:bodyPr/>
                    <a:lstStyle/>
                    <a:p>
                      <a:pPr algn="r"/>
                      <a:r>
                        <a:rPr lang="en-US" sz="1600" b="1" dirty="0">
                          <a:solidFill>
                            <a:schemeClr val="accent1">
                              <a:lumMod val="75000"/>
                            </a:schemeClr>
                          </a:solidFill>
                        </a:rPr>
                        <a:t>What do you think the biggest challenge will be?</a:t>
                      </a:r>
                    </a:p>
                  </a:txBody>
                  <a:tcPr anchor="ctr"/>
                </a:tc>
                <a:tc>
                  <a:txBody>
                    <a:bodyPr/>
                    <a:lstStyle/>
                    <a:p>
                      <a:r>
                        <a:rPr lang="en-US" sz="1600" b="1" dirty="0">
                          <a:solidFill>
                            <a:schemeClr val="tx1"/>
                          </a:solidFill>
                        </a:rPr>
                        <a:t>Picking a random word from the txt file. </a:t>
                      </a:r>
                    </a:p>
                    <a:p>
                      <a:r>
                        <a:rPr lang="en-US" sz="1600" b="1" dirty="0">
                          <a:solidFill>
                            <a:schemeClr val="tx1"/>
                          </a:solidFill>
                        </a:rPr>
                        <a:t>Actual: color to console. Setting colors as number indicators in a newly malloced string of numbers. Forgot to free</a:t>
                      </a:r>
                    </a:p>
                    <a:p>
                      <a:r>
                        <a:rPr lang="en-US" sz="1600" b="1" dirty="0">
                          <a:solidFill>
                            <a:schemeClr val="tx1"/>
                          </a:solidFill>
                        </a:rPr>
                        <a:t>Differently: limit the number of guesses a player can make</a:t>
                      </a:r>
                    </a:p>
                  </a:txBody>
                  <a:tcPr anchor="ctr"/>
                </a:tc>
                <a:extLst>
                  <a:ext uri="{0D108BD9-81ED-4DB2-BD59-A6C34878D82A}">
                    <a16:rowId xmlns:a16="http://schemas.microsoft.com/office/drawing/2014/main" val="2269835190"/>
                  </a:ext>
                </a:extLst>
              </a:tr>
            </a:tbl>
          </a:graphicData>
        </a:graphic>
      </p:graphicFrame>
    </p:spTree>
    <p:extLst>
      <p:ext uri="{BB962C8B-B14F-4D97-AF65-F5344CB8AC3E}">
        <p14:creationId xmlns:p14="http://schemas.microsoft.com/office/powerpoint/2010/main" val="27501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6BA2-D0EC-470E-8AF9-03481CECC629}"/>
              </a:ext>
            </a:extLst>
          </p:cNvPr>
          <p:cNvSpPr>
            <a:spLocks noGrp="1"/>
          </p:cNvSpPr>
          <p:nvPr>
            <p:ph type="title"/>
          </p:nvPr>
        </p:nvSpPr>
        <p:spPr/>
        <p:txBody>
          <a:bodyPr/>
          <a:lstStyle/>
          <a:p>
            <a:r>
              <a:rPr lang="en-US" dirty="0"/>
              <a:t>Documentation Statement</a:t>
            </a:r>
          </a:p>
        </p:txBody>
      </p:sp>
      <p:sp>
        <p:nvSpPr>
          <p:cNvPr id="3" name="Content Placeholder 2">
            <a:extLst>
              <a:ext uri="{FF2B5EF4-FFF2-40B4-BE49-F238E27FC236}">
                <a16:creationId xmlns:a16="http://schemas.microsoft.com/office/drawing/2014/main" id="{887B9963-9276-4504-9FC8-CEAAD5B01D9A}"/>
              </a:ext>
            </a:extLst>
          </p:cNvPr>
          <p:cNvSpPr>
            <a:spLocks noGrp="1"/>
          </p:cNvSpPr>
          <p:nvPr>
            <p:ph idx="1"/>
          </p:nvPr>
        </p:nvSpPr>
        <p:spPr/>
        <p:txBody>
          <a:bodyPr>
            <a:normAutofit/>
          </a:bodyPr>
          <a:lstStyle/>
          <a:p>
            <a:pPr marL="0" indent="0" algn="just" fontAlgn="base">
              <a:buNone/>
            </a:pPr>
            <a:r>
              <a:rPr lang="en-US" sz="1600" i="1" dirty="0"/>
              <a:t>None</a:t>
            </a:r>
            <a:endParaRPr lang="en-US" sz="1600" b="0" i="1"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7B0F31F6-4022-47C6-86B7-67E09A875E66}"/>
              </a:ext>
            </a:extLst>
          </p:cNvPr>
          <p:cNvSpPr>
            <a:spLocks noGrp="1"/>
          </p:cNvSpPr>
          <p:nvPr>
            <p:ph type="sldNum" sz="quarter" idx="12"/>
          </p:nvPr>
        </p:nvSpPr>
        <p:spPr/>
        <p:txBody>
          <a:bodyPr/>
          <a:lstStyle/>
          <a:p>
            <a:fld id="{B4EB89C5-002A-C94A-96D8-73BDEC9230FC}" type="slidenum">
              <a:rPr lang="en-US" smtClean="0"/>
              <a:t>2</a:t>
            </a:fld>
            <a:endParaRPr lang="en-US"/>
          </a:p>
        </p:txBody>
      </p:sp>
    </p:spTree>
    <p:extLst>
      <p:ext uri="{BB962C8B-B14F-4D97-AF65-F5344CB8AC3E}">
        <p14:creationId xmlns:p14="http://schemas.microsoft.com/office/powerpoint/2010/main" val="38514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6BA2-D0EC-470E-8AF9-03481CECC629}"/>
              </a:ext>
            </a:extLst>
          </p:cNvPr>
          <p:cNvSpPr>
            <a:spLocks noGrp="1"/>
          </p:cNvSpPr>
          <p:nvPr>
            <p:ph type="title"/>
          </p:nvPr>
        </p:nvSpPr>
        <p:spPr/>
        <p:txBody>
          <a:bodyPr/>
          <a:lstStyle/>
          <a:p>
            <a:r>
              <a:rPr lang="en-US" dirty="0"/>
              <a:t>Programming Skills</a:t>
            </a:r>
          </a:p>
        </p:txBody>
      </p:sp>
      <p:sp>
        <p:nvSpPr>
          <p:cNvPr id="3" name="Content Placeholder 2">
            <a:extLst>
              <a:ext uri="{FF2B5EF4-FFF2-40B4-BE49-F238E27FC236}">
                <a16:creationId xmlns:a16="http://schemas.microsoft.com/office/drawing/2014/main" id="{887B9963-9276-4504-9FC8-CEAAD5B01D9A}"/>
              </a:ext>
            </a:extLst>
          </p:cNvPr>
          <p:cNvSpPr>
            <a:spLocks noGrp="1"/>
          </p:cNvSpPr>
          <p:nvPr>
            <p:ph idx="1"/>
          </p:nvPr>
        </p:nvSpPr>
        <p:spPr/>
        <p:txBody>
          <a:bodyPr>
            <a:normAutofit lnSpcReduction="10000"/>
          </a:bodyPr>
          <a:lstStyle/>
          <a:p>
            <a:pPr marL="0" indent="0" algn="just" fontAlgn="base">
              <a:buNone/>
            </a:pPr>
            <a:r>
              <a:rPr lang="en-US" i="1" dirty="0"/>
              <a:t>Basic:</a:t>
            </a:r>
          </a:p>
          <a:p>
            <a:pPr marL="0" indent="0" algn="just" fontAlgn="base">
              <a:buNone/>
            </a:pPr>
            <a:r>
              <a:rPr lang="en-US" b="0" i="1" dirty="0">
                <a:solidFill>
                  <a:srgbClr val="000000"/>
                </a:solidFill>
                <a:effectLst/>
                <a:latin typeface="Arial" panose="020B0604020202020204" pitchFamily="34" charset="0"/>
              </a:rPr>
              <a:t>- Pointer use with dynamic memory (malloc and free) – every string is malloced</a:t>
            </a:r>
          </a:p>
          <a:p>
            <a:pPr marL="0" indent="0" algn="just" fontAlgn="base">
              <a:buNone/>
            </a:pPr>
            <a:r>
              <a:rPr lang="en-US" i="1" dirty="0">
                <a:solidFill>
                  <a:srgbClr val="000000"/>
                </a:solidFill>
                <a:latin typeface="Arial" panose="020B0604020202020204" pitchFamily="34" charset="0"/>
              </a:rPr>
              <a:t>- Pointers as a key component of a data structure – all the guesses and the word are pointers that are used multiple times</a:t>
            </a:r>
          </a:p>
          <a:p>
            <a:pPr marL="0" indent="0" algn="just" fontAlgn="base">
              <a:buNone/>
            </a:pPr>
            <a:r>
              <a:rPr lang="en-US" b="0" i="1" dirty="0">
                <a:solidFill>
                  <a:srgbClr val="000000"/>
                </a:solidFill>
                <a:effectLst/>
                <a:latin typeface="Arial" panose="020B0604020202020204" pitchFamily="34" charset="0"/>
              </a:rPr>
              <a:t>- Processing of Array Data – iterating through array of guesses to print to console each time</a:t>
            </a:r>
          </a:p>
          <a:p>
            <a:pPr marL="0" indent="0" algn="just" fontAlgn="base">
              <a:buNone/>
            </a:pPr>
            <a:r>
              <a:rPr lang="en-US" i="1" dirty="0">
                <a:solidFill>
                  <a:srgbClr val="000000"/>
                </a:solidFill>
                <a:latin typeface="Arial" panose="020B0604020202020204" pitchFamily="34" charset="0"/>
              </a:rPr>
              <a:t>- File I/O – txt files and saving to 2D array</a:t>
            </a:r>
          </a:p>
          <a:p>
            <a:pPr marL="0" indent="0" algn="just" fontAlgn="base">
              <a:buNone/>
            </a:pPr>
            <a:r>
              <a:rPr lang="en-US" b="0" i="1" dirty="0">
                <a:solidFill>
                  <a:srgbClr val="000000"/>
                </a:solidFill>
                <a:effectLst/>
                <a:latin typeface="Arial" panose="020B0604020202020204" pitchFamily="34" charset="0"/>
              </a:rPr>
              <a:t>- String Man</a:t>
            </a:r>
            <a:r>
              <a:rPr lang="en-US" i="1" dirty="0">
                <a:solidFill>
                  <a:srgbClr val="000000"/>
                </a:solidFill>
                <a:latin typeface="Arial" panose="020B0604020202020204" pitchFamily="34" charset="0"/>
              </a:rPr>
              <a:t>ipulation - obvious</a:t>
            </a:r>
          </a:p>
          <a:p>
            <a:pPr marL="0" indent="0" algn="just" fontAlgn="base">
              <a:buNone/>
            </a:pPr>
            <a:endParaRPr lang="en-US" b="0" i="1" dirty="0">
              <a:solidFill>
                <a:srgbClr val="000000"/>
              </a:solidFill>
              <a:effectLst/>
              <a:latin typeface="Arial" panose="020B0604020202020204" pitchFamily="34" charset="0"/>
            </a:endParaRPr>
          </a:p>
          <a:p>
            <a:pPr marL="0" indent="0" algn="just" fontAlgn="base">
              <a:buNone/>
            </a:pPr>
            <a:r>
              <a:rPr lang="en-US" i="1" dirty="0">
                <a:solidFill>
                  <a:srgbClr val="000000"/>
                </a:solidFill>
                <a:latin typeface="Arial" panose="020B0604020202020204" pitchFamily="34" charset="0"/>
              </a:rPr>
              <a:t>Advanced</a:t>
            </a:r>
          </a:p>
          <a:p>
            <a:pPr marL="0" indent="0" algn="just" fontAlgn="base">
              <a:buNone/>
            </a:pPr>
            <a:r>
              <a:rPr lang="en-US" b="0" i="1" dirty="0">
                <a:solidFill>
                  <a:srgbClr val="000000"/>
                </a:solidFill>
                <a:effectLst/>
                <a:latin typeface="Arial" panose="020B0604020202020204" pitchFamily="34" charset="0"/>
              </a:rPr>
              <a:t>- 2D Arrays (dynamic size) – saving words from txt file into 2D array</a:t>
            </a:r>
          </a:p>
        </p:txBody>
      </p:sp>
      <p:sp>
        <p:nvSpPr>
          <p:cNvPr id="4" name="Slide Number Placeholder 3">
            <a:extLst>
              <a:ext uri="{FF2B5EF4-FFF2-40B4-BE49-F238E27FC236}">
                <a16:creationId xmlns:a16="http://schemas.microsoft.com/office/drawing/2014/main" id="{7B0F31F6-4022-47C6-86B7-67E09A875E66}"/>
              </a:ext>
            </a:extLst>
          </p:cNvPr>
          <p:cNvSpPr>
            <a:spLocks noGrp="1"/>
          </p:cNvSpPr>
          <p:nvPr>
            <p:ph type="sldNum" sz="quarter" idx="12"/>
          </p:nvPr>
        </p:nvSpPr>
        <p:spPr/>
        <p:txBody>
          <a:bodyPr/>
          <a:lstStyle/>
          <a:p>
            <a:fld id="{B4EB89C5-002A-C94A-96D8-73BDEC9230FC}" type="slidenum">
              <a:rPr lang="en-US" smtClean="0"/>
              <a:t>3</a:t>
            </a:fld>
            <a:endParaRPr lang="en-US"/>
          </a:p>
        </p:txBody>
      </p:sp>
    </p:spTree>
    <p:extLst>
      <p:ext uri="{BB962C8B-B14F-4D97-AF65-F5344CB8AC3E}">
        <p14:creationId xmlns:p14="http://schemas.microsoft.com/office/powerpoint/2010/main" val="42670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6BA2-D0EC-470E-8AF9-03481CECC629}"/>
              </a:ext>
            </a:extLst>
          </p:cNvPr>
          <p:cNvSpPr>
            <a:spLocks noGrp="1"/>
          </p:cNvSpPr>
          <p:nvPr>
            <p:ph type="title"/>
          </p:nvPr>
        </p:nvSpPr>
        <p:spPr/>
        <p:txBody>
          <a:bodyPr/>
          <a:lstStyle/>
          <a:p>
            <a:r>
              <a:rPr lang="en-US" dirty="0"/>
              <a:t>User Interface Sketch</a:t>
            </a:r>
          </a:p>
        </p:txBody>
      </p:sp>
      <p:sp>
        <p:nvSpPr>
          <p:cNvPr id="3" name="Content Placeholder 2">
            <a:extLst>
              <a:ext uri="{FF2B5EF4-FFF2-40B4-BE49-F238E27FC236}">
                <a16:creationId xmlns:a16="http://schemas.microsoft.com/office/drawing/2014/main" id="{887B9963-9276-4504-9FC8-CEAAD5B01D9A}"/>
              </a:ext>
            </a:extLst>
          </p:cNvPr>
          <p:cNvSpPr>
            <a:spLocks noGrp="1"/>
          </p:cNvSpPr>
          <p:nvPr>
            <p:ph idx="1"/>
          </p:nvPr>
        </p:nvSpPr>
        <p:spPr/>
        <p:txBody>
          <a:bodyPr>
            <a:normAutofit/>
          </a:bodyPr>
          <a:lstStyle/>
          <a:p>
            <a:pPr marL="0" indent="0" algn="just" fontAlgn="base">
              <a:buNone/>
            </a:pPr>
            <a:r>
              <a:rPr lang="en-US" sz="1600" i="1" dirty="0"/>
              <a:t>INSTRUCTIONS:  Draw a sketch of the user interface.  This should be one, or a few images that represent the user interface of the project.  This can be hand drawn (i.e., drawn on whiteboard, paper, and photographed).  In the case of a text only user-interface, a description (one or a few paragraphs) of the UI is acceptable. </a:t>
            </a:r>
          </a:p>
          <a:p>
            <a:pPr marL="0" indent="0" algn="just" fontAlgn="base">
              <a:buNone/>
            </a:pPr>
            <a:endParaRPr lang="en-US" sz="1600" b="0" i="1" dirty="0">
              <a:solidFill>
                <a:srgbClr val="000000"/>
              </a:solidFill>
              <a:effectLst/>
              <a:latin typeface="Arial" panose="020B0604020202020204" pitchFamily="34" charset="0"/>
            </a:endParaRPr>
          </a:p>
          <a:p>
            <a:pPr marL="0" indent="0" algn="just" fontAlgn="base">
              <a:buNone/>
            </a:pPr>
            <a:r>
              <a:rPr lang="en-US" sz="1600" b="0" dirty="0">
                <a:solidFill>
                  <a:srgbClr val="000000"/>
                </a:solidFill>
                <a:effectLst/>
                <a:latin typeface="Arial" panose="020B0604020202020204" pitchFamily="34" charset="0"/>
              </a:rPr>
              <a:t>This W</a:t>
            </a:r>
            <a:r>
              <a:rPr lang="en-US" sz="1600" dirty="0">
                <a:solidFill>
                  <a:srgbClr val="000000"/>
                </a:solidFill>
                <a:latin typeface="Arial" panose="020B0604020202020204" pitchFamily="34" charset="0"/>
              </a:rPr>
              <a:t>ordle game will ask the player for the difficulty (number of characters in the word to guess). The user guesses a word with the difficulty they chose. The program outputs their word color coded to the console (green for if the position of the character is correct, yellow for if the guessed character is in the word but not in the correct position, and bolded black if the character is not in the word at all). </a:t>
            </a:r>
          </a:p>
          <a:p>
            <a:pPr marL="0" indent="0" algn="just" fontAlgn="base">
              <a:buNone/>
            </a:pPr>
            <a:r>
              <a:rPr lang="en-US" sz="1600" dirty="0">
                <a:solidFill>
                  <a:srgbClr val="000000"/>
                </a:solidFill>
                <a:latin typeface="Arial" panose="020B0604020202020204" pitchFamily="34" charset="0"/>
              </a:rPr>
              <a:t>The game again asks the user for a guess which is outputted to the console color coded and repeats this until all characters of the guess is the same as the wordle word (the whole guessed word is green).</a:t>
            </a:r>
            <a:endParaRPr lang="en-US" sz="1600" b="0"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7B0F31F6-4022-47C6-86B7-67E09A875E66}"/>
              </a:ext>
            </a:extLst>
          </p:cNvPr>
          <p:cNvSpPr>
            <a:spLocks noGrp="1"/>
          </p:cNvSpPr>
          <p:nvPr>
            <p:ph type="sldNum" sz="quarter" idx="12"/>
          </p:nvPr>
        </p:nvSpPr>
        <p:spPr/>
        <p:txBody>
          <a:bodyPr/>
          <a:lstStyle/>
          <a:p>
            <a:fld id="{B4EB89C5-002A-C94A-96D8-73BDEC9230FC}" type="slidenum">
              <a:rPr lang="en-US" smtClean="0"/>
              <a:t>4</a:t>
            </a:fld>
            <a:endParaRPr lang="en-US"/>
          </a:p>
        </p:txBody>
      </p:sp>
    </p:spTree>
    <p:extLst>
      <p:ext uri="{BB962C8B-B14F-4D97-AF65-F5344CB8AC3E}">
        <p14:creationId xmlns:p14="http://schemas.microsoft.com/office/powerpoint/2010/main" val="6598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6BA2-D0EC-470E-8AF9-03481CECC629}"/>
              </a:ext>
            </a:extLst>
          </p:cNvPr>
          <p:cNvSpPr>
            <a:spLocks noGrp="1"/>
          </p:cNvSpPr>
          <p:nvPr>
            <p:ph type="title"/>
          </p:nvPr>
        </p:nvSpPr>
        <p:spPr/>
        <p:txBody>
          <a:bodyPr/>
          <a:lstStyle/>
          <a:p>
            <a:r>
              <a:rPr lang="en-US" dirty="0"/>
              <a:t>Functional Requirements</a:t>
            </a:r>
          </a:p>
        </p:txBody>
      </p:sp>
      <p:sp>
        <p:nvSpPr>
          <p:cNvPr id="4" name="Slide Number Placeholder 3">
            <a:extLst>
              <a:ext uri="{FF2B5EF4-FFF2-40B4-BE49-F238E27FC236}">
                <a16:creationId xmlns:a16="http://schemas.microsoft.com/office/drawing/2014/main" id="{7B0F31F6-4022-47C6-86B7-67E09A875E66}"/>
              </a:ext>
            </a:extLst>
          </p:cNvPr>
          <p:cNvSpPr>
            <a:spLocks noGrp="1"/>
          </p:cNvSpPr>
          <p:nvPr>
            <p:ph type="sldNum" sz="quarter" idx="12"/>
          </p:nvPr>
        </p:nvSpPr>
        <p:spPr/>
        <p:txBody>
          <a:bodyPr/>
          <a:lstStyle/>
          <a:p>
            <a:fld id="{B4EB89C5-002A-C94A-96D8-73BDEC9230FC}" type="slidenum">
              <a:rPr lang="en-US" smtClean="0"/>
              <a:t>5</a:t>
            </a:fld>
            <a:endParaRPr lang="en-US"/>
          </a:p>
        </p:txBody>
      </p:sp>
      <p:sp>
        <p:nvSpPr>
          <p:cNvPr id="9" name="Content Placeholder 8">
            <a:extLst>
              <a:ext uri="{FF2B5EF4-FFF2-40B4-BE49-F238E27FC236}">
                <a16:creationId xmlns:a16="http://schemas.microsoft.com/office/drawing/2014/main" id="{1C9D2C36-C670-3BEC-8086-0DCEC80A712A}"/>
              </a:ext>
            </a:extLst>
          </p:cNvPr>
          <p:cNvSpPr>
            <a:spLocks noGrp="1"/>
          </p:cNvSpPr>
          <p:nvPr>
            <p:ph idx="1"/>
          </p:nvPr>
        </p:nvSpPr>
        <p:spPr>
          <a:xfrm>
            <a:off x="511628" y="860204"/>
            <a:ext cx="8088086" cy="561139"/>
          </a:xfrm>
        </p:spPr>
        <p:txBody>
          <a:bodyPr/>
          <a:lstStyle/>
          <a:p>
            <a:pPr marL="0" indent="0">
              <a:buNone/>
            </a:pPr>
            <a:r>
              <a:rPr lang="en-US" sz="1600" i="1" dirty="0"/>
              <a:t>INSTRUCTIONS:  This is a bulleted list of items explaining what your program </a:t>
            </a:r>
            <a:r>
              <a:rPr lang="en-US" sz="1600" b="1" i="1" dirty="0"/>
              <a:t>shall</a:t>
            </a:r>
            <a:r>
              <a:rPr lang="en-US" sz="1600" i="1" dirty="0"/>
              <a:t> do.</a:t>
            </a:r>
          </a:p>
        </p:txBody>
      </p:sp>
      <p:sp>
        <p:nvSpPr>
          <p:cNvPr id="10" name="Rectangle 9">
            <a:extLst>
              <a:ext uri="{FF2B5EF4-FFF2-40B4-BE49-F238E27FC236}">
                <a16:creationId xmlns:a16="http://schemas.microsoft.com/office/drawing/2014/main" id="{B34FA4DD-3927-C926-3F8A-6DB8F291B026}"/>
              </a:ext>
            </a:extLst>
          </p:cNvPr>
          <p:cNvSpPr/>
          <p:nvPr/>
        </p:nvSpPr>
        <p:spPr>
          <a:xfrm>
            <a:off x="511628" y="1561449"/>
            <a:ext cx="8019529" cy="3927357"/>
          </a:xfrm>
          <a:prstGeom prst="rect">
            <a:avLst/>
          </a:prstGeom>
        </p:spPr>
        <p:txBody>
          <a:bodyPr wrap="square">
            <a:spAutoFit/>
          </a:bodyPr>
          <a:lstStyle/>
          <a:p>
            <a:pPr marL="285750" indent="-285750" algn="just">
              <a:buFont typeface="Arial" panose="020B0604020202020204" pitchFamily="34" charset="0"/>
              <a:buChar char="•"/>
            </a:pPr>
            <a:r>
              <a:rPr lang="en-US" dirty="0"/>
              <a:t>Shall ask the player what difficulty they want to choose from</a:t>
            </a:r>
          </a:p>
          <a:p>
            <a:pPr marL="285750" indent="-285750" algn="just">
              <a:buFont typeface="Arial" panose="020B0604020202020204" pitchFamily="34" charset="0"/>
              <a:buChar char="•"/>
            </a:pPr>
            <a:r>
              <a:rPr lang="en-US" dirty="0"/>
              <a:t>Shall open and randomly choose a word from the txt file of words</a:t>
            </a:r>
          </a:p>
          <a:p>
            <a:pPr marL="285750" indent="-285750" algn="just">
              <a:lnSpc>
                <a:spcPct val="150000"/>
              </a:lnSpc>
              <a:buFont typeface="Arial" panose="020B0604020202020204" pitchFamily="34" charset="0"/>
              <a:buChar char="•"/>
            </a:pPr>
            <a:r>
              <a:rPr lang="en-US"/>
              <a:t>Shall </a:t>
            </a:r>
            <a:r>
              <a:rPr lang="en-US" dirty="0"/>
              <a:t>compare the two words</a:t>
            </a:r>
          </a:p>
          <a:p>
            <a:pPr marL="285750" indent="-285750" algn="just">
              <a:lnSpc>
                <a:spcPct val="150000"/>
              </a:lnSpc>
              <a:buFont typeface="Arial" panose="020B0604020202020204" pitchFamily="34" charset="0"/>
              <a:buChar char="•"/>
            </a:pPr>
            <a:r>
              <a:rPr lang="en-US" dirty="0"/>
              <a:t>Shall output the guessed word (May output color coded) indicating correctness of the letters</a:t>
            </a:r>
          </a:p>
          <a:p>
            <a:pPr marL="285750" indent="-285750" algn="just">
              <a:lnSpc>
                <a:spcPct val="150000"/>
              </a:lnSpc>
              <a:buFont typeface="Arial" panose="020B0604020202020204" pitchFamily="34" charset="0"/>
              <a:buChar char="•"/>
            </a:pPr>
            <a:r>
              <a:rPr lang="en-US" dirty="0"/>
              <a:t>Shall loop until the player guesses it right</a:t>
            </a:r>
          </a:p>
          <a:p>
            <a:pPr marL="285750" indent="-285750" algn="just">
              <a:lnSpc>
                <a:spcPct val="150000"/>
              </a:lnSpc>
              <a:buFont typeface="Arial" panose="020B0604020202020204" pitchFamily="34" charset="0"/>
              <a:buChar char="•"/>
            </a:pPr>
            <a:r>
              <a:rPr lang="en-US" dirty="0"/>
              <a:t>May output the number of guesses</a:t>
            </a:r>
          </a:p>
          <a:p>
            <a:pPr marL="285750" indent="-285750" algn="just">
              <a:lnSpc>
                <a:spcPct val="150000"/>
              </a:lnSpc>
              <a:buFont typeface="Arial" panose="020B0604020202020204" pitchFamily="34" charset="0"/>
              <a:buChar char="•"/>
            </a:pPr>
            <a:r>
              <a:rPr lang="en-US" dirty="0"/>
              <a:t>May ask if they want to play again</a:t>
            </a:r>
          </a:p>
          <a:p>
            <a:pPr marL="285750" indent="-285750" algn="just">
              <a:lnSpc>
                <a:spcPct val="150000"/>
              </a:lnSpc>
              <a:buFont typeface="Arial" panose="020B0604020202020204" pitchFamily="34" charset="0"/>
              <a:buChar char="•"/>
            </a:pPr>
            <a:endParaRPr lang="en-US" dirty="0"/>
          </a:p>
          <a:p>
            <a:pPr marL="285750" indent="-285750" algn="just">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140085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6BA2-D0EC-470E-8AF9-03481CECC629}"/>
              </a:ext>
            </a:extLst>
          </p:cNvPr>
          <p:cNvSpPr>
            <a:spLocks noGrp="1"/>
          </p:cNvSpPr>
          <p:nvPr>
            <p:ph type="title"/>
          </p:nvPr>
        </p:nvSpPr>
        <p:spPr/>
        <p:txBody>
          <a:bodyPr/>
          <a:lstStyle/>
          <a:p>
            <a:r>
              <a:rPr lang="en-US" dirty="0"/>
              <a:t>Functional Decomposition</a:t>
            </a:r>
          </a:p>
        </p:txBody>
      </p:sp>
      <p:sp>
        <p:nvSpPr>
          <p:cNvPr id="4" name="Slide Number Placeholder 3">
            <a:extLst>
              <a:ext uri="{FF2B5EF4-FFF2-40B4-BE49-F238E27FC236}">
                <a16:creationId xmlns:a16="http://schemas.microsoft.com/office/drawing/2014/main" id="{7B0F31F6-4022-47C6-86B7-67E09A875E66}"/>
              </a:ext>
            </a:extLst>
          </p:cNvPr>
          <p:cNvSpPr>
            <a:spLocks noGrp="1"/>
          </p:cNvSpPr>
          <p:nvPr>
            <p:ph type="sldNum" sz="quarter" idx="12"/>
          </p:nvPr>
        </p:nvSpPr>
        <p:spPr/>
        <p:txBody>
          <a:bodyPr/>
          <a:lstStyle/>
          <a:p>
            <a:fld id="{B4EB89C5-002A-C94A-96D8-73BDEC9230FC}" type="slidenum">
              <a:rPr lang="en-US" smtClean="0"/>
              <a:t>6</a:t>
            </a:fld>
            <a:endParaRPr lang="en-US"/>
          </a:p>
        </p:txBody>
      </p:sp>
      <p:graphicFrame>
        <p:nvGraphicFramePr>
          <p:cNvPr id="6" name="Table 6">
            <a:extLst>
              <a:ext uri="{FF2B5EF4-FFF2-40B4-BE49-F238E27FC236}">
                <a16:creationId xmlns:a16="http://schemas.microsoft.com/office/drawing/2014/main" id="{DD572257-7017-6C7C-FDC4-305CC3BBF374}"/>
              </a:ext>
            </a:extLst>
          </p:cNvPr>
          <p:cNvGraphicFramePr>
            <a:graphicFrameLocks noGrp="1"/>
          </p:cNvGraphicFramePr>
          <p:nvPr>
            <p:extLst>
              <p:ext uri="{D42A27DB-BD31-4B8C-83A1-F6EECF244321}">
                <p14:modId xmlns:p14="http://schemas.microsoft.com/office/powerpoint/2010/main" val="1669371472"/>
              </p:ext>
            </p:extLst>
          </p:nvPr>
        </p:nvGraphicFramePr>
        <p:xfrm>
          <a:off x="561752" y="2101698"/>
          <a:ext cx="8020496" cy="1341120"/>
        </p:xfrm>
        <a:graphic>
          <a:graphicData uri="http://schemas.openxmlformats.org/drawingml/2006/table">
            <a:tbl>
              <a:tblPr firstRow="1" bandRow="1">
                <a:tableStyleId>{5940675A-B579-460E-94D1-54222C63F5DA}</a:tableStyleId>
              </a:tblPr>
              <a:tblGrid>
                <a:gridCol w="1347977">
                  <a:extLst>
                    <a:ext uri="{9D8B030D-6E8A-4147-A177-3AD203B41FA5}">
                      <a16:colId xmlns:a16="http://schemas.microsoft.com/office/drawing/2014/main" val="236357334"/>
                    </a:ext>
                  </a:extLst>
                </a:gridCol>
                <a:gridCol w="6672519">
                  <a:extLst>
                    <a:ext uri="{9D8B030D-6E8A-4147-A177-3AD203B41FA5}">
                      <a16:colId xmlns:a16="http://schemas.microsoft.com/office/drawing/2014/main" val="630550840"/>
                    </a:ext>
                  </a:extLst>
                </a:gridCol>
              </a:tblGrid>
              <a:tr h="270741">
                <a:tc>
                  <a:txBody>
                    <a:bodyPr/>
                    <a:lstStyle/>
                    <a:p>
                      <a:r>
                        <a:rPr lang="en-US" sz="1600" b="1" dirty="0">
                          <a:solidFill>
                            <a:schemeClr val="accent1">
                              <a:lumMod val="75000"/>
                            </a:schemeClr>
                          </a:solidFill>
                        </a:rPr>
                        <a:t>Function:</a:t>
                      </a:r>
                    </a:p>
                  </a:txBody>
                  <a:tcPr/>
                </a:tc>
                <a:tc>
                  <a:txBody>
                    <a:bodyPr/>
                    <a:lstStyle/>
                    <a:p>
                      <a:r>
                        <a:rPr lang="en-US" sz="1600" b="1" dirty="0">
                          <a:solidFill>
                            <a:schemeClr val="tx1"/>
                          </a:solidFill>
                          <a:latin typeface="Courier New" panose="02070309020205020404" pitchFamily="49" charset="0"/>
                          <a:cs typeface="Courier New" panose="02070309020205020404" pitchFamily="49" charset="0"/>
                        </a:rPr>
                        <a:t>main()</a:t>
                      </a:r>
                    </a:p>
                  </a:txBody>
                  <a:tcPr/>
                </a:tc>
                <a:extLst>
                  <a:ext uri="{0D108BD9-81ED-4DB2-BD59-A6C34878D82A}">
                    <a16:rowId xmlns:a16="http://schemas.microsoft.com/office/drawing/2014/main" val="2303528556"/>
                  </a:ext>
                </a:extLst>
              </a:tr>
              <a:tr h="270741">
                <a:tc>
                  <a:txBody>
                    <a:bodyPr/>
                    <a:lstStyle/>
                    <a:p>
                      <a:r>
                        <a:rPr lang="en-US" sz="1600" b="1" dirty="0">
                          <a:solidFill>
                            <a:schemeClr val="accent1">
                              <a:lumMod val="75000"/>
                            </a:schemeClr>
                          </a:solidFill>
                        </a:rPr>
                        <a:t>Description:</a:t>
                      </a:r>
                    </a:p>
                  </a:txBody>
                  <a:tcPr/>
                </a:tc>
                <a:tc>
                  <a:txBody>
                    <a:bodyPr/>
                    <a:lstStyle/>
                    <a:p>
                      <a:r>
                        <a:rPr lang="en-US" sz="1600" b="0" dirty="0">
                          <a:solidFill>
                            <a:schemeClr val="tx1"/>
                          </a:solidFill>
                        </a:rPr>
                        <a:t>Starts the program</a:t>
                      </a:r>
                    </a:p>
                  </a:txBody>
                  <a:tcPr/>
                </a:tc>
                <a:extLst>
                  <a:ext uri="{0D108BD9-81ED-4DB2-BD59-A6C34878D82A}">
                    <a16:rowId xmlns:a16="http://schemas.microsoft.com/office/drawing/2014/main" val="450458647"/>
                  </a:ext>
                </a:extLst>
              </a:tr>
              <a:tr h="270741">
                <a:tc>
                  <a:txBody>
                    <a:bodyPr/>
                    <a:lstStyle/>
                    <a:p>
                      <a:r>
                        <a:rPr lang="en-US" sz="1600" b="1" dirty="0">
                          <a:solidFill>
                            <a:schemeClr val="accent1">
                              <a:lumMod val="75000"/>
                            </a:schemeClr>
                          </a:solidFill>
                        </a:rPr>
                        <a:t>Inputs:</a:t>
                      </a:r>
                    </a:p>
                  </a:txBody>
                  <a:tcPr/>
                </a:tc>
                <a:tc>
                  <a:txBody>
                    <a:bodyPr/>
                    <a:lstStyle/>
                    <a:p>
                      <a:r>
                        <a:rPr lang="en-US" sz="1600" b="0" dirty="0">
                          <a:solidFill>
                            <a:schemeClr val="tx1"/>
                          </a:solidFill>
                        </a:rPr>
                        <a:t>None</a:t>
                      </a:r>
                    </a:p>
                  </a:txBody>
                  <a:tcPr/>
                </a:tc>
                <a:extLst>
                  <a:ext uri="{0D108BD9-81ED-4DB2-BD59-A6C34878D82A}">
                    <a16:rowId xmlns:a16="http://schemas.microsoft.com/office/drawing/2014/main" val="3134226702"/>
                  </a:ext>
                </a:extLst>
              </a:tr>
              <a:tr h="270741">
                <a:tc>
                  <a:txBody>
                    <a:bodyPr/>
                    <a:lstStyle/>
                    <a:p>
                      <a:r>
                        <a:rPr lang="en-US" sz="1600" b="1" dirty="0">
                          <a:solidFill>
                            <a:schemeClr val="accent1">
                              <a:lumMod val="75000"/>
                            </a:schemeClr>
                          </a:solidFill>
                        </a:rPr>
                        <a:t>Returns:</a:t>
                      </a:r>
                    </a:p>
                  </a:txBody>
                  <a:tcPr/>
                </a:tc>
                <a:tc>
                  <a:txBody>
                    <a:bodyPr/>
                    <a:lstStyle/>
                    <a:p>
                      <a:r>
                        <a:rPr lang="en-US" sz="1600" b="0" dirty="0">
                          <a:solidFill>
                            <a:schemeClr val="tx1"/>
                          </a:solidFill>
                        </a:rPr>
                        <a:t>Nothing</a:t>
                      </a:r>
                    </a:p>
                  </a:txBody>
                  <a:tcPr/>
                </a:tc>
                <a:extLst>
                  <a:ext uri="{0D108BD9-81ED-4DB2-BD59-A6C34878D82A}">
                    <a16:rowId xmlns:a16="http://schemas.microsoft.com/office/drawing/2014/main" val="4044964499"/>
                  </a:ext>
                </a:extLst>
              </a:tr>
            </a:tbl>
          </a:graphicData>
        </a:graphic>
      </p:graphicFrame>
      <p:sp>
        <p:nvSpPr>
          <p:cNvPr id="8" name="Content Placeholder 2">
            <a:extLst>
              <a:ext uri="{FF2B5EF4-FFF2-40B4-BE49-F238E27FC236}">
                <a16:creationId xmlns:a16="http://schemas.microsoft.com/office/drawing/2014/main" id="{99C3FBBB-5BFB-4DA6-5AB6-A6F84C28202A}"/>
              </a:ext>
            </a:extLst>
          </p:cNvPr>
          <p:cNvSpPr>
            <a:spLocks noGrp="1"/>
          </p:cNvSpPr>
          <p:nvPr>
            <p:ph idx="1"/>
          </p:nvPr>
        </p:nvSpPr>
        <p:spPr>
          <a:xfrm>
            <a:off x="511628" y="860204"/>
            <a:ext cx="8088086" cy="1010203"/>
          </a:xfrm>
        </p:spPr>
        <p:txBody>
          <a:bodyPr/>
          <a:lstStyle/>
          <a:p>
            <a:pPr fontAlgn="base"/>
            <a:r>
              <a:rPr lang="en-US" dirty="0">
                <a:solidFill>
                  <a:srgbClr val="000000"/>
                </a:solidFill>
                <a:latin typeface="Calibri" panose="020F0502020204030204" pitchFamily="34" charset="0"/>
              </a:rPr>
              <a:t>Copy and paste the below table for each function in your program</a:t>
            </a:r>
          </a:p>
          <a:p>
            <a:pPr fontAlgn="base"/>
            <a:r>
              <a:rPr lang="en-US" b="0" i="0" u="none" strike="noStrike" dirty="0">
                <a:solidFill>
                  <a:srgbClr val="000000"/>
                </a:solidFill>
                <a:effectLst/>
                <a:latin typeface="Calibri" panose="020F0502020204030204" pitchFamily="34" charset="0"/>
              </a:rPr>
              <a:t>You will definitely need multiple slides for this section</a:t>
            </a:r>
          </a:p>
        </p:txBody>
      </p:sp>
      <p:sp>
        <p:nvSpPr>
          <p:cNvPr id="9" name="TextBox 8">
            <a:extLst>
              <a:ext uri="{FF2B5EF4-FFF2-40B4-BE49-F238E27FC236}">
                <a16:creationId xmlns:a16="http://schemas.microsoft.com/office/drawing/2014/main" id="{560BCA49-EA0B-9802-2D0A-48735ABCED8F}"/>
              </a:ext>
            </a:extLst>
          </p:cNvPr>
          <p:cNvSpPr txBox="1">
            <a:spLocks noChangeAspect="1"/>
          </p:cNvSpPr>
          <p:nvPr/>
        </p:nvSpPr>
        <p:spPr>
          <a:xfrm>
            <a:off x="561752" y="3561346"/>
            <a:ext cx="3964120" cy="2795002"/>
          </a:xfrm>
          <a:prstGeom prst="rect">
            <a:avLst/>
          </a:prstGeom>
          <a:noFill/>
          <a:ln>
            <a:solidFill>
              <a:schemeClr val="tx1"/>
            </a:solidFill>
          </a:ln>
        </p:spPr>
        <p:txBody>
          <a:bodyPr wrap="square" rtlCol="0">
            <a:noAutofit/>
          </a:bodyPr>
          <a:lstStyle/>
          <a:p>
            <a:r>
              <a:rPr lang="en-US" sz="1100" dirty="0"/>
              <a:t>Calls all the functions. While loop </a:t>
            </a:r>
          </a:p>
        </p:txBody>
      </p:sp>
      <p:sp>
        <p:nvSpPr>
          <p:cNvPr id="11" name="TextBox 10">
            <a:extLst>
              <a:ext uri="{FF2B5EF4-FFF2-40B4-BE49-F238E27FC236}">
                <a16:creationId xmlns:a16="http://schemas.microsoft.com/office/drawing/2014/main" id="{0CFF366E-F8A2-27F1-F326-69372DDE6829}"/>
              </a:ext>
            </a:extLst>
          </p:cNvPr>
          <p:cNvSpPr txBox="1">
            <a:spLocks noChangeAspect="1"/>
          </p:cNvSpPr>
          <p:nvPr/>
        </p:nvSpPr>
        <p:spPr>
          <a:xfrm>
            <a:off x="4668254" y="3561347"/>
            <a:ext cx="3964120" cy="2795002"/>
          </a:xfrm>
          <a:prstGeom prst="rect">
            <a:avLst/>
          </a:prstGeom>
          <a:noFill/>
          <a:ln>
            <a:solidFill>
              <a:schemeClr val="tx1"/>
            </a:solidFill>
          </a:ln>
        </p:spPr>
        <p:txBody>
          <a:bodyPr wrap="square" rtlCol="0">
            <a:noAutofit/>
          </a:bodyPr>
          <a:lstStyle/>
          <a:p>
            <a:r>
              <a:rPr lang="en-US" sz="1100" dirty="0"/>
              <a:t>Continue here if needed</a:t>
            </a:r>
          </a:p>
        </p:txBody>
      </p:sp>
    </p:spTree>
    <p:extLst>
      <p:ext uri="{BB962C8B-B14F-4D97-AF65-F5344CB8AC3E}">
        <p14:creationId xmlns:p14="http://schemas.microsoft.com/office/powerpoint/2010/main" val="85368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6BA2-D0EC-470E-8AF9-03481CECC629}"/>
              </a:ext>
            </a:extLst>
          </p:cNvPr>
          <p:cNvSpPr>
            <a:spLocks noGrp="1"/>
          </p:cNvSpPr>
          <p:nvPr>
            <p:ph type="title"/>
          </p:nvPr>
        </p:nvSpPr>
        <p:spPr/>
        <p:txBody>
          <a:bodyPr/>
          <a:lstStyle/>
          <a:p>
            <a:r>
              <a:rPr lang="en-US" dirty="0"/>
              <a:t>Functional Decomposition</a:t>
            </a:r>
          </a:p>
        </p:txBody>
      </p:sp>
      <p:sp>
        <p:nvSpPr>
          <p:cNvPr id="4" name="Slide Number Placeholder 3">
            <a:extLst>
              <a:ext uri="{FF2B5EF4-FFF2-40B4-BE49-F238E27FC236}">
                <a16:creationId xmlns:a16="http://schemas.microsoft.com/office/drawing/2014/main" id="{7B0F31F6-4022-47C6-86B7-67E09A875E66}"/>
              </a:ext>
            </a:extLst>
          </p:cNvPr>
          <p:cNvSpPr>
            <a:spLocks noGrp="1"/>
          </p:cNvSpPr>
          <p:nvPr>
            <p:ph type="sldNum" sz="quarter" idx="12"/>
          </p:nvPr>
        </p:nvSpPr>
        <p:spPr/>
        <p:txBody>
          <a:bodyPr/>
          <a:lstStyle/>
          <a:p>
            <a:fld id="{B4EB89C5-002A-C94A-96D8-73BDEC9230FC}" type="slidenum">
              <a:rPr lang="en-US" smtClean="0"/>
              <a:t>7</a:t>
            </a:fld>
            <a:endParaRPr lang="en-US"/>
          </a:p>
        </p:txBody>
      </p:sp>
      <p:graphicFrame>
        <p:nvGraphicFramePr>
          <p:cNvPr id="6" name="Table 6">
            <a:extLst>
              <a:ext uri="{FF2B5EF4-FFF2-40B4-BE49-F238E27FC236}">
                <a16:creationId xmlns:a16="http://schemas.microsoft.com/office/drawing/2014/main" id="{DD572257-7017-6C7C-FDC4-305CC3BBF374}"/>
              </a:ext>
            </a:extLst>
          </p:cNvPr>
          <p:cNvGraphicFramePr>
            <a:graphicFrameLocks noGrp="1"/>
          </p:cNvGraphicFramePr>
          <p:nvPr>
            <p:extLst>
              <p:ext uri="{D42A27DB-BD31-4B8C-83A1-F6EECF244321}">
                <p14:modId xmlns:p14="http://schemas.microsoft.com/office/powerpoint/2010/main" val="3065467072"/>
              </p:ext>
            </p:extLst>
          </p:nvPr>
        </p:nvGraphicFramePr>
        <p:xfrm>
          <a:off x="561752" y="2101698"/>
          <a:ext cx="8020496" cy="1341120"/>
        </p:xfrm>
        <a:graphic>
          <a:graphicData uri="http://schemas.openxmlformats.org/drawingml/2006/table">
            <a:tbl>
              <a:tblPr firstRow="1" bandRow="1">
                <a:tableStyleId>{5940675A-B579-460E-94D1-54222C63F5DA}</a:tableStyleId>
              </a:tblPr>
              <a:tblGrid>
                <a:gridCol w="1347977">
                  <a:extLst>
                    <a:ext uri="{9D8B030D-6E8A-4147-A177-3AD203B41FA5}">
                      <a16:colId xmlns:a16="http://schemas.microsoft.com/office/drawing/2014/main" val="236357334"/>
                    </a:ext>
                  </a:extLst>
                </a:gridCol>
                <a:gridCol w="6672519">
                  <a:extLst>
                    <a:ext uri="{9D8B030D-6E8A-4147-A177-3AD203B41FA5}">
                      <a16:colId xmlns:a16="http://schemas.microsoft.com/office/drawing/2014/main" val="630550840"/>
                    </a:ext>
                  </a:extLst>
                </a:gridCol>
              </a:tblGrid>
              <a:tr h="270741">
                <a:tc>
                  <a:txBody>
                    <a:bodyPr/>
                    <a:lstStyle/>
                    <a:p>
                      <a:r>
                        <a:rPr lang="en-US" sz="1600" b="1" dirty="0">
                          <a:solidFill>
                            <a:schemeClr val="accent1">
                              <a:lumMod val="75000"/>
                            </a:schemeClr>
                          </a:solidFill>
                        </a:rPr>
                        <a:t>Function:</a:t>
                      </a:r>
                    </a:p>
                  </a:txBody>
                  <a:tcPr/>
                </a:tc>
                <a:tc>
                  <a:txBody>
                    <a:bodyPr/>
                    <a:lstStyle/>
                    <a:p>
                      <a:r>
                        <a:rPr lang="en-US" sz="1600" b="1" dirty="0" err="1">
                          <a:solidFill>
                            <a:schemeClr val="tx1"/>
                          </a:solidFill>
                          <a:latin typeface="Courier New" panose="02070309020205020404" pitchFamily="49" charset="0"/>
                          <a:cs typeface="Courier New" panose="02070309020205020404" pitchFamily="49" charset="0"/>
                        </a:rPr>
                        <a:t>getDifficulty</a:t>
                      </a:r>
                      <a:r>
                        <a:rPr lang="en-US" sz="1600" b="1" dirty="0">
                          <a:solidFill>
                            <a:schemeClr val="tx1"/>
                          </a:solidFill>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2303528556"/>
                  </a:ext>
                </a:extLst>
              </a:tr>
              <a:tr h="270741">
                <a:tc>
                  <a:txBody>
                    <a:bodyPr/>
                    <a:lstStyle/>
                    <a:p>
                      <a:r>
                        <a:rPr lang="en-US" sz="1600" b="1" dirty="0">
                          <a:solidFill>
                            <a:schemeClr val="accent1">
                              <a:lumMod val="75000"/>
                            </a:schemeClr>
                          </a:solidFill>
                        </a:rPr>
                        <a:t>Description:</a:t>
                      </a:r>
                    </a:p>
                  </a:txBody>
                  <a:tcPr/>
                </a:tc>
                <a:tc>
                  <a:txBody>
                    <a:bodyPr/>
                    <a:lstStyle/>
                    <a:p>
                      <a:r>
                        <a:rPr lang="en-US" sz="1600" b="0" dirty="0">
                          <a:solidFill>
                            <a:schemeClr val="tx1"/>
                          </a:solidFill>
                        </a:rPr>
                        <a:t>Gets the difficulty (number representing number of letters in word)</a:t>
                      </a:r>
                    </a:p>
                  </a:txBody>
                  <a:tcPr/>
                </a:tc>
                <a:extLst>
                  <a:ext uri="{0D108BD9-81ED-4DB2-BD59-A6C34878D82A}">
                    <a16:rowId xmlns:a16="http://schemas.microsoft.com/office/drawing/2014/main" val="450458647"/>
                  </a:ext>
                </a:extLst>
              </a:tr>
              <a:tr h="270741">
                <a:tc>
                  <a:txBody>
                    <a:bodyPr/>
                    <a:lstStyle/>
                    <a:p>
                      <a:r>
                        <a:rPr lang="en-US" sz="1600" b="1" dirty="0">
                          <a:solidFill>
                            <a:schemeClr val="accent1">
                              <a:lumMod val="75000"/>
                            </a:schemeClr>
                          </a:solidFill>
                        </a:rPr>
                        <a:t>Inputs:</a:t>
                      </a:r>
                    </a:p>
                  </a:txBody>
                  <a:tcPr/>
                </a:tc>
                <a:tc>
                  <a:txBody>
                    <a:bodyPr/>
                    <a:lstStyle/>
                    <a:p>
                      <a:r>
                        <a:rPr lang="en-US" sz="1600" b="0" dirty="0">
                          <a:solidFill>
                            <a:schemeClr val="tx1"/>
                          </a:solidFill>
                        </a:rPr>
                        <a:t>Pointer to user difficulty (number of words in string)</a:t>
                      </a:r>
                    </a:p>
                  </a:txBody>
                  <a:tcPr/>
                </a:tc>
                <a:extLst>
                  <a:ext uri="{0D108BD9-81ED-4DB2-BD59-A6C34878D82A}">
                    <a16:rowId xmlns:a16="http://schemas.microsoft.com/office/drawing/2014/main" val="3134226702"/>
                  </a:ext>
                </a:extLst>
              </a:tr>
              <a:tr h="270741">
                <a:tc>
                  <a:txBody>
                    <a:bodyPr/>
                    <a:lstStyle/>
                    <a:p>
                      <a:r>
                        <a:rPr lang="en-US" sz="1600" b="1" dirty="0">
                          <a:solidFill>
                            <a:schemeClr val="accent1">
                              <a:lumMod val="75000"/>
                            </a:schemeClr>
                          </a:solidFill>
                        </a:rPr>
                        <a:t>Returns:</a:t>
                      </a:r>
                    </a:p>
                  </a:txBody>
                  <a:tcPr/>
                </a:tc>
                <a:tc>
                  <a:txBody>
                    <a:bodyPr/>
                    <a:lstStyle/>
                    <a:p>
                      <a:r>
                        <a:rPr lang="en-US" sz="1600" b="0" dirty="0">
                          <a:solidFill>
                            <a:schemeClr val="tx1"/>
                          </a:solidFill>
                        </a:rPr>
                        <a:t>nothing</a:t>
                      </a:r>
                    </a:p>
                  </a:txBody>
                  <a:tcPr/>
                </a:tc>
                <a:extLst>
                  <a:ext uri="{0D108BD9-81ED-4DB2-BD59-A6C34878D82A}">
                    <a16:rowId xmlns:a16="http://schemas.microsoft.com/office/drawing/2014/main" val="4044964499"/>
                  </a:ext>
                </a:extLst>
              </a:tr>
            </a:tbl>
          </a:graphicData>
        </a:graphic>
      </p:graphicFrame>
      <p:sp>
        <p:nvSpPr>
          <p:cNvPr id="8" name="Content Placeholder 2">
            <a:extLst>
              <a:ext uri="{FF2B5EF4-FFF2-40B4-BE49-F238E27FC236}">
                <a16:creationId xmlns:a16="http://schemas.microsoft.com/office/drawing/2014/main" id="{99C3FBBB-5BFB-4DA6-5AB6-A6F84C28202A}"/>
              </a:ext>
            </a:extLst>
          </p:cNvPr>
          <p:cNvSpPr>
            <a:spLocks noGrp="1"/>
          </p:cNvSpPr>
          <p:nvPr>
            <p:ph idx="1"/>
          </p:nvPr>
        </p:nvSpPr>
        <p:spPr>
          <a:xfrm>
            <a:off x="511628" y="860204"/>
            <a:ext cx="8088086" cy="1010203"/>
          </a:xfrm>
        </p:spPr>
        <p:txBody>
          <a:bodyPr/>
          <a:lstStyle/>
          <a:p>
            <a:pPr fontAlgn="base"/>
            <a:r>
              <a:rPr lang="en-US" dirty="0">
                <a:solidFill>
                  <a:srgbClr val="000000"/>
                </a:solidFill>
                <a:latin typeface="Calibri" panose="020F0502020204030204" pitchFamily="34" charset="0"/>
              </a:rPr>
              <a:t>Copy and paste the below table for each function in your program</a:t>
            </a:r>
          </a:p>
          <a:p>
            <a:pPr fontAlgn="base"/>
            <a:r>
              <a:rPr lang="en-US" b="0" i="0" u="none" strike="noStrike" dirty="0">
                <a:solidFill>
                  <a:srgbClr val="000000"/>
                </a:solidFill>
                <a:effectLst/>
                <a:latin typeface="Calibri" panose="020F0502020204030204" pitchFamily="34" charset="0"/>
              </a:rPr>
              <a:t>You will definitely need multiple slides for this section</a:t>
            </a:r>
          </a:p>
        </p:txBody>
      </p:sp>
      <p:sp>
        <p:nvSpPr>
          <p:cNvPr id="9" name="TextBox 8">
            <a:extLst>
              <a:ext uri="{FF2B5EF4-FFF2-40B4-BE49-F238E27FC236}">
                <a16:creationId xmlns:a16="http://schemas.microsoft.com/office/drawing/2014/main" id="{560BCA49-EA0B-9802-2D0A-48735ABCED8F}"/>
              </a:ext>
            </a:extLst>
          </p:cNvPr>
          <p:cNvSpPr txBox="1">
            <a:spLocks noChangeAspect="1"/>
          </p:cNvSpPr>
          <p:nvPr/>
        </p:nvSpPr>
        <p:spPr>
          <a:xfrm>
            <a:off x="561752" y="3561346"/>
            <a:ext cx="3964120" cy="2795002"/>
          </a:xfrm>
          <a:prstGeom prst="rect">
            <a:avLst/>
          </a:prstGeom>
          <a:noFill/>
          <a:ln>
            <a:solidFill>
              <a:schemeClr val="tx1"/>
            </a:solidFill>
          </a:ln>
        </p:spPr>
        <p:txBody>
          <a:bodyPr wrap="square" rtlCol="0">
            <a:noAutofit/>
          </a:bodyPr>
          <a:lstStyle/>
          <a:p>
            <a:r>
              <a:rPr lang="en-US" sz="1100" dirty="0"/>
              <a:t>There will be 4 difficulty (.txt) files to choose from: easy.txt (4 char words), normal.txt (5 char words), hard.txt (6 char words),and extreme.txt (7 char words). When user input for the difficulty (number of chars in string) is received, the program will open/close the corresponding .txt file and (</a:t>
            </a:r>
            <a:r>
              <a:rPr lang="en-US" sz="1100" dirty="0" err="1"/>
              <a:t>getWord</a:t>
            </a:r>
            <a:r>
              <a:rPr lang="en-US" sz="1100" dirty="0"/>
              <a:t>()) get a random word and assign it to a string variable in main(). </a:t>
            </a:r>
          </a:p>
        </p:txBody>
      </p:sp>
      <p:sp>
        <p:nvSpPr>
          <p:cNvPr id="11" name="TextBox 10">
            <a:extLst>
              <a:ext uri="{FF2B5EF4-FFF2-40B4-BE49-F238E27FC236}">
                <a16:creationId xmlns:a16="http://schemas.microsoft.com/office/drawing/2014/main" id="{0CFF366E-F8A2-27F1-F326-69372DDE6829}"/>
              </a:ext>
            </a:extLst>
          </p:cNvPr>
          <p:cNvSpPr txBox="1">
            <a:spLocks noChangeAspect="1"/>
          </p:cNvSpPr>
          <p:nvPr/>
        </p:nvSpPr>
        <p:spPr>
          <a:xfrm>
            <a:off x="4668254" y="3561347"/>
            <a:ext cx="3964120" cy="2795002"/>
          </a:xfrm>
          <a:prstGeom prst="rect">
            <a:avLst/>
          </a:prstGeom>
          <a:noFill/>
          <a:ln>
            <a:solidFill>
              <a:schemeClr val="tx1"/>
            </a:solidFill>
          </a:ln>
        </p:spPr>
        <p:txBody>
          <a:bodyPr wrap="square" rtlCol="0">
            <a:noAutofit/>
          </a:bodyPr>
          <a:lstStyle/>
          <a:p>
            <a:r>
              <a:rPr lang="en-US" sz="1100" dirty="0"/>
              <a:t>Continue here if needed</a:t>
            </a:r>
          </a:p>
        </p:txBody>
      </p:sp>
    </p:spTree>
    <p:extLst>
      <p:ext uri="{BB962C8B-B14F-4D97-AF65-F5344CB8AC3E}">
        <p14:creationId xmlns:p14="http://schemas.microsoft.com/office/powerpoint/2010/main" val="209288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6BA2-D0EC-470E-8AF9-03481CECC629}"/>
              </a:ext>
            </a:extLst>
          </p:cNvPr>
          <p:cNvSpPr>
            <a:spLocks noGrp="1"/>
          </p:cNvSpPr>
          <p:nvPr>
            <p:ph type="title"/>
          </p:nvPr>
        </p:nvSpPr>
        <p:spPr/>
        <p:txBody>
          <a:bodyPr/>
          <a:lstStyle/>
          <a:p>
            <a:r>
              <a:rPr lang="en-US" dirty="0"/>
              <a:t>Functional Decomposition</a:t>
            </a:r>
          </a:p>
        </p:txBody>
      </p:sp>
      <p:sp>
        <p:nvSpPr>
          <p:cNvPr id="4" name="Slide Number Placeholder 3">
            <a:extLst>
              <a:ext uri="{FF2B5EF4-FFF2-40B4-BE49-F238E27FC236}">
                <a16:creationId xmlns:a16="http://schemas.microsoft.com/office/drawing/2014/main" id="{7B0F31F6-4022-47C6-86B7-67E09A875E66}"/>
              </a:ext>
            </a:extLst>
          </p:cNvPr>
          <p:cNvSpPr>
            <a:spLocks noGrp="1"/>
          </p:cNvSpPr>
          <p:nvPr>
            <p:ph type="sldNum" sz="quarter" idx="12"/>
          </p:nvPr>
        </p:nvSpPr>
        <p:spPr/>
        <p:txBody>
          <a:bodyPr/>
          <a:lstStyle/>
          <a:p>
            <a:fld id="{B4EB89C5-002A-C94A-96D8-73BDEC9230FC}" type="slidenum">
              <a:rPr lang="en-US" smtClean="0"/>
              <a:t>8</a:t>
            </a:fld>
            <a:endParaRPr lang="en-US"/>
          </a:p>
        </p:txBody>
      </p:sp>
      <p:graphicFrame>
        <p:nvGraphicFramePr>
          <p:cNvPr id="6" name="Table 6">
            <a:extLst>
              <a:ext uri="{FF2B5EF4-FFF2-40B4-BE49-F238E27FC236}">
                <a16:creationId xmlns:a16="http://schemas.microsoft.com/office/drawing/2014/main" id="{DD572257-7017-6C7C-FDC4-305CC3BBF374}"/>
              </a:ext>
            </a:extLst>
          </p:cNvPr>
          <p:cNvGraphicFramePr>
            <a:graphicFrameLocks noGrp="1"/>
          </p:cNvGraphicFramePr>
          <p:nvPr>
            <p:extLst>
              <p:ext uri="{D42A27DB-BD31-4B8C-83A1-F6EECF244321}">
                <p14:modId xmlns:p14="http://schemas.microsoft.com/office/powerpoint/2010/main" val="2099690940"/>
              </p:ext>
            </p:extLst>
          </p:nvPr>
        </p:nvGraphicFramePr>
        <p:xfrm>
          <a:off x="561752" y="2101698"/>
          <a:ext cx="8020496" cy="1341120"/>
        </p:xfrm>
        <a:graphic>
          <a:graphicData uri="http://schemas.openxmlformats.org/drawingml/2006/table">
            <a:tbl>
              <a:tblPr firstRow="1" bandRow="1">
                <a:tableStyleId>{5940675A-B579-460E-94D1-54222C63F5DA}</a:tableStyleId>
              </a:tblPr>
              <a:tblGrid>
                <a:gridCol w="1347977">
                  <a:extLst>
                    <a:ext uri="{9D8B030D-6E8A-4147-A177-3AD203B41FA5}">
                      <a16:colId xmlns:a16="http://schemas.microsoft.com/office/drawing/2014/main" val="236357334"/>
                    </a:ext>
                  </a:extLst>
                </a:gridCol>
                <a:gridCol w="6672519">
                  <a:extLst>
                    <a:ext uri="{9D8B030D-6E8A-4147-A177-3AD203B41FA5}">
                      <a16:colId xmlns:a16="http://schemas.microsoft.com/office/drawing/2014/main" val="630550840"/>
                    </a:ext>
                  </a:extLst>
                </a:gridCol>
              </a:tblGrid>
              <a:tr h="270741">
                <a:tc>
                  <a:txBody>
                    <a:bodyPr/>
                    <a:lstStyle/>
                    <a:p>
                      <a:r>
                        <a:rPr lang="en-US" sz="1600" b="1" dirty="0">
                          <a:solidFill>
                            <a:schemeClr val="accent1">
                              <a:lumMod val="75000"/>
                            </a:schemeClr>
                          </a:solidFill>
                        </a:rPr>
                        <a:t>Function:</a:t>
                      </a:r>
                    </a:p>
                  </a:txBody>
                  <a:tcPr/>
                </a:tc>
                <a:tc>
                  <a:txBody>
                    <a:bodyPr/>
                    <a:lstStyle/>
                    <a:p>
                      <a:r>
                        <a:rPr lang="en-US" sz="1600" b="1" dirty="0" err="1">
                          <a:solidFill>
                            <a:schemeClr val="tx1"/>
                          </a:solidFill>
                          <a:latin typeface="Courier New" panose="02070309020205020404" pitchFamily="49" charset="0"/>
                          <a:cs typeface="Courier New" panose="02070309020205020404" pitchFamily="49" charset="0"/>
                        </a:rPr>
                        <a:t>getWord</a:t>
                      </a:r>
                      <a:r>
                        <a:rPr lang="en-US" sz="1600" b="1" dirty="0">
                          <a:solidFill>
                            <a:schemeClr val="tx1"/>
                          </a:solidFill>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2303528556"/>
                  </a:ext>
                </a:extLst>
              </a:tr>
              <a:tr h="270741">
                <a:tc>
                  <a:txBody>
                    <a:bodyPr/>
                    <a:lstStyle/>
                    <a:p>
                      <a:r>
                        <a:rPr lang="en-US" sz="1600" b="1" dirty="0">
                          <a:solidFill>
                            <a:schemeClr val="accent1">
                              <a:lumMod val="75000"/>
                            </a:schemeClr>
                          </a:solidFill>
                        </a:rPr>
                        <a:t>Description:</a:t>
                      </a:r>
                    </a:p>
                  </a:txBody>
                  <a:tcPr/>
                </a:tc>
                <a:tc>
                  <a:txBody>
                    <a:bodyPr/>
                    <a:lstStyle/>
                    <a:p>
                      <a:r>
                        <a:rPr lang="en-US" sz="1600" b="0" dirty="0">
                          <a:solidFill>
                            <a:schemeClr val="tx1"/>
                          </a:solidFill>
                        </a:rPr>
                        <a:t>Gets the word with given difficulty from txt file randomly</a:t>
                      </a:r>
                    </a:p>
                  </a:txBody>
                  <a:tcPr/>
                </a:tc>
                <a:extLst>
                  <a:ext uri="{0D108BD9-81ED-4DB2-BD59-A6C34878D82A}">
                    <a16:rowId xmlns:a16="http://schemas.microsoft.com/office/drawing/2014/main" val="450458647"/>
                  </a:ext>
                </a:extLst>
              </a:tr>
              <a:tr h="270741">
                <a:tc>
                  <a:txBody>
                    <a:bodyPr/>
                    <a:lstStyle/>
                    <a:p>
                      <a:r>
                        <a:rPr lang="en-US" sz="1600" b="1" dirty="0">
                          <a:solidFill>
                            <a:schemeClr val="accent1">
                              <a:lumMod val="75000"/>
                            </a:schemeClr>
                          </a:solidFill>
                        </a:rPr>
                        <a:t>Inputs:</a:t>
                      </a:r>
                    </a:p>
                  </a:txBody>
                  <a:tcPr/>
                </a:tc>
                <a:tc>
                  <a:txBody>
                    <a:bodyPr/>
                    <a:lstStyle/>
                    <a:p>
                      <a:r>
                        <a:rPr lang="en-US" sz="1600" b="0" dirty="0">
                          <a:solidFill>
                            <a:schemeClr val="tx1"/>
                          </a:solidFill>
                        </a:rPr>
                        <a:t>user difficulty (number of letters in string)</a:t>
                      </a:r>
                    </a:p>
                  </a:txBody>
                  <a:tcPr/>
                </a:tc>
                <a:extLst>
                  <a:ext uri="{0D108BD9-81ED-4DB2-BD59-A6C34878D82A}">
                    <a16:rowId xmlns:a16="http://schemas.microsoft.com/office/drawing/2014/main" val="3134226702"/>
                  </a:ext>
                </a:extLst>
              </a:tr>
              <a:tr h="270741">
                <a:tc>
                  <a:txBody>
                    <a:bodyPr/>
                    <a:lstStyle/>
                    <a:p>
                      <a:r>
                        <a:rPr lang="en-US" sz="1600" b="1" dirty="0">
                          <a:solidFill>
                            <a:schemeClr val="accent1">
                              <a:lumMod val="75000"/>
                            </a:schemeClr>
                          </a:solidFill>
                        </a:rPr>
                        <a:t>Returns:</a:t>
                      </a:r>
                    </a:p>
                  </a:txBody>
                  <a:tcPr/>
                </a:tc>
                <a:tc>
                  <a:txBody>
                    <a:bodyPr/>
                    <a:lstStyle/>
                    <a:p>
                      <a:r>
                        <a:rPr lang="en-US" sz="1600" b="0" dirty="0">
                          <a:solidFill>
                            <a:schemeClr val="tx1"/>
                          </a:solidFill>
                        </a:rPr>
                        <a:t>Nothing</a:t>
                      </a:r>
                    </a:p>
                  </a:txBody>
                  <a:tcPr/>
                </a:tc>
                <a:extLst>
                  <a:ext uri="{0D108BD9-81ED-4DB2-BD59-A6C34878D82A}">
                    <a16:rowId xmlns:a16="http://schemas.microsoft.com/office/drawing/2014/main" val="4044964499"/>
                  </a:ext>
                </a:extLst>
              </a:tr>
            </a:tbl>
          </a:graphicData>
        </a:graphic>
      </p:graphicFrame>
      <p:sp>
        <p:nvSpPr>
          <p:cNvPr id="8" name="Content Placeholder 2">
            <a:extLst>
              <a:ext uri="{FF2B5EF4-FFF2-40B4-BE49-F238E27FC236}">
                <a16:creationId xmlns:a16="http://schemas.microsoft.com/office/drawing/2014/main" id="{99C3FBBB-5BFB-4DA6-5AB6-A6F84C28202A}"/>
              </a:ext>
            </a:extLst>
          </p:cNvPr>
          <p:cNvSpPr>
            <a:spLocks noGrp="1"/>
          </p:cNvSpPr>
          <p:nvPr>
            <p:ph idx="1"/>
          </p:nvPr>
        </p:nvSpPr>
        <p:spPr>
          <a:xfrm>
            <a:off x="511628" y="860204"/>
            <a:ext cx="8088086" cy="1010203"/>
          </a:xfrm>
        </p:spPr>
        <p:txBody>
          <a:bodyPr/>
          <a:lstStyle/>
          <a:p>
            <a:pPr fontAlgn="base"/>
            <a:r>
              <a:rPr lang="en-US" dirty="0">
                <a:solidFill>
                  <a:srgbClr val="000000"/>
                </a:solidFill>
                <a:latin typeface="Calibri" panose="020F0502020204030204" pitchFamily="34" charset="0"/>
              </a:rPr>
              <a:t>Copy and paste the below table for each function in your program</a:t>
            </a:r>
          </a:p>
          <a:p>
            <a:pPr fontAlgn="base"/>
            <a:r>
              <a:rPr lang="en-US" b="0" i="0" u="none" strike="noStrike" dirty="0">
                <a:solidFill>
                  <a:srgbClr val="000000"/>
                </a:solidFill>
                <a:effectLst/>
                <a:latin typeface="Calibri" panose="020F0502020204030204" pitchFamily="34" charset="0"/>
              </a:rPr>
              <a:t>You will definitely need multiple slides for this section</a:t>
            </a:r>
          </a:p>
        </p:txBody>
      </p:sp>
      <p:sp>
        <p:nvSpPr>
          <p:cNvPr id="9" name="TextBox 8">
            <a:extLst>
              <a:ext uri="{FF2B5EF4-FFF2-40B4-BE49-F238E27FC236}">
                <a16:creationId xmlns:a16="http://schemas.microsoft.com/office/drawing/2014/main" id="{560BCA49-EA0B-9802-2D0A-48735ABCED8F}"/>
              </a:ext>
            </a:extLst>
          </p:cNvPr>
          <p:cNvSpPr txBox="1">
            <a:spLocks noChangeAspect="1"/>
          </p:cNvSpPr>
          <p:nvPr/>
        </p:nvSpPr>
        <p:spPr>
          <a:xfrm>
            <a:off x="561752" y="3561346"/>
            <a:ext cx="3964120" cy="2795002"/>
          </a:xfrm>
          <a:prstGeom prst="rect">
            <a:avLst/>
          </a:prstGeom>
          <a:noFill/>
          <a:ln>
            <a:solidFill>
              <a:schemeClr val="tx1"/>
            </a:solidFill>
          </a:ln>
        </p:spPr>
        <p:txBody>
          <a:bodyPr wrap="square" rtlCol="0">
            <a:noAutofit/>
          </a:bodyPr>
          <a:lstStyle/>
          <a:p>
            <a:r>
              <a:rPr lang="en-US" sz="1100" dirty="0"/>
              <a:t>Read file to dynamically sized 2D array and randomly get a word and assign it to a string variable in main().</a:t>
            </a:r>
          </a:p>
        </p:txBody>
      </p:sp>
      <p:sp>
        <p:nvSpPr>
          <p:cNvPr id="11" name="TextBox 10">
            <a:extLst>
              <a:ext uri="{FF2B5EF4-FFF2-40B4-BE49-F238E27FC236}">
                <a16:creationId xmlns:a16="http://schemas.microsoft.com/office/drawing/2014/main" id="{0CFF366E-F8A2-27F1-F326-69372DDE6829}"/>
              </a:ext>
            </a:extLst>
          </p:cNvPr>
          <p:cNvSpPr txBox="1">
            <a:spLocks noChangeAspect="1"/>
          </p:cNvSpPr>
          <p:nvPr/>
        </p:nvSpPr>
        <p:spPr>
          <a:xfrm>
            <a:off x="4668254" y="3561347"/>
            <a:ext cx="3964120" cy="2795002"/>
          </a:xfrm>
          <a:prstGeom prst="rect">
            <a:avLst/>
          </a:prstGeom>
          <a:noFill/>
          <a:ln>
            <a:solidFill>
              <a:schemeClr val="tx1"/>
            </a:solidFill>
          </a:ln>
        </p:spPr>
        <p:txBody>
          <a:bodyPr wrap="square" rtlCol="0">
            <a:noAutofit/>
          </a:bodyPr>
          <a:lstStyle/>
          <a:p>
            <a:r>
              <a:rPr lang="en-US" sz="1100" dirty="0"/>
              <a:t>Continue here if needed</a:t>
            </a:r>
          </a:p>
        </p:txBody>
      </p:sp>
    </p:spTree>
    <p:extLst>
      <p:ext uri="{BB962C8B-B14F-4D97-AF65-F5344CB8AC3E}">
        <p14:creationId xmlns:p14="http://schemas.microsoft.com/office/powerpoint/2010/main" val="170001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76BA2-D0EC-470E-8AF9-03481CECC629}"/>
              </a:ext>
            </a:extLst>
          </p:cNvPr>
          <p:cNvSpPr>
            <a:spLocks noGrp="1"/>
          </p:cNvSpPr>
          <p:nvPr>
            <p:ph type="title"/>
          </p:nvPr>
        </p:nvSpPr>
        <p:spPr/>
        <p:txBody>
          <a:bodyPr/>
          <a:lstStyle/>
          <a:p>
            <a:r>
              <a:rPr lang="en-US" dirty="0"/>
              <a:t>Functional Decomposition</a:t>
            </a:r>
          </a:p>
        </p:txBody>
      </p:sp>
      <p:sp>
        <p:nvSpPr>
          <p:cNvPr id="4" name="Slide Number Placeholder 3">
            <a:extLst>
              <a:ext uri="{FF2B5EF4-FFF2-40B4-BE49-F238E27FC236}">
                <a16:creationId xmlns:a16="http://schemas.microsoft.com/office/drawing/2014/main" id="{7B0F31F6-4022-47C6-86B7-67E09A875E66}"/>
              </a:ext>
            </a:extLst>
          </p:cNvPr>
          <p:cNvSpPr>
            <a:spLocks noGrp="1"/>
          </p:cNvSpPr>
          <p:nvPr>
            <p:ph type="sldNum" sz="quarter" idx="12"/>
          </p:nvPr>
        </p:nvSpPr>
        <p:spPr/>
        <p:txBody>
          <a:bodyPr/>
          <a:lstStyle/>
          <a:p>
            <a:fld id="{B4EB89C5-002A-C94A-96D8-73BDEC9230FC}" type="slidenum">
              <a:rPr lang="en-US" smtClean="0"/>
              <a:t>9</a:t>
            </a:fld>
            <a:endParaRPr lang="en-US"/>
          </a:p>
        </p:txBody>
      </p:sp>
      <p:graphicFrame>
        <p:nvGraphicFramePr>
          <p:cNvPr id="6" name="Table 6">
            <a:extLst>
              <a:ext uri="{FF2B5EF4-FFF2-40B4-BE49-F238E27FC236}">
                <a16:creationId xmlns:a16="http://schemas.microsoft.com/office/drawing/2014/main" id="{DD572257-7017-6C7C-FDC4-305CC3BBF374}"/>
              </a:ext>
            </a:extLst>
          </p:cNvPr>
          <p:cNvGraphicFramePr>
            <a:graphicFrameLocks noGrp="1"/>
          </p:cNvGraphicFramePr>
          <p:nvPr>
            <p:extLst>
              <p:ext uri="{D42A27DB-BD31-4B8C-83A1-F6EECF244321}">
                <p14:modId xmlns:p14="http://schemas.microsoft.com/office/powerpoint/2010/main" val="2365205574"/>
              </p:ext>
            </p:extLst>
          </p:nvPr>
        </p:nvGraphicFramePr>
        <p:xfrm>
          <a:off x="545423" y="1732545"/>
          <a:ext cx="8020496" cy="1828800"/>
        </p:xfrm>
        <a:graphic>
          <a:graphicData uri="http://schemas.openxmlformats.org/drawingml/2006/table">
            <a:tbl>
              <a:tblPr firstRow="1" bandRow="1">
                <a:tableStyleId>{5940675A-B579-460E-94D1-54222C63F5DA}</a:tableStyleId>
              </a:tblPr>
              <a:tblGrid>
                <a:gridCol w="1347977">
                  <a:extLst>
                    <a:ext uri="{9D8B030D-6E8A-4147-A177-3AD203B41FA5}">
                      <a16:colId xmlns:a16="http://schemas.microsoft.com/office/drawing/2014/main" val="236357334"/>
                    </a:ext>
                  </a:extLst>
                </a:gridCol>
                <a:gridCol w="6672519">
                  <a:extLst>
                    <a:ext uri="{9D8B030D-6E8A-4147-A177-3AD203B41FA5}">
                      <a16:colId xmlns:a16="http://schemas.microsoft.com/office/drawing/2014/main" val="630550840"/>
                    </a:ext>
                  </a:extLst>
                </a:gridCol>
              </a:tblGrid>
              <a:tr h="270741">
                <a:tc>
                  <a:txBody>
                    <a:bodyPr/>
                    <a:lstStyle/>
                    <a:p>
                      <a:r>
                        <a:rPr lang="en-US" sz="1600" b="1" dirty="0">
                          <a:solidFill>
                            <a:schemeClr val="accent1">
                              <a:lumMod val="75000"/>
                            </a:schemeClr>
                          </a:solidFill>
                        </a:rPr>
                        <a:t>Function:</a:t>
                      </a:r>
                    </a:p>
                  </a:txBody>
                  <a:tcPr/>
                </a:tc>
                <a:tc>
                  <a:txBody>
                    <a:bodyPr/>
                    <a:lstStyle/>
                    <a:p>
                      <a:r>
                        <a:rPr lang="en-US" sz="1600" b="1" dirty="0" err="1">
                          <a:solidFill>
                            <a:schemeClr val="tx1"/>
                          </a:solidFill>
                          <a:latin typeface="Courier New" panose="02070309020205020404" pitchFamily="49" charset="0"/>
                          <a:cs typeface="Courier New" panose="02070309020205020404" pitchFamily="49" charset="0"/>
                        </a:rPr>
                        <a:t>getGuess</a:t>
                      </a:r>
                      <a:r>
                        <a:rPr lang="en-US" sz="1600" b="1" dirty="0">
                          <a:solidFill>
                            <a:schemeClr val="tx1"/>
                          </a:solidFill>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2303528556"/>
                  </a:ext>
                </a:extLst>
              </a:tr>
              <a:tr h="270741">
                <a:tc>
                  <a:txBody>
                    <a:bodyPr/>
                    <a:lstStyle/>
                    <a:p>
                      <a:r>
                        <a:rPr lang="en-US" sz="1600" b="1" dirty="0">
                          <a:solidFill>
                            <a:schemeClr val="accent1">
                              <a:lumMod val="75000"/>
                            </a:schemeClr>
                          </a:solidFill>
                        </a:rPr>
                        <a:t>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Gets the guess from the user and adds the guessed string to an array of guessed strings</a:t>
                      </a:r>
                    </a:p>
                    <a:p>
                      <a:endParaRPr lang="en-US" sz="1600" b="0" dirty="0">
                        <a:solidFill>
                          <a:schemeClr val="tx1"/>
                        </a:solidFill>
                      </a:endParaRPr>
                    </a:p>
                  </a:txBody>
                  <a:tcPr/>
                </a:tc>
                <a:extLst>
                  <a:ext uri="{0D108BD9-81ED-4DB2-BD59-A6C34878D82A}">
                    <a16:rowId xmlns:a16="http://schemas.microsoft.com/office/drawing/2014/main" val="450458647"/>
                  </a:ext>
                </a:extLst>
              </a:tr>
              <a:tr h="270741">
                <a:tc>
                  <a:txBody>
                    <a:bodyPr/>
                    <a:lstStyle/>
                    <a:p>
                      <a:r>
                        <a:rPr lang="en-US" sz="1600" b="1" dirty="0">
                          <a:solidFill>
                            <a:schemeClr val="accent1">
                              <a:lumMod val="75000"/>
                            </a:schemeClr>
                          </a:solidFill>
                        </a:rPr>
                        <a:t>Inputs:</a:t>
                      </a:r>
                    </a:p>
                  </a:txBody>
                  <a:tcPr/>
                </a:tc>
                <a:tc>
                  <a:txBody>
                    <a:bodyPr/>
                    <a:lstStyle/>
                    <a:p>
                      <a:r>
                        <a:rPr lang="en-US" sz="1600" b="0" dirty="0">
                          <a:solidFill>
                            <a:schemeClr val="tx1"/>
                          </a:solidFill>
                        </a:rPr>
                        <a:t>Difficulty (number of letters)</a:t>
                      </a:r>
                    </a:p>
                  </a:txBody>
                  <a:tcPr/>
                </a:tc>
                <a:extLst>
                  <a:ext uri="{0D108BD9-81ED-4DB2-BD59-A6C34878D82A}">
                    <a16:rowId xmlns:a16="http://schemas.microsoft.com/office/drawing/2014/main" val="3134226702"/>
                  </a:ext>
                </a:extLst>
              </a:tr>
              <a:tr h="270741">
                <a:tc>
                  <a:txBody>
                    <a:bodyPr/>
                    <a:lstStyle/>
                    <a:p>
                      <a:r>
                        <a:rPr lang="en-US" sz="1600" b="1" dirty="0">
                          <a:solidFill>
                            <a:schemeClr val="accent1">
                              <a:lumMod val="75000"/>
                            </a:schemeClr>
                          </a:solidFill>
                        </a:rPr>
                        <a:t>Returns:</a:t>
                      </a:r>
                    </a:p>
                  </a:txBody>
                  <a:tcPr/>
                </a:tc>
                <a:tc>
                  <a:txBody>
                    <a:bodyPr/>
                    <a:lstStyle/>
                    <a:p>
                      <a:r>
                        <a:rPr lang="en-US" sz="1600" b="0" dirty="0">
                          <a:solidFill>
                            <a:schemeClr val="tx1"/>
                          </a:solidFill>
                        </a:rPr>
                        <a:t>Nothing</a:t>
                      </a:r>
                    </a:p>
                  </a:txBody>
                  <a:tcPr/>
                </a:tc>
                <a:extLst>
                  <a:ext uri="{0D108BD9-81ED-4DB2-BD59-A6C34878D82A}">
                    <a16:rowId xmlns:a16="http://schemas.microsoft.com/office/drawing/2014/main" val="4044964499"/>
                  </a:ext>
                </a:extLst>
              </a:tr>
            </a:tbl>
          </a:graphicData>
        </a:graphic>
      </p:graphicFrame>
      <p:sp>
        <p:nvSpPr>
          <p:cNvPr id="8" name="Content Placeholder 2">
            <a:extLst>
              <a:ext uri="{FF2B5EF4-FFF2-40B4-BE49-F238E27FC236}">
                <a16:creationId xmlns:a16="http://schemas.microsoft.com/office/drawing/2014/main" id="{99C3FBBB-5BFB-4DA6-5AB6-A6F84C28202A}"/>
              </a:ext>
            </a:extLst>
          </p:cNvPr>
          <p:cNvSpPr>
            <a:spLocks noGrp="1"/>
          </p:cNvSpPr>
          <p:nvPr>
            <p:ph idx="1"/>
          </p:nvPr>
        </p:nvSpPr>
        <p:spPr>
          <a:xfrm>
            <a:off x="511628" y="860204"/>
            <a:ext cx="8088086" cy="1010203"/>
          </a:xfrm>
        </p:spPr>
        <p:txBody>
          <a:bodyPr/>
          <a:lstStyle/>
          <a:p>
            <a:pPr fontAlgn="base"/>
            <a:r>
              <a:rPr lang="en-US" dirty="0">
                <a:solidFill>
                  <a:srgbClr val="000000"/>
                </a:solidFill>
                <a:latin typeface="Calibri" panose="020F0502020204030204" pitchFamily="34" charset="0"/>
              </a:rPr>
              <a:t>Copy and paste the below table for each function in your program</a:t>
            </a:r>
          </a:p>
          <a:p>
            <a:pPr fontAlgn="base"/>
            <a:r>
              <a:rPr lang="en-US" b="0" i="0" u="none" strike="noStrike" dirty="0">
                <a:solidFill>
                  <a:srgbClr val="000000"/>
                </a:solidFill>
                <a:effectLst/>
                <a:latin typeface="Calibri" panose="020F0502020204030204" pitchFamily="34" charset="0"/>
              </a:rPr>
              <a:t>You will definitely need multiple slides for this section</a:t>
            </a:r>
          </a:p>
        </p:txBody>
      </p:sp>
      <p:sp>
        <p:nvSpPr>
          <p:cNvPr id="9" name="TextBox 8">
            <a:extLst>
              <a:ext uri="{FF2B5EF4-FFF2-40B4-BE49-F238E27FC236}">
                <a16:creationId xmlns:a16="http://schemas.microsoft.com/office/drawing/2014/main" id="{560BCA49-EA0B-9802-2D0A-48735ABCED8F}"/>
              </a:ext>
            </a:extLst>
          </p:cNvPr>
          <p:cNvSpPr txBox="1">
            <a:spLocks noChangeAspect="1"/>
          </p:cNvSpPr>
          <p:nvPr/>
        </p:nvSpPr>
        <p:spPr>
          <a:xfrm>
            <a:off x="561752" y="3561346"/>
            <a:ext cx="3964120" cy="2795002"/>
          </a:xfrm>
          <a:prstGeom prst="rect">
            <a:avLst/>
          </a:prstGeom>
          <a:noFill/>
          <a:ln>
            <a:solidFill>
              <a:schemeClr val="tx1"/>
            </a:solidFill>
          </a:ln>
        </p:spPr>
        <p:txBody>
          <a:bodyPr wrap="square" rtlCol="0">
            <a:noAutofit/>
          </a:bodyPr>
          <a:lstStyle/>
          <a:p>
            <a:r>
              <a:rPr lang="en-US" sz="1100" dirty="0"/>
              <a:t>This function gets the user input guess dynamically allocated with the difficulty number +1 (assigning the last location to null character). The guess will be assigned to the guessed string in main() and will be saved to an array of guessed string values. </a:t>
            </a:r>
          </a:p>
          <a:p>
            <a:endParaRPr lang="en-US" sz="1100" dirty="0"/>
          </a:p>
          <a:p>
            <a:r>
              <a:rPr lang="en-US" sz="1100" dirty="0"/>
              <a:t>If the guess was already guessed (iterates through the 2D array of guesses) then another user guess is prompted.</a:t>
            </a:r>
          </a:p>
          <a:p>
            <a:endParaRPr lang="en-US" sz="1100" dirty="0"/>
          </a:p>
          <a:p>
            <a:r>
              <a:rPr lang="en-US" sz="1100" dirty="0"/>
              <a:t>The dynamically allocated string will be freed.</a:t>
            </a:r>
          </a:p>
        </p:txBody>
      </p:sp>
      <p:sp>
        <p:nvSpPr>
          <p:cNvPr id="11" name="TextBox 10">
            <a:extLst>
              <a:ext uri="{FF2B5EF4-FFF2-40B4-BE49-F238E27FC236}">
                <a16:creationId xmlns:a16="http://schemas.microsoft.com/office/drawing/2014/main" id="{0CFF366E-F8A2-27F1-F326-69372DDE6829}"/>
              </a:ext>
            </a:extLst>
          </p:cNvPr>
          <p:cNvSpPr txBox="1">
            <a:spLocks noChangeAspect="1"/>
          </p:cNvSpPr>
          <p:nvPr/>
        </p:nvSpPr>
        <p:spPr>
          <a:xfrm>
            <a:off x="4668254" y="3561347"/>
            <a:ext cx="3964120" cy="2795002"/>
          </a:xfrm>
          <a:prstGeom prst="rect">
            <a:avLst/>
          </a:prstGeom>
          <a:noFill/>
          <a:ln>
            <a:solidFill>
              <a:schemeClr val="tx1"/>
            </a:solidFill>
          </a:ln>
        </p:spPr>
        <p:txBody>
          <a:bodyPr wrap="square" rtlCol="0">
            <a:noAutofit/>
          </a:bodyPr>
          <a:lstStyle/>
          <a:p>
            <a:r>
              <a:rPr lang="en-US" sz="1100" dirty="0"/>
              <a:t>Continue here if needed</a:t>
            </a:r>
          </a:p>
        </p:txBody>
      </p:sp>
    </p:spTree>
    <p:extLst>
      <p:ext uri="{BB962C8B-B14F-4D97-AF65-F5344CB8AC3E}">
        <p14:creationId xmlns:p14="http://schemas.microsoft.com/office/powerpoint/2010/main" val="404135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56f87f42-bac6-49e2-b9d5-04744cb514ee" xsi:nil="true"/>
    <lcf76f155ced4ddcb4097134ff3c332f xmlns="fcae3b96-bd14-4ee2-8386-a94084e6001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A7D154A9B6B4745A92074A700A40869" ma:contentTypeVersion="21" ma:contentTypeDescription="Create a new document." ma:contentTypeScope="" ma:versionID="3e3b2c20220977b5cf118c6f19245e84">
  <xsd:schema xmlns:xsd="http://www.w3.org/2001/XMLSchema" xmlns:xs="http://www.w3.org/2001/XMLSchema" xmlns:p="http://schemas.microsoft.com/office/2006/metadata/properties" xmlns:ns1="http://schemas.microsoft.com/sharepoint/v3" xmlns:ns2="fcae3b96-bd14-4ee2-8386-a94084e60018" xmlns:ns3="56f87f42-bac6-49e2-b9d5-04744cb514ee" targetNamespace="http://schemas.microsoft.com/office/2006/metadata/properties" ma:root="true" ma:fieldsID="7c725e19281c8653180e5e1eb0426fa7" ns1:_="" ns2:_="" ns3:_="">
    <xsd:import namespace="http://schemas.microsoft.com/sharepoint/v3"/>
    <xsd:import namespace="fcae3b96-bd14-4ee2-8386-a94084e60018"/>
    <xsd:import namespace="56f87f42-bac6-49e2-b9d5-04744cb514ee"/>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2:MediaLengthInSeconds" minOccurs="0"/>
                <xsd:element ref="ns3: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ae3b96-bd14-4ee2-8386-a94084e6001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16a427a-858a-487d-80a3-21f23792e06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6f87f42-bac6-49e2-b9d5-04744cb514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8e345d7-e916-42f7-ade4-36d8c15b0911}" ma:internalName="TaxCatchAll" ma:showField="CatchAllData" ma:web="56f87f42-bac6-49e2-b9d5-04744cb514e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53B5E4-9E5E-465C-8B9F-3AD777F366C0}">
  <ds:schemaRefs>
    <ds:schemaRef ds:uri="http://schemas.microsoft.com/sharepoint/v3/contenttype/forms"/>
  </ds:schemaRefs>
</ds:datastoreItem>
</file>

<file path=customXml/itemProps2.xml><?xml version="1.0" encoding="utf-8"?>
<ds:datastoreItem xmlns:ds="http://schemas.openxmlformats.org/officeDocument/2006/customXml" ds:itemID="{4E4FE04E-EDD4-4DB0-AFE3-C724CE4C59F5}">
  <ds:schemaRefs>
    <ds:schemaRef ds:uri="http://schemas.microsoft.com/office/2006/metadata/properties"/>
    <ds:schemaRef ds:uri="http://www.w3.org/2000/xmlns/"/>
    <ds:schemaRef ds:uri="http://schemas.microsoft.com/sharepoint/v3"/>
    <ds:schemaRef ds:uri="http://www.w3.org/2001/XMLSchema-instance"/>
    <ds:schemaRef ds:uri="http://schemas.microsoft.com/office/infopath/2007/PartnerControls"/>
    <ds:schemaRef ds:uri="56f87f42-bac6-49e2-b9d5-04744cb514ee"/>
    <ds:schemaRef ds:uri="fcae3b96-bd14-4ee2-8386-a94084e60018"/>
  </ds:schemaRefs>
</ds:datastoreItem>
</file>

<file path=customXml/itemProps3.xml><?xml version="1.0" encoding="utf-8"?>
<ds:datastoreItem xmlns:ds="http://schemas.openxmlformats.org/officeDocument/2006/customXml" ds:itemID="{48A4CDA8-254F-49E9-951F-65D10C8C56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cae3b96-bd14-4ee2-8386-a94084e60018"/>
    <ds:schemaRef ds:uri="56f87f42-bac6-49e2-b9d5-04744cb514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36831</TotalTime>
  <Words>1143</Words>
  <Application>Microsoft Office PowerPoint</Application>
  <PresentationFormat>On-screen Show (4:3)</PresentationFormat>
  <Paragraphs>134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Segoe UI Light</vt:lpstr>
      <vt:lpstr>Office Theme</vt:lpstr>
      <vt:lpstr>Computer Science 210 Final Project Design - Wordle</vt:lpstr>
      <vt:lpstr>Documentation Statement</vt:lpstr>
      <vt:lpstr>Programming Skills</vt:lpstr>
      <vt:lpstr>User Interface Sketch</vt:lpstr>
      <vt:lpstr>Functional Requirements</vt:lpstr>
      <vt:lpstr>Functional Decomposition</vt:lpstr>
      <vt:lpstr>Functional Decomposition</vt:lpstr>
      <vt:lpstr>Functional Decomposition</vt:lpstr>
      <vt:lpstr>Functional Decomposition</vt:lpstr>
      <vt:lpstr>Functional Decomposition</vt:lpstr>
      <vt:lpstr>Structure Chart</vt:lpstr>
      <vt:lpstr>Estimates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Framework to Support Opportunistic Groups in Context-Aware Applications</dc:title>
  <dc:creator>Adrian de Freitas</dc:creator>
  <cp:lastModifiedBy>Rylee Au</cp:lastModifiedBy>
  <cp:revision>420</cp:revision>
  <dcterms:created xsi:type="dcterms:W3CDTF">2016-05-16T13:37:08Z</dcterms:created>
  <dcterms:modified xsi:type="dcterms:W3CDTF">2023-12-06T05:58:23Z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0x0101006A7D154A9B6B4745A92074A700A40869</vt:lpwstr>
  </property>
</Properties>
</file>