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c49ab69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c49ab69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c49ab69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c49ab69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bc49ab69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bc49ab69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 case on the left is within the scope of this project (for what we have planned so far). The use case on the right is for a more advanced </a:t>
            </a:r>
            <a:r>
              <a:rPr lang="en"/>
              <a:t>real world</a:t>
            </a:r>
            <a:r>
              <a:rPr lang="en"/>
              <a:t> application that has multiple dependencies. Mention how we would like to build up to the use case on the right.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c49ab69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c49ab69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fbe2ac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fbe2ac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6048c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6048c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Tracker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Brewer, Ryley Tierney, Barry Sly-Delgado, Ryan Frazier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450" y="2468771"/>
            <a:ext cx="2123274" cy="11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Requirements and comparison with initial requirements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Requirements: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Create, delete, and edit Personal account.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Data about covid-19 Infections using API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Symptoms of covid-19 (linked to outside sources)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Hash passwords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Requirements: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Heatmap of the infection rate of covid-19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for nearby testing centers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Symptoms of covid-19 (linked to outside sources)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timeline</a:t>
            </a:r>
            <a:r>
              <a:rPr lang="en"/>
              <a:t> and comparison with the initial </a:t>
            </a:r>
            <a:r>
              <a:rPr lang="en"/>
              <a:t>timeline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timeline </a:t>
            </a:r>
            <a:r>
              <a:rPr lang="en"/>
              <a:t>separated</a:t>
            </a:r>
            <a:r>
              <a:rPr lang="en"/>
              <a:t> into 3 </a:t>
            </a:r>
            <a:r>
              <a:rPr lang="en"/>
              <a:t>Sprints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timeline separated into 2 Sprints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Unforeseen circumstances constrained timeline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timeline so that sprints were not rushed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450" y="2921350"/>
            <a:ext cx="4171674" cy="2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results compared with expectations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29625"/>
            <a:ext cx="70389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Originally sought to create a system that analyzes symptoms of covid-19, and give a diagnosis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to scale down the system after further research into implementing </a:t>
            </a:r>
            <a:r>
              <a:rPr lang="en"/>
              <a:t>initial</a:t>
            </a:r>
            <a:r>
              <a:rPr lang="en"/>
              <a:t> features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Focused</a:t>
            </a:r>
            <a:r>
              <a:rPr lang="en"/>
              <a:t> on Using API to track covid cases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process review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059900"/>
            <a:ext cx="70389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p</a:t>
            </a:r>
            <a:r>
              <a:rPr lang="en"/>
              <a:t>rocess</a:t>
            </a:r>
            <a:r>
              <a:rPr lang="en"/>
              <a:t> went smoothly. Between sprint sessions the members would meet on Wednesdays and Fridays to discuss the project and </a:t>
            </a:r>
            <a:r>
              <a:rPr lang="en"/>
              <a:t>requirements</a:t>
            </a:r>
            <a:r>
              <a:rPr lang="en"/>
              <a:t>. The following is a quick outline of the process.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 team roles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m</a:t>
            </a:r>
            <a:r>
              <a:rPr lang="en"/>
              <a:t>eetings</a:t>
            </a:r>
            <a:r>
              <a:rPr lang="en"/>
              <a:t> scheduled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Individual plan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</a:t>
            </a:r>
            <a:r>
              <a:rPr lang="en"/>
              <a:t> plan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1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2</a:t>
            </a:r>
            <a:endParaRPr/>
          </a:p>
          <a:p>
            <a:pPr indent="0" lvl="0" marL="45720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 be done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696275"/>
            <a:ext cx="7038900" cy="24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Maps of Covid Hot zones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 Users to search for covid Testing centers near them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site layout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sources for reports and symptoms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locations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52550" y="1493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DEMO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