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7496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DataMining Project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/>
              <a:t>EMNS - DataParis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911500" y="5613725"/>
            <a:ext cx="2288699" cy="882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Rym BARKAOUI</a:t>
            </a:r>
          </a:p>
          <a:p>
            <a:pPr lvl="0" rtl="0">
              <a:buNone/>
            </a:pPr>
            <a:r>
              <a:rPr lang="en"/>
              <a:t>Mohamed SEFFAR</a:t>
            </a:r>
          </a:p>
          <a:p>
            <a:pPr lvl="0" rtl="0">
              <a:buNone/>
            </a:pPr>
            <a:r>
              <a:rPr lang="en"/>
              <a:t>Manon FOULQUIER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Dataset selected</a:t>
            </a:r>
          </a:p>
        </p:txBody>
      </p:sp>
      <p:sp>
        <p:nvSpPr>
          <p:cNvPr id="89" name="Shape 89"/>
          <p:cNvSpPr/>
          <p:nvPr/>
        </p:nvSpPr>
        <p:spPr>
          <a:xfrm>
            <a:off x="59425" y="2128425"/>
            <a:ext cx="8941842" cy="4143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Dataset selected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02575"/>
            <a:ext cx="9134142" cy="4029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Dataset selected</a:t>
            </a:r>
          </a:p>
        </p:txBody>
      </p:sp>
      <p:sp>
        <p:nvSpPr>
          <p:cNvPr id="101" name="Shape 101"/>
          <p:cNvSpPr/>
          <p:nvPr/>
        </p:nvSpPr>
        <p:spPr>
          <a:xfrm>
            <a:off x="0" y="2104750"/>
            <a:ext cx="9032800" cy="4314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Dataset selected</a:t>
            </a:r>
          </a:p>
        </p:txBody>
      </p:sp>
      <p:sp>
        <p:nvSpPr>
          <p:cNvPr id="107" name="Shape 107"/>
          <p:cNvSpPr/>
          <p:nvPr/>
        </p:nvSpPr>
        <p:spPr>
          <a:xfrm>
            <a:off x="242887" y="2141825"/>
            <a:ext cx="8658225" cy="4257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Technique Chosen</a:t>
            </a:r>
          </a:p>
        </p:txBody>
      </p:sp>
      <p:sp>
        <p:nvSpPr>
          <p:cNvPr id="113" name="Shape 113"/>
          <p:cNvSpPr/>
          <p:nvPr/>
        </p:nvSpPr>
        <p:spPr>
          <a:xfrm>
            <a:off x="90622" y="2080050"/>
            <a:ext cx="8563999" cy="4514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Algorithm chosen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3050" y="1996757"/>
            <a:ext cx="8229600" cy="1457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1)- K-means</a:t>
            </a:r>
          </a:p>
          <a:p>
            <a:pPr lvl="0" rtl="0">
              <a:buNone/>
            </a:pPr>
            <a:r>
              <a:rPr lang="en"/>
              <a:t>Configuration</a:t>
            </a:r>
          </a:p>
          <a:p>
            <a:endParaRPr lang="en"/>
          </a:p>
        </p:txBody>
      </p:sp>
      <p:sp>
        <p:nvSpPr>
          <p:cNvPr id="120" name="Shape 120"/>
          <p:cNvSpPr/>
          <p:nvPr/>
        </p:nvSpPr>
        <p:spPr>
          <a:xfrm>
            <a:off x="2157025" y="3165213"/>
            <a:ext cx="4972050" cy="35271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Results</a:t>
            </a:r>
          </a:p>
        </p:txBody>
      </p:sp>
      <p:sp>
        <p:nvSpPr>
          <p:cNvPr id="126" name="Shape 126"/>
          <p:cNvSpPr/>
          <p:nvPr/>
        </p:nvSpPr>
        <p:spPr>
          <a:xfrm>
            <a:off x="1781900" y="2028105"/>
            <a:ext cx="4448175" cy="43030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134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2)- Fuzzy C-means</a:t>
            </a:r>
          </a:p>
          <a:p>
            <a:pPr lvl="0" rtl="0">
              <a:buNone/>
            </a:pPr>
            <a:r>
              <a:rPr lang="en"/>
              <a:t>Configuration</a:t>
            </a:r>
          </a:p>
          <a:p>
            <a:endParaRPr lang="en"/>
          </a:p>
        </p:txBody>
      </p:sp>
      <p:sp>
        <p:nvSpPr>
          <p:cNvPr id="132" name="Shape 132"/>
          <p:cNvSpPr/>
          <p:nvPr/>
        </p:nvSpPr>
        <p:spPr>
          <a:xfrm>
            <a:off x="2000250" y="3247303"/>
            <a:ext cx="5143500" cy="33293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Results</a:t>
            </a:r>
          </a:p>
        </p:txBody>
      </p:sp>
      <p:sp>
        <p:nvSpPr>
          <p:cNvPr id="138" name="Shape 138"/>
          <p:cNvSpPr/>
          <p:nvPr/>
        </p:nvSpPr>
        <p:spPr>
          <a:xfrm>
            <a:off x="1078525" y="2004650"/>
            <a:ext cx="6438900" cy="4524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Analyse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157050"/>
            <a:ext cx="9023110" cy="4514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: EMNS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Spanish society specialized in international-questionnaire-sending </a:t>
            </a:r>
          </a:p>
          <a:p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Subcontractor : Data-Paris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French society in data mining</a:t>
            </a:r>
          </a:p>
          <a:p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EMNS reports to one of its confidential client, studying questionnaires about technology product buyers</a:t>
            </a:r>
          </a:p>
          <a:p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3. Goal 2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Behavior of shoppers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Goal 2.a: general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Goal 2.a.i : For website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Goal 2.a.ii : For shop</a:t>
            </a:r>
          </a:p>
          <a:p>
            <a:endParaRPr lang="en"/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Goal 2.b : by country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Goal 2.b.i : For website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Goal 2.b.ii : For shop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 Goal 2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Dataset 2.a&amp;b.i: For website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1000 entries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Attributes :</a:t>
            </a:r>
          </a:p>
          <a:p>
            <a:endParaRPr lang="en" sz="1800"/>
          </a:p>
          <a:p>
            <a:endParaRPr lang="en" sz="1800"/>
          </a:p>
          <a:p>
            <a:endParaRPr lang="en" sz="1800"/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Dataset 2.a&amp;b.ii: For shops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1000 entries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Attributes :</a:t>
            </a:r>
          </a:p>
          <a:p>
            <a:endParaRPr lang="en" sz="1800"/>
          </a:p>
        </p:txBody>
      </p:sp>
      <p:sp>
        <p:nvSpPr>
          <p:cNvPr id="157" name="Shape 157"/>
          <p:cNvSpPr/>
          <p:nvPr/>
        </p:nvSpPr>
        <p:spPr>
          <a:xfrm>
            <a:off x="757317" y="3466600"/>
            <a:ext cx="8092364" cy="8541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8" name="Shape 158"/>
          <p:cNvSpPr/>
          <p:nvPr/>
        </p:nvSpPr>
        <p:spPr>
          <a:xfrm>
            <a:off x="901849" y="5847150"/>
            <a:ext cx="7340301" cy="91162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 Goal 2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indent="457200" rtl="0">
              <a:buNone/>
            </a:pPr>
            <a:r>
              <a:rPr lang="en"/>
              <a:t>
a. Techniques</a:t>
            </a:r>
          </a:p>
          <a:p>
            <a:pPr lvl="0" indent="457200" rtl="0">
              <a:buNone/>
            </a:pPr>
            <a:r>
              <a:rPr lang="en"/>
              <a:t>b. Algorithms</a:t>
            </a:r>
          </a:p>
          <a:p>
            <a:pPr lvl="0" indent="457200" rtl="0">
              <a:buNone/>
            </a:pPr>
            <a:r>
              <a:rPr lang="en"/>
              <a:t>c. Execution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Configuration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Results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Problems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3.a Techniques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Goal 2.a : Behavior of shoppers, general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Clustering</a:t>
            </a:r>
          </a:p>
          <a:p>
            <a:endParaRPr lang="en"/>
          </a:p>
          <a:p>
            <a:endParaRPr lang="en"/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Association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Goal 2.b : Behavior of shoppers,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Classification</a:t>
            </a:r>
          </a:p>
          <a:p>
            <a:endParaRPr lang="en"/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Clustering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3.b Algorithms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Goal 2.a : Behavior of shoppers, general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Clustering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Hierarchical Clustering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Fuzzy C-Means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Association &gt; no result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Goal 2.b : Behavior of shoppers,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Classification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Naive Bayes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Clustering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K-means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 : Behavior of shoppers for website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Technique : Clustering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Algo : Fuzzy C-Means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Configuration :</a:t>
            </a:r>
          </a:p>
        </p:txBody>
      </p:sp>
      <p:sp>
        <p:nvSpPr>
          <p:cNvPr id="183" name="Shape 183"/>
          <p:cNvSpPr/>
          <p:nvPr/>
        </p:nvSpPr>
        <p:spPr>
          <a:xfrm>
            <a:off x="571975" y="3649843"/>
            <a:ext cx="7694674" cy="29177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 : Behavior of shoppers for website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Result:</a:t>
            </a:r>
          </a:p>
        </p:txBody>
      </p:sp>
      <p:sp>
        <p:nvSpPr>
          <p:cNvPr id="190" name="Shape 190"/>
          <p:cNvSpPr/>
          <p:nvPr/>
        </p:nvSpPr>
        <p:spPr>
          <a:xfrm>
            <a:off x="1975400" y="3060525"/>
            <a:ext cx="2831923" cy="15132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 : Behavior of shoppers for website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ChangingMind = f(cluster)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Red for lowest budget, Green for highest</a:t>
            </a:r>
          </a:p>
        </p:txBody>
      </p:sp>
      <p:sp>
        <p:nvSpPr>
          <p:cNvPr id="197" name="Shape 197"/>
          <p:cNvSpPr/>
          <p:nvPr/>
        </p:nvSpPr>
        <p:spPr>
          <a:xfrm>
            <a:off x="1730425" y="3414982"/>
            <a:ext cx="4997013" cy="32586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2.a.ii : Behavior of shoppers for shops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Technique : Clustering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Algo : Fuzzy C-Means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Configuration :</a:t>
            </a:r>
          </a:p>
        </p:txBody>
      </p:sp>
      <p:sp>
        <p:nvSpPr>
          <p:cNvPr id="204" name="Shape 204"/>
          <p:cNvSpPr/>
          <p:nvPr/>
        </p:nvSpPr>
        <p:spPr>
          <a:xfrm>
            <a:off x="942438" y="3610325"/>
            <a:ext cx="7259121" cy="23292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2.a.ii : Behavior of shoppers for shops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Result:</a:t>
            </a:r>
          </a:p>
        </p:txBody>
      </p:sp>
      <p:sp>
        <p:nvSpPr>
          <p:cNvPr id="211" name="Shape 211"/>
          <p:cNvSpPr/>
          <p:nvPr/>
        </p:nvSpPr>
        <p:spPr>
          <a:xfrm>
            <a:off x="2279250" y="2988225"/>
            <a:ext cx="2970958" cy="18491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Steps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Goal 1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Goal 2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Goal 3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2.a.ii : Behavior of shoppers for shops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Budget by cluster</a:t>
            </a:r>
          </a:p>
        </p:txBody>
      </p:sp>
      <p:sp>
        <p:nvSpPr>
          <p:cNvPr id="218" name="Shape 218"/>
          <p:cNvSpPr/>
          <p:nvPr/>
        </p:nvSpPr>
        <p:spPr>
          <a:xfrm>
            <a:off x="543326" y="3230607"/>
            <a:ext cx="7420747" cy="27048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2.a.ii : Behavior of shoppers for shops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Main Reason = f(cluster)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(from top to down: 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Previous is broken/ Update previous product / New requirement)</a:t>
            </a:r>
          </a:p>
        </p:txBody>
      </p:sp>
      <p:sp>
        <p:nvSpPr>
          <p:cNvPr id="225" name="Shape 225"/>
          <p:cNvSpPr/>
          <p:nvPr/>
        </p:nvSpPr>
        <p:spPr>
          <a:xfrm>
            <a:off x="1165175" y="3535713"/>
            <a:ext cx="5734889" cy="33222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2.a.ii : Behavior of shoppers for shops</a:t>
            </a:r>
          </a:p>
          <a:p>
            <a:pPr marL="6858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</a:t>
            </a:r>
            <a:r>
              <a:rPr lang="en" sz="1100">
                <a:solidFill>
                  <a:srgbClr val="000000"/>
                </a:solidFill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800">
                <a:solidFill>
                  <a:srgbClr val="000000"/>
                </a:solidFill>
              </a:rPr>
              <a:t>ImportantFactor = f(Buying Process Time), cluster colored</a:t>
            </a:r>
          </a:p>
          <a:p>
            <a:pPr marL="6858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18181"/>
              <a:buFont typeface="Courier New"/>
              <a:buChar char="o"/>
            </a:pPr>
            <a:r>
              <a:rPr lang="en" sz="1100" b="1">
                <a:solidFill>
                  <a:srgbClr val="000000"/>
                </a:solidFill>
              </a:rPr>
              <a:t>(</a:t>
            </a:r>
            <a:r>
              <a:rPr lang="en" sz="1100" b="1">
                <a:solidFill>
                  <a:srgbClr val="0070C0"/>
                </a:solidFill>
              </a:rPr>
              <a:t>cluster 0 blue</a:t>
            </a:r>
            <a:r>
              <a:rPr lang="en" sz="1100" b="1">
                <a:solidFill>
                  <a:srgbClr val="000000"/>
                </a:solidFill>
              </a:rPr>
              <a:t> / </a:t>
            </a:r>
            <a:r>
              <a:rPr lang="en" sz="1100" b="1">
                <a:solidFill>
                  <a:srgbClr val="92D050"/>
                </a:solidFill>
              </a:rPr>
              <a:t>cluster 1 green</a:t>
            </a:r>
            <a:r>
              <a:rPr lang="en" sz="1100" b="1">
                <a:solidFill>
                  <a:srgbClr val="000000"/>
                </a:solidFill>
              </a:rPr>
              <a:t> / </a:t>
            </a:r>
            <a:r>
              <a:rPr lang="en" sz="1100" b="1">
                <a:solidFill>
                  <a:srgbClr val="FF0000"/>
                </a:solidFill>
              </a:rPr>
              <a:t>cluster 2 red</a:t>
            </a:r>
            <a:r>
              <a:rPr lang="en" sz="1100" b="1">
                <a:solidFill>
                  <a:srgbClr val="000000"/>
                </a:solidFill>
              </a:rPr>
              <a:t> / </a:t>
            </a:r>
            <a:r>
              <a:rPr lang="en" sz="1100" b="1">
                <a:solidFill>
                  <a:srgbClr val="FF6699"/>
                </a:solidFill>
              </a:rPr>
              <a:t>cluster 3 pink</a:t>
            </a:r>
            <a:r>
              <a:rPr lang="en" sz="11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2" name="Shape 232"/>
          <p:cNvSpPr/>
          <p:nvPr/>
        </p:nvSpPr>
        <p:spPr>
          <a:xfrm>
            <a:off x="1613725" y="3366490"/>
            <a:ext cx="6035264" cy="33622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 : Behavior of shoppers for website,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Technique : Clustering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Algo : K-Means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Configuration : selection country</a:t>
            </a:r>
          </a:p>
          <a:p>
            <a:endParaRPr lang="en"/>
          </a:p>
          <a:p>
            <a:endParaRPr lang="en"/>
          </a:p>
        </p:txBody>
      </p:sp>
      <p:sp>
        <p:nvSpPr>
          <p:cNvPr id="239" name="Shape 239"/>
          <p:cNvSpPr/>
          <p:nvPr/>
        </p:nvSpPr>
        <p:spPr>
          <a:xfrm>
            <a:off x="815610" y="4066600"/>
            <a:ext cx="7512779" cy="10334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 : Behavior of shoppers for website,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Result:</a:t>
            </a:r>
          </a:p>
        </p:txBody>
      </p:sp>
      <p:sp>
        <p:nvSpPr>
          <p:cNvPr id="246" name="Shape 246"/>
          <p:cNvSpPr/>
          <p:nvPr/>
        </p:nvSpPr>
        <p:spPr>
          <a:xfrm>
            <a:off x="2561825" y="2563758"/>
            <a:ext cx="4688742" cy="41848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 : Behavior of shoppers for website, by country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Cluster with the highest coverage for each country</a:t>
            </a:r>
          </a:p>
        </p:txBody>
      </p:sp>
      <p:sp>
        <p:nvSpPr>
          <p:cNvPr id="253" name="Shape 253"/>
          <p:cNvSpPr/>
          <p:nvPr/>
        </p:nvSpPr>
        <p:spPr>
          <a:xfrm>
            <a:off x="1179650" y="3002650"/>
            <a:ext cx="6588519" cy="31624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2.b.ii : Behavior of shoppers for shops,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Technique : Clustering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Algo : K-Means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Configuration : selection country</a:t>
            </a:r>
          </a:p>
          <a:p>
            <a:endParaRPr lang="en"/>
          </a:p>
          <a:p>
            <a:endParaRPr lang="en"/>
          </a:p>
        </p:txBody>
      </p:sp>
      <p:sp>
        <p:nvSpPr>
          <p:cNvPr id="260" name="Shape 260"/>
          <p:cNvSpPr/>
          <p:nvPr/>
        </p:nvSpPr>
        <p:spPr>
          <a:xfrm>
            <a:off x="612600" y="3892950"/>
            <a:ext cx="7741425" cy="12513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2.b.ii : Behavior of shoppers for shops, by country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Result:</a:t>
            </a:r>
          </a:p>
        </p:txBody>
      </p:sp>
      <p:sp>
        <p:nvSpPr>
          <p:cNvPr id="267" name="Shape 267"/>
          <p:cNvSpPr/>
          <p:nvPr/>
        </p:nvSpPr>
        <p:spPr>
          <a:xfrm>
            <a:off x="1599250" y="2775277"/>
            <a:ext cx="6300000" cy="37923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3.c Execution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Goal 2.b.ii : Behavior of shoppers for shops, by country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Result: Cluster with the highest coverage for each country</a:t>
            </a:r>
          </a:p>
        </p:txBody>
      </p:sp>
      <p:sp>
        <p:nvSpPr>
          <p:cNvPr id="274" name="Shape 274"/>
          <p:cNvSpPr/>
          <p:nvPr/>
        </p:nvSpPr>
        <p:spPr>
          <a:xfrm>
            <a:off x="1034975" y="2851825"/>
            <a:ext cx="6429375" cy="3933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4. Goal 3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indent="457200" rtl="0">
              <a:buNone/>
            </a:pPr>
            <a:r>
              <a:rPr lang="en" u="sng"/>
              <a:t>Aim: </a:t>
            </a:r>
          </a:p>
          <a:p>
            <a:pPr marL="457200" lvl="0" indent="457200" rtl="0">
              <a:buNone/>
            </a:pPr>
            <a:r>
              <a:rPr lang="en"/>
              <a:t>Find the profile of customers who consider that there are other factors more important</a:t>
            </a:r>
          </a:p>
          <a:p>
            <a:pPr lvl="0" indent="457200" rtl="0">
              <a:buNone/>
            </a:pPr>
            <a:r>
              <a:rPr lang="en" u="sng"/>
              <a:t>Technique Chosen :</a:t>
            </a:r>
            <a:r>
              <a:rPr lang="en"/>
              <a:t> </a:t>
            </a:r>
          </a:p>
          <a:p>
            <a:pPr marL="457200" lvl="0" indent="457200" rtl="0">
              <a:buNone/>
            </a:pPr>
            <a:r>
              <a:rPr lang="en"/>
              <a:t>Decision Tree</a:t>
            </a:r>
          </a:p>
          <a:p>
            <a:pPr lvl="0" indent="457200" rtl="0">
              <a:buNone/>
            </a:pPr>
            <a:r>
              <a:rPr lang="en" u="sng"/>
              <a:t>Algorithm Chosen: </a:t>
            </a:r>
          </a:p>
          <a:p>
            <a:pPr marL="457200" lvl="0" indent="457200" rtl="0">
              <a:buNone/>
            </a:pPr>
            <a:r>
              <a:rPr lang="en"/>
              <a:t>Reptree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None/>
            </a:pPr>
            <a:r>
              <a:rPr lang="en"/>
              <a:t>1. Steps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Team : </a:t>
            </a:r>
          </a:p>
        </p:txBody>
      </p:sp>
      <p:sp>
        <p:nvSpPr>
          <p:cNvPr id="49" name="Shape 49"/>
          <p:cNvSpPr/>
          <p:nvPr/>
        </p:nvSpPr>
        <p:spPr>
          <a:xfrm>
            <a:off x="168300" y="2602825"/>
            <a:ext cx="8385056" cy="24237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1" name="Shape 291"/>
          <p:cNvSpPr txBox="1"/>
          <p:nvPr/>
        </p:nvSpPr>
        <p:spPr>
          <a:xfrm>
            <a:off x="263775" y="1365400"/>
            <a:ext cx="3196200" cy="122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200">
                <a:solidFill>
                  <a:srgbClr val="FF0000"/>
                </a:solidFill>
              </a:rPr>
              <a:t>•Change their mind very rarely,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>
                <a:solidFill>
                  <a:srgbClr val="FF0000"/>
                </a:solidFill>
              </a:rPr>
              <a:t>•Less than 35 years old,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>
                <a:solidFill>
                  <a:srgbClr val="FF0000"/>
                </a:solidFill>
              </a:rPr>
              <a:t>•Employees, workers or students.</a:t>
            </a:r>
          </a:p>
          <a:p>
            <a:endParaRPr lang="en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571500"/>
            <a:ext cx="9218330" cy="57615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2" name="Shape 302"/>
          <p:cNvSpPr txBox="1"/>
          <p:nvPr/>
        </p:nvSpPr>
        <p:spPr>
          <a:xfrm>
            <a:off x="170650" y="4778875"/>
            <a:ext cx="3335999" cy="1318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100">
                <a:solidFill>
                  <a:srgbClr val="FF0000"/>
                </a:solidFill>
              </a:rPr>
              <a:t>•male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100">
                <a:solidFill>
                  <a:srgbClr val="FF0000"/>
                </a:solidFill>
              </a:rPr>
              <a:t>•workers or employees or doing intermediary professions,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100">
                <a:solidFill>
                  <a:srgbClr val="FF0000"/>
                </a:solidFill>
              </a:rPr>
              <a:t>•changing their mind very frequently,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100">
                <a:solidFill>
                  <a:srgbClr val="FF0000"/>
                </a:solidFill>
              </a:rPr>
              <a:t>•living in a civil union,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100">
                <a:solidFill>
                  <a:srgbClr val="FF0000"/>
                </a:solidFill>
              </a:rPr>
              <a:t>•more than 40 years old.</a:t>
            </a:r>
          </a:p>
          <a:p>
            <a:endParaRPr lang="en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&gt; EMNS came to us so we could extract useful information out of their questionnaires.</a:t>
            </a:r>
          </a:p>
          <a:p>
            <a:endParaRPr lang="en"/>
          </a:p>
          <a:p>
            <a:pPr>
              <a:buNone/>
            </a:pPr>
            <a:r>
              <a:rPr lang="en"/>
              <a:t>&gt; After a clear project plan a big work on data and some mining techniques we managed to extract information that could be very useful for the computer company in order to boost their sales.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1. Steps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Planification : </a:t>
            </a:r>
          </a:p>
        </p:txBody>
      </p:sp>
      <p:sp>
        <p:nvSpPr>
          <p:cNvPr id="56" name="Shape 56"/>
          <p:cNvSpPr/>
          <p:nvPr/>
        </p:nvSpPr>
        <p:spPr>
          <a:xfrm>
            <a:off x="390687" y="2576622"/>
            <a:ext cx="7980691" cy="40776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1.Steps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Gantt Diagram :</a:t>
            </a:r>
          </a:p>
        </p:txBody>
      </p:sp>
      <p:sp>
        <p:nvSpPr>
          <p:cNvPr id="63" name="Shape 63"/>
          <p:cNvSpPr/>
          <p:nvPr/>
        </p:nvSpPr>
        <p:spPr>
          <a:xfrm>
            <a:off x="1163675" y="2200262"/>
            <a:ext cx="6506298" cy="45914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1.Steps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Communication Management Plan:</a:t>
            </a:r>
          </a:p>
          <a:p>
            <a:endParaRPr lang="en"/>
          </a:p>
          <a:p>
            <a:endParaRPr lang="en"/>
          </a:p>
        </p:txBody>
      </p:sp>
      <p:sp>
        <p:nvSpPr>
          <p:cNvPr id="70" name="Shape 70"/>
          <p:cNvSpPr/>
          <p:nvPr/>
        </p:nvSpPr>
        <p:spPr>
          <a:xfrm>
            <a:off x="535285" y="2852353"/>
            <a:ext cx="7545879" cy="28102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1.Steps	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Costs: </a:t>
            </a:r>
          </a:p>
          <a:p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457200" y="2758668"/>
            <a:ext cx="8064305" cy="3062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35862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2. First Goal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1919200"/>
            <a:ext cx="8933969" cy="4676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Macintosh PowerPoint</Application>
  <PresentationFormat>Présentation à l'écran (4:3)</PresentationFormat>
  <Paragraphs>169</Paragraphs>
  <Slides>44</Slides>
  <Notes>44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/>
      <vt:lpstr>DataMining Project</vt:lpstr>
      <vt:lpstr>Introduction</vt:lpstr>
      <vt:lpstr>Summary</vt:lpstr>
      <vt:lpstr>1. Steps</vt:lpstr>
      <vt:lpstr>1. Steps</vt:lpstr>
      <vt:lpstr>1.Steps</vt:lpstr>
      <vt:lpstr>1.Steps</vt:lpstr>
      <vt:lpstr>1.Steps </vt:lpstr>
      <vt:lpstr>2. First Goal</vt:lpstr>
      <vt:lpstr>Dataset selected</vt:lpstr>
      <vt:lpstr>Dataset selected</vt:lpstr>
      <vt:lpstr>Dataset selected</vt:lpstr>
      <vt:lpstr>Dataset selected</vt:lpstr>
      <vt:lpstr>Technique Chosen</vt:lpstr>
      <vt:lpstr>Algorithm chosen</vt:lpstr>
      <vt:lpstr>Results</vt:lpstr>
      <vt:lpstr>Présentation PowerPoint</vt:lpstr>
      <vt:lpstr>Results</vt:lpstr>
      <vt:lpstr>Analyse</vt:lpstr>
      <vt:lpstr>3. Goal 2</vt:lpstr>
      <vt:lpstr>3. Goal 2</vt:lpstr>
      <vt:lpstr>3. Goal 2</vt:lpstr>
      <vt:lpstr>3.a Techniques</vt:lpstr>
      <vt:lpstr>3.b Algorithms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3.c Execution</vt:lpstr>
      <vt:lpstr>4. Goal 3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Project</dc:title>
  <cp:lastModifiedBy>RYM B</cp:lastModifiedBy>
  <cp:revision>1</cp:revision>
  <dcterms:modified xsi:type="dcterms:W3CDTF">2013-01-17T15:44:00Z</dcterms:modified>
</cp:coreProperties>
</file>