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9">
  <p:sldMasterIdLst>
    <p:sldMasterId id="2147483696" r:id="rId1"/>
  </p:sldMasterIdLst>
  <p:notesMasterIdLst>
    <p:notesMasterId r:id="rId8"/>
  </p:notesMasterIdLst>
  <p:sldIdLst>
    <p:sldId id="256" r:id="rId2"/>
    <p:sldId id="300" r:id="rId3"/>
    <p:sldId id="306" r:id="rId4"/>
    <p:sldId id="304" r:id="rId5"/>
    <p:sldId id="303" r:id="rId6"/>
    <p:sldId id="305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03" autoAdjust="0"/>
    <p:restoredTop sz="91219" autoAdjust="0"/>
  </p:normalViewPr>
  <p:slideViewPr>
    <p:cSldViewPr>
      <p:cViewPr>
        <p:scale>
          <a:sx n="60" d="100"/>
          <a:sy n="60" d="100"/>
        </p:scale>
        <p:origin x="-183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27030-165F-4090-BFA4-1675898425D3}" type="datetimeFigureOut">
              <a:rPr lang="fr-FR" smtClean="0"/>
              <a:pPr/>
              <a:t>01/02/2020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F61D7-7299-44D3-9AC5-C3A02174C97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2350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F61D7-7299-44D3-9AC5-C3A02174C973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3760-6C84-4F70-AA81-174DAAA8D590}" type="datetime1">
              <a:rPr lang="fr-FR" smtClean="0"/>
              <a:pPr/>
              <a:t>01/02/2020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4BD0-B861-4983-9111-D75E1BA00E7A}" type="datetime1">
              <a:rPr lang="fr-FR" smtClean="0"/>
              <a:pPr/>
              <a:t>01/02/2020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BDE4-D1E5-4C32-9AF6-5F34B07FA295}" type="datetime1">
              <a:rPr lang="fr-FR" smtClean="0"/>
              <a:pPr/>
              <a:t>01/02/2020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BFD2-681D-4418-9228-7F86D403D018}" type="datetime1">
              <a:rPr lang="fr-FR" smtClean="0"/>
              <a:pPr/>
              <a:t>01/02/2020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054E-52D0-4ED6-9147-E07AD670B607}" type="datetime1">
              <a:rPr lang="fr-FR" smtClean="0"/>
              <a:pPr/>
              <a:t>01/02/2020</a:t>
            </a:fld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8C47-DC51-4BE9-B4E9-718EE50A0D00}" type="datetime1">
              <a:rPr lang="fr-FR" smtClean="0"/>
              <a:pPr/>
              <a:t>01/02/2020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32D6-89D3-4006-8A5F-34F299777D19}" type="datetime1">
              <a:rPr lang="fr-FR" smtClean="0"/>
              <a:pPr/>
              <a:t>01/02/2020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38D9-E0DF-4CFB-A58C-104A1EC9CF3A}" type="datetime1">
              <a:rPr lang="fr-FR" smtClean="0"/>
              <a:pPr/>
              <a:t>01/02/2020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4B2E-A861-4DF3-AED8-843C3142FAED}" type="datetime1">
              <a:rPr lang="fr-FR" smtClean="0"/>
              <a:pPr/>
              <a:t>01/02/2020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1E1F-17C1-4F89-B9C2-4C5A98C65ABC}" type="datetime1">
              <a:rPr lang="fr-FR" smtClean="0"/>
              <a:pPr/>
              <a:t>01/02/2020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6B43-5C52-4C16-8CA0-E309ACB43DF2}" type="datetime1">
              <a:rPr lang="fr-FR" smtClean="0"/>
              <a:pPr/>
              <a:t>01/02/2020</a:t>
            </a:fld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1741415-5214-4830-8013-4EEC5D7DB733}" type="datetime1">
              <a:rPr lang="fr-FR" smtClean="0"/>
              <a:pPr/>
              <a:t>01/02/2020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4581128"/>
            <a:ext cx="6400800" cy="1752600"/>
          </a:xfrm>
        </p:spPr>
        <p:txBody>
          <a:bodyPr/>
          <a:lstStyle/>
          <a:p>
            <a:r>
              <a:rPr lang="fr-FR" dirty="0" smtClean="0"/>
              <a:t>Dr. </a:t>
            </a:r>
            <a:r>
              <a:rPr lang="fr-FR" dirty="0" err="1" smtClean="0"/>
              <a:t>Chekkai</a:t>
            </a:r>
            <a:endParaRPr lang="fr-FR" dirty="0" smtClean="0"/>
          </a:p>
          <a:p>
            <a:r>
              <a:rPr lang="fr-FR" dirty="0" smtClean="0"/>
              <a:t>2019-2020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3143248"/>
            <a:ext cx="6629400" cy="1219201"/>
          </a:xfrm>
        </p:spPr>
        <p:txBody>
          <a:bodyPr/>
          <a:lstStyle/>
          <a:p>
            <a:r>
              <a:rPr lang="fr-FR" sz="2000" b="1" u="sng" dirty="0" smtClean="0"/>
              <a:t>Description du Mini-Projet</a:t>
            </a:r>
            <a:endParaRPr lang="fr-FR" sz="2200" b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26128" y="0"/>
            <a:ext cx="8260672" cy="14477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Fundamentals of Business Process Management</a:t>
            </a:r>
          </a:p>
          <a:p>
            <a:pPr lvl="0" algn="ctr">
              <a:spcBef>
                <a:spcPct val="0"/>
              </a:spcBef>
              <a:defRPr/>
            </a:pPr>
            <a:r>
              <a:rPr lang="fr-FR" sz="2400" b="1" cap="all" dirty="0" smtClean="0">
                <a:solidFill>
                  <a:schemeClr val="accent1">
                    <a:lumMod val="75000"/>
                  </a:schemeClr>
                </a:solidFill>
              </a:rPr>
              <a:t>« </a:t>
            </a:r>
            <a:r>
              <a:rPr lang="fr-FR" sz="2400" b="1" cap="all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Principes fondamentaux de la gestion des processus métier »</a:t>
            </a:r>
            <a:endParaRPr kumimoji="0" lang="fr-FR" sz="2400" b="1" i="0" u="none" strike="noStrike" kern="1200" cap="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64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problématique 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5720" y="1785926"/>
            <a:ext cx="885828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Concevoir un réseau social d’échange de documents avec la méthode CRUM et  l’i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mplémenter avec les systèmes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multi-agents.</a:t>
            </a: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Réaliser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le diagramme de cas d’utilisation, le diagramme de séquence et le  diagramme de classe.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L’idée est de faire communiquer plusieurs agents entre eux, chacun représentant un usager du réseau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social.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Les utilisateurs doivent pouvoir s’inscrire au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système afin de pouvoir 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s’envoyer librement tout type de ressources documentaires stockées au niveau de  leurs propres machines et effectuer des recommandations les uns aux autres.</a:t>
            </a: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4" indent="450850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problématique 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5720" y="1502688"/>
            <a:ext cx="885828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es utilisateurs sont reliés via le système selon leurs centres d’intérêt. Par exemple: un utilisateur informaticien chercheur dans le domaine des SMA doit pouvoir communiquer avec des utilisateurs ayant un profil proche ou similaire au sien</a:t>
            </a: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(u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 contact de sa communauté).</a:t>
            </a: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Quand l’utilisateur s’inscrit au système il choisira son centre d’intérêt (sa communauté sociale).</a:t>
            </a: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Utiliser, au minimum, 4 agents (deux agents représentant deux utilisateurs de la première communauté et deux autres agents représentant deux utilisateurs de la 2</a:t>
            </a:r>
            <a:r>
              <a:rPr lang="fr-FR" baseline="30000" dirty="0" smtClean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communauté).</a:t>
            </a: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Utiliser 2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sprints:</a:t>
            </a: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Sprint 1: Inscription+Authentification.</a:t>
            </a: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Sprint 2: Communication (Envoi et réception des documents).</a:t>
            </a: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Visualiser les massages échangés entre les agents de </a:t>
            </a:r>
            <a:r>
              <a:rPr kumimoji="0" lang="fr-FR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votre système via </a:t>
            </a:r>
            <a:r>
              <a:rPr kumimoji="0" 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l’Agent Sniffer de JADE.</a:t>
            </a: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0" lvl="4" algn="justLow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4" indent="450850" algn="justLow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399FD1D2-162C-4F5C-B3D1-223912638C1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71736" y="6215082"/>
            <a:ext cx="4607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Architecture générale du Système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8715436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000" b="1" dirty="0" smtClean="0"/>
              <a:t>Fonctionnalités supplémentaires</a:t>
            </a:r>
            <a:endParaRPr lang="fr-FR" sz="3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1571612"/>
            <a:ext cx="892971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81075" algn="l"/>
              </a:tabLst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981075" algn="l"/>
              </a:tabLst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Ajouter un agent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Google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pour répondre à une requête de recherche d’information.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81075" algn="l"/>
              </a:tabLst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981075" algn="l"/>
              </a:tabLst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Utiliser plusieurs Containers (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Distribution).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81075" algn="l"/>
              </a:tabLst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81075" algn="l"/>
              </a:tabLst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 Identifier le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leader d’opinion.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81075" algn="l"/>
              </a:tabLst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95424"/>
            <a:ext cx="9144000" cy="536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3080</TotalTime>
  <Words>286</Words>
  <Application>Microsoft Office PowerPoint</Application>
  <PresentationFormat>Affichage à l'écran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Apothicaire</vt:lpstr>
      <vt:lpstr>Description du Mini-Projet</vt:lpstr>
      <vt:lpstr>problématique </vt:lpstr>
      <vt:lpstr>problématique </vt:lpstr>
      <vt:lpstr>Diapositive 4</vt:lpstr>
      <vt:lpstr>Fonctionnalités supplémentaires</vt:lpstr>
      <vt:lpstr>Exemple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Mohamed Batouche</dc:creator>
  <cp:lastModifiedBy>TOSHIBA</cp:lastModifiedBy>
  <cp:revision>513</cp:revision>
  <dcterms:created xsi:type="dcterms:W3CDTF">2015-09-12T09:54:06Z</dcterms:created>
  <dcterms:modified xsi:type="dcterms:W3CDTF">2020-02-01T09:57:32Z</dcterms:modified>
</cp:coreProperties>
</file>