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Oi"/>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hXWRDD5+UKlGra6MdhuH6VpHCI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i-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4"/>
          <p:cNvSpPr/>
          <p:nvPr>
            <p:ph idx="2" type="pic"/>
          </p:nvPr>
        </p:nvSpPr>
        <p:spPr>
          <a:xfrm>
            <a:off x="5183188" y="987425"/>
            <a:ext cx="6172200" cy="4873625"/>
          </a:xfrm>
          <a:prstGeom prst="rect">
            <a:avLst/>
          </a:prstGeom>
          <a:noFill/>
          <a:ln>
            <a:noFill/>
          </a:ln>
        </p:spPr>
      </p:sp>
      <p:sp>
        <p:nvSpPr>
          <p:cNvPr id="42" name="Google Shape;42;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cap="none" strike="noStrike">
                <a:solidFill>
                  <a:srgbClr val="D7D7D7"/>
                </a:solidFill>
                <a:latin typeface="Oi"/>
                <a:ea typeface="Oi"/>
                <a:cs typeface="Oi"/>
                <a:sym typeface="Oi"/>
              </a:rPr>
              <a:t>www.9slide.vn</a:t>
            </a:r>
            <a:endParaRPr/>
          </a:p>
        </p:txBody>
      </p:sp>
      <p:sp>
        <p:nvSpPr>
          <p:cNvPr id="11" name="Google Shape;1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i"/>
                <a:ea typeface="Oi"/>
                <a:cs typeface="Oi"/>
                <a:sym typeface="Oi"/>
              </a:defRPr>
            </a:lvl1pPr>
            <a:lvl2pPr lvl="1" marR="0" rtl="0" algn="l">
              <a:spcBef>
                <a:spcPts val="0"/>
              </a:spcBef>
              <a:spcAft>
                <a:spcPts val="0"/>
              </a:spcAft>
              <a:buSzPts val="1400"/>
              <a:buNone/>
              <a:defRPr b="0" i="0" sz="1800" u="none" cap="none" strike="noStrike">
                <a:solidFill>
                  <a:schemeClr val="dk1"/>
                </a:solidFill>
                <a:latin typeface="Oi"/>
                <a:ea typeface="Oi"/>
                <a:cs typeface="Oi"/>
                <a:sym typeface="Oi"/>
              </a:defRPr>
            </a:lvl2pPr>
            <a:lvl3pPr lvl="2" marR="0" rtl="0" algn="l">
              <a:spcBef>
                <a:spcPts val="0"/>
              </a:spcBef>
              <a:spcAft>
                <a:spcPts val="0"/>
              </a:spcAft>
              <a:buSzPts val="1400"/>
              <a:buNone/>
              <a:defRPr b="0" i="0" sz="1800" u="none" cap="none" strike="noStrike">
                <a:solidFill>
                  <a:schemeClr val="dk1"/>
                </a:solidFill>
                <a:latin typeface="Oi"/>
                <a:ea typeface="Oi"/>
                <a:cs typeface="Oi"/>
                <a:sym typeface="Oi"/>
              </a:defRPr>
            </a:lvl3pPr>
            <a:lvl4pPr lvl="3" marR="0" rtl="0" algn="l">
              <a:spcBef>
                <a:spcPts val="0"/>
              </a:spcBef>
              <a:spcAft>
                <a:spcPts val="0"/>
              </a:spcAft>
              <a:buSzPts val="1400"/>
              <a:buNone/>
              <a:defRPr b="0" i="0" sz="1800" u="none" cap="none" strike="noStrike">
                <a:solidFill>
                  <a:schemeClr val="dk1"/>
                </a:solidFill>
                <a:latin typeface="Oi"/>
                <a:ea typeface="Oi"/>
                <a:cs typeface="Oi"/>
                <a:sym typeface="Oi"/>
              </a:defRPr>
            </a:lvl4pPr>
            <a:lvl5pPr lvl="4" marR="0" rtl="0" algn="l">
              <a:spcBef>
                <a:spcPts val="0"/>
              </a:spcBef>
              <a:spcAft>
                <a:spcPts val="0"/>
              </a:spcAft>
              <a:buSzPts val="1400"/>
              <a:buNone/>
              <a:defRPr b="0" i="0" sz="1800" u="none" cap="none" strike="noStrike">
                <a:solidFill>
                  <a:schemeClr val="dk1"/>
                </a:solidFill>
                <a:latin typeface="Oi"/>
                <a:ea typeface="Oi"/>
                <a:cs typeface="Oi"/>
                <a:sym typeface="Oi"/>
              </a:defRPr>
            </a:lvl5pPr>
            <a:lvl6pPr lvl="5" marR="0" rtl="0" algn="l">
              <a:spcBef>
                <a:spcPts val="0"/>
              </a:spcBef>
              <a:spcAft>
                <a:spcPts val="0"/>
              </a:spcAft>
              <a:buSzPts val="1400"/>
              <a:buNone/>
              <a:defRPr b="0" i="0" sz="1800" u="none" cap="none" strike="noStrike">
                <a:solidFill>
                  <a:schemeClr val="dk1"/>
                </a:solidFill>
                <a:latin typeface="Oi"/>
                <a:ea typeface="Oi"/>
                <a:cs typeface="Oi"/>
                <a:sym typeface="Oi"/>
              </a:defRPr>
            </a:lvl6pPr>
            <a:lvl7pPr lvl="6" marR="0" rtl="0" algn="l">
              <a:spcBef>
                <a:spcPts val="0"/>
              </a:spcBef>
              <a:spcAft>
                <a:spcPts val="0"/>
              </a:spcAft>
              <a:buSzPts val="1400"/>
              <a:buNone/>
              <a:defRPr b="0" i="0" sz="1800" u="none" cap="none" strike="noStrike">
                <a:solidFill>
                  <a:schemeClr val="dk1"/>
                </a:solidFill>
                <a:latin typeface="Oi"/>
                <a:ea typeface="Oi"/>
                <a:cs typeface="Oi"/>
                <a:sym typeface="Oi"/>
              </a:defRPr>
            </a:lvl7pPr>
            <a:lvl8pPr lvl="7" marR="0" rtl="0" algn="l">
              <a:spcBef>
                <a:spcPts val="0"/>
              </a:spcBef>
              <a:spcAft>
                <a:spcPts val="0"/>
              </a:spcAft>
              <a:buSzPts val="1400"/>
              <a:buNone/>
              <a:defRPr b="0" i="0" sz="1800" u="none" cap="none" strike="noStrike">
                <a:solidFill>
                  <a:schemeClr val="dk1"/>
                </a:solidFill>
                <a:latin typeface="Oi"/>
                <a:ea typeface="Oi"/>
                <a:cs typeface="Oi"/>
                <a:sym typeface="Oi"/>
              </a:defRPr>
            </a:lvl8pPr>
            <a:lvl9pPr lvl="8" marR="0" rtl="0" algn="l">
              <a:spcBef>
                <a:spcPts val="0"/>
              </a:spcBef>
              <a:spcAft>
                <a:spcPts val="0"/>
              </a:spcAft>
              <a:buSzPts val="1400"/>
              <a:buNone/>
              <a:defRPr b="0" i="0" sz="1800" u="none" cap="none" strike="noStrike">
                <a:solidFill>
                  <a:schemeClr val="dk1"/>
                </a:solidFill>
                <a:latin typeface="Oi"/>
                <a:ea typeface="Oi"/>
                <a:cs typeface="Oi"/>
                <a:sym typeface="Oi"/>
              </a:defRPr>
            </a:lvl9pPr>
          </a:lstStyle>
          <a:p/>
        </p:txBody>
      </p:sp>
      <p:sp>
        <p:nvSpPr>
          <p:cNvPr id="14" name="Google Shape;1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i"/>
                <a:ea typeface="Oi"/>
                <a:cs typeface="Oi"/>
                <a:sym typeface="Oi"/>
              </a:defRPr>
            </a:lvl1pPr>
            <a:lvl2pPr lvl="1" marR="0" rtl="0" algn="l">
              <a:spcBef>
                <a:spcPts val="0"/>
              </a:spcBef>
              <a:spcAft>
                <a:spcPts val="0"/>
              </a:spcAft>
              <a:buSzPts val="1400"/>
              <a:buNone/>
              <a:defRPr b="0" i="0" sz="1800" u="none" cap="none" strike="noStrike">
                <a:solidFill>
                  <a:schemeClr val="dk1"/>
                </a:solidFill>
                <a:latin typeface="Oi"/>
                <a:ea typeface="Oi"/>
                <a:cs typeface="Oi"/>
                <a:sym typeface="Oi"/>
              </a:defRPr>
            </a:lvl2pPr>
            <a:lvl3pPr lvl="2" marR="0" rtl="0" algn="l">
              <a:spcBef>
                <a:spcPts val="0"/>
              </a:spcBef>
              <a:spcAft>
                <a:spcPts val="0"/>
              </a:spcAft>
              <a:buSzPts val="1400"/>
              <a:buNone/>
              <a:defRPr b="0" i="0" sz="1800" u="none" cap="none" strike="noStrike">
                <a:solidFill>
                  <a:schemeClr val="dk1"/>
                </a:solidFill>
                <a:latin typeface="Oi"/>
                <a:ea typeface="Oi"/>
                <a:cs typeface="Oi"/>
                <a:sym typeface="Oi"/>
              </a:defRPr>
            </a:lvl3pPr>
            <a:lvl4pPr lvl="3" marR="0" rtl="0" algn="l">
              <a:spcBef>
                <a:spcPts val="0"/>
              </a:spcBef>
              <a:spcAft>
                <a:spcPts val="0"/>
              </a:spcAft>
              <a:buSzPts val="1400"/>
              <a:buNone/>
              <a:defRPr b="0" i="0" sz="1800" u="none" cap="none" strike="noStrike">
                <a:solidFill>
                  <a:schemeClr val="dk1"/>
                </a:solidFill>
                <a:latin typeface="Oi"/>
                <a:ea typeface="Oi"/>
                <a:cs typeface="Oi"/>
                <a:sym typeface="Oi"/>
              </a:defRPr>
            </a:lvl4pPr>
            <a:lvl5pPr lvl="4" marR="0" rtl="0" algn="l">
              <a:spcBef>
                <a:spcPts val="0"/>
              </a:spcBef>
              <a:spcAft>
                <a:spcPts val="0"/>
              </a:spcAft>
              <a:buSzPts val="1400"/>
              <a:buNone/>
              <a:defRPr b="0" i="0" sz="1800" u="none" cap="none" strike="noStrike">
                <a:solidFill>
                  <a:schemeClr val="dk1"/>
                </a:solidFill>
                <a:latin typeface="Oi"/>
                <a:ea typeface="Oi"/>
                <a:cs typeface="Oi"/>
                <a:sym typeface="Oi"/>
              </a:defRPr>
            </a:lvl5pPr>
            <a:lvl6pPr lvl="5" marR="0" rtl="0" algn="l">
              <a:spcBef>
                <a:spcPts val="0"/>
              </a:spcBef>
              <a:spcAft>
                <a:spcPts val="0"/>
              </a:spcAft>
              <a:buSzPts val="1400"/>
              <a:buNone/>
              <a:defRPr b="0" i="0" sz="1800" u="none" cap="none" strike="noStrike">
                <a:solidFill>
                  <a:schemeClr val="dk1"/>
                </a:solidFill>
                <a:latin typeface="Oi"/>
                <a:ea typeface="Oi"/>
                <a:cs typeface="Oi"/>
                <a:sym typeface="Oi"/>
              </a:defRPr>
            </a:lvl6pPr>
            <a:lvl7pPr lvl="6" marR="0" rtl="0" algn="l">
              <a:spcBef>
                <a:spcPts val="0"/>
              </a:spcBef>
              <a:spcAft>
                <a:spcPts val="0"/>
              </a:spcAft>
              <a:buSzPts val="1400"/>
              <a:buNone/>
              <a:defRPr b="0" i="0" sz="1800" u="none" cap="none" strike="noStrike">
                <a:solidFill>
                  <a:schemeClr val="dk1"/>
                </a:solidFill>
                <a:latin typeface="Oi"/>
                <a:ea typeface="Oi"/>
                <a:cs typeface="Oi"/>
                <a:sym typeface="Oi"/>
              </a:defRPr>
            </a:lvl7pPr>
            <a:lvl8pPr lvl="7" marR="0" rtl="0" algn="l">
              <a:spcBef>
                <a:spcPts val="0"/>
              </a:spcBef>
              <a:spcAft>
                <a:spcPts val="0"/>
              </a:spcAft>
              <a:buSzPts val="1400"/>
              <a:buNone/>
              <a:defRPr b="0" i="0" sz="1800" u="none" cap="none" strike="noStrike">
                <a:solidFill>
                  <a:schemeClr val="dk1"/>
                </a:solidFill>
                <a:latin typeface="Oi"/>
                <a:ea typeface="Oi"/>
                <a:cs typeface="Oi"/>
                <a:sym typeface="Oi"/>
              </a:defRPr>
            </a:lvl8pPr>
            <a:lvl9pPr lvl="8" marR="0" rtl="0" algn="l">
              <a:spcBef>
                <a:spcPts val="0"/>
              </a:spcBef>
              <a:spcAft>
                <a:spcPts val="0"/>
              </a:spcAft>
              <a:buSzPts val="1400"/>
              <a:buNone/>
              <a:defRPr b="0" i="0" sz="1800" u="none" cap="none" strike="noStrike">
                <a:solidFill>
                  <a:schemeClr val="dk1"/>
                </a:solidFill>
                <a:latin typeface="Oi"/>
                <a:ea typeface="Oi"/>
                <a:cs typeface="Oi"/>
                <a:sym typeface="Oi"/>
              </a:defRPr>
            </a:lvl9pPr>
          </a:lstStyle>
          <a:p/>
        </p:txBody>
      </p:sp>
      <p:sp>
        <p:nvSpPr>
          <p:cNvPr id="15" name="Google Shape;1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i"/>
                <a:ea typeface="Oi"/>
                <a:cs typeface="Oi"/>
                <a:sym typeface="Oi"/>
              </a:defRPr>
            </a:lvl1pPr>
            <a:lvl2pPr indent="0" lvl="1" marL="0" marR="0" rtl="0" algn="r">
              <a:spcBef>
                <a:spcPts val="0"/>
              </a:spcBef>
              <a:buNone/>
              <a:defRPr b="0" i="0" sz="1200" u="none" cap="none" strike="noStrike">
                <a:solidFill>
                  <a:srgbClr val="888888"/>
                </a:solidFill>
                <a:latin typeface="Oi"/>
                <a:ea typeface="Oi"/>
                <a:cs typeface="Oi"/>
                <a:sym typeface="Oi"/>
              </a:defRPr>
            </a:lvl2pPr>
            <a:lvl3pPr indent="0" lvl="2" marL="0" marR="0" rtl="0" algn="r">
              <a:spcBef>
                <a:spcPts val="0"/>
              </a:spcBef>
              <a:buNone/>
              <a:defRPr b="0" i="0" sz="1200" u="none" cap="none" strike="noStrike">
                <a:solidFill>
                  <a:srgbClr val="888888"/>
                </a:solidFill>
                <a:latin typeface="Oi"/>
                <a:ea typeface="Oi"/>
                <a:cs typeface="Oi"/>
                <a:sym typeface="Oi"/>
              </a:defRPr>
            </a:lvl3pPr>
            <a:lvl4pPr indent="0" lvl="3" marL="0" marR="0" rtl="0" algn="r">
              <a:spcBef>
                <a:spcPts val="0"/>
              </a:spcBef>
              <a:buNone/>
              <a:defRPr b="0" i="0" sz="1200" u="none" cap="none" strike="noStrike">
                <a:solidFill>
                  <a:srgbClr val="888888"/>
                </a:solidFill>
                <a:latin typeface="Oi"/>
                <a:ea typeface="Oi"/>
                <a:cs typeface="Oi"/>
                <a:sym typeface="Oi"/>
              </a:defRPr>
            </a:lvl4pPr>
            <a:lvl5pPr indent="0" lvl="4" marL="0" marR="0" rtl="0" algn="r">
              <a:spcBef>
                <a:spcPts val="0"/>
              </a:spcBef>
              <a:buNone/>
              <a:defRPr b="0" i="0" sz="1200" u="none" cap="none" strike="noStrike">
                <a:solidFill>
                  <a:srgbClr val="888888"/>
                </a:solidFill>
                <a:latin typeface="Oi"/>
                <a:ea typeface="Oi"/>
                <a:cs typeface="Oi"/>
                <a:sym typeface="Oi"/>
              </a:defRPr>
            </a:lvl5pPr>
            <a:lvl6pPr indent="0" lvl="5" marL="0" marR="0" rtl="0" algn="r">
              <a:spcBef>
                <a:spcPts val="0"/>
              </a:spcBef>
              <a:buNone/>
              <a:defRPr b="0" i="0" sz="1200" u="none" cap="none" strike="noStrike">
                <a:solidFill>
                  <a:srgbClr val="888888"/>
                </a:solidFill>
                <a:latin typeface="Oi"/>
                <a:ea typeface="Oi"/>
                <a:cs typeface="Oi"/>
                <a:sym typeface="Oi"/>
              </a:defRPr>
            </a:lvl6pPr>
            <a:lvl7pPr indent="0" lvl="6" marL="0" marR="0" rtl="0" algn="r">
              <a:spcBef>
                <a:spcPts val="0"/>
              </a:spcBef>
              <a:buNone/>
              <a:defRPr b="0" i="0" sz="1200" u="none" cap="none" strike="noStrike">
                <a:solidFill>
                  <a:srgbClr val="888888"/>
                </a:solidFill>
                <a:latin typeface="Oi"/>
                <a:ea typeface="Oi"/>
                <a:cs typeface="Oi"/>
                <a:sym typeface="Oi"/>
              </a:defRPr>
            </a:lvl7pPr>
            <a:lvl8pPr indent="0" lvl="7" marL="0" marR="0" rtl="0" algn="r">
              <a:spcBef>
                <a:spcPts val="0"/>
              </a:spcBef>
              <a:buNone/>
              <a:defRPr b="0" i="0" sz="1200" u="none" cap="none" strike="noStrike">
                <a:solidFill>
                  <a:srgbClr val="888888"/>
                </a:solidFill>
                <a:latin typeface="Oi"/>
                <a:ea typeface="Oi"/>
                <a:cs typeface="Oi"/>
                <a:sym typeface="Oi"/>
              </a:defRPr>
            </a:lvl8pPr>
            <a:lvl9pPr indent="0" lvl="8" marL="0" marR="0" rtl="0" algn="r">
              <a:spcBef>
                <a:spcPts val="0"/>
              </a:spcBef>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0"/>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7" name="Google Shape;17;p20"/>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8" name="Google Shape;18;p20"/>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sp>
        <p:nvSpPr>
          <p:cNvPr id="19" name="Google Shape;19;p20"/>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grpSp>
        <p:nvGrpSpPr>
          <p:cNvPr id="20" name="Google Shape;20;p20"/>
          <p:cNvGrpSpPr/>
          <p:nvPr/>
        </p:nvGrpSpPr>
        <p:grpSpPr>
          <a:xfrm>
            <a:off x="-2202100" y="-2224223"/>
            <a:ext cx="16596200" cy="11284323"/>
            <a:chOff x="-2202100" y="-2224223"/>
            <a:chExt cx="16596200" cy="11284323"/>
          </a:xfrm>
        </p:grpSpPr>
        <p:sp>
          <p:nvSpPr>
            <p:cNvPr id="21" name="Google Shape;21;p20"/>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Oi"/>
                <a:ea typeface="Oi"/>
                <a:cs typeface="Oi"/>
                <a:sym typeface="Oi"/>
              </a:endParaRPr>
            </a:p>
          </p:txBody>
        </p:sp>
        <p:sp>
          <p:nvSpPr>
            <p:cNvPr id="22" name="Google Shape;22;p20"/>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700" u="none" cap="none" strike="noStrike">
                <a:solidFill>
                  <a:srgbClr val="BFBFBF"/>
                </a:solidFill>
                <a:latin typeface="Oi"/>
                <a:ea typeface="Oi"/>
                <a:cs typeface="Oi"/>
                <a:sym typeface="Oi"/>
              </a:endParaRPr>
            </a:p>
          </p:txBody>
        </p:sp>
        <p:sp>
          <p:nvSpPr>
            <p:cNvPr id="23" name="Google Shape;23;p20"/>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2.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22.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676400" y="2819400"/>
            <a:ext cx="8915400"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6000" u="none" cap="none" strike="noStrike">
                <a:solidFill>
                  <a:srgbClr val="154A8D"/>
                </a:solidFill>
                <a:latin typeface="Arial"/>
                <a:ea typeface="Arial"/>
                <a:cs typeface="Arial"/>
                <a:sym typeface="Arial"/>
              </a:rPr>
              <a:t>C# Backend</a:t>
            </a:r>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64" name="Google Shape;264;p1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65" name="Google Shape;265;p10"/>
          <p:cNvGrpSpPr/>
          <p:nvPr/>
        </p:nvGrpSpPr>
        <p:grpSpPr>
          <a:xfrm>
            <a:off x="1260717" y="1010513"/>
            <a:ext cx="8616270" cy="1007332"/>
            <a:chOff x="3129129" y="1121776"/>
            <a:chExt cx="5933741" cy="1171624"/>
          </a:xfrm>
        </p:grpSpPr>
        <p:sp>
          <p:nvSpPr>
            <p:cNvPr id="266" name="Google Shape;266;p10"/>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67" name="Google Shape;267;p10"/>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68" name="Google Shape;268;p10"/>
          <p:cNvGrpSpPr/>
          <p:nvPr/>
        </p:nvGrpSpPr>
        <p:grpSpPr>
          <a:xfrm>
            <a:off x="1372646" y="987362"/>
            <a:ext cx="1674310" cy="1522886"/>
            <a:chOff x="3020983" y="881796"/>
            <a:chExt cx="2097410" cy="2097410"/>
          </a:xfrm>
        </p:grpSpPr>
        <p:grpSp>
          <p:nvGrpSpPr>
            <p:cNvPr id="269" name="Google Shape;269;p10"/>
            <p:cNvGrpSpPr/>
            <p:nvPr/>
          </p:nvGrpSpPr>
          <p:grpSpPr>
            <a:xfrm>
              <a:off x="3020983" y="881796"/>
              <a:ext cx="2097410" cy="2097410"/>
              <a:chOff x="3099689" y="1098878"/>
              <a:chExt cx="1995612" cy="1995615"/>
            </a:xfrm>
          </p:grpSpPr>
          <p:grpSp>
            <p:nvGrpSpPr>
              <p:cNvPr id="270" name="Google Shape;270;p10"/>
              <p:cNvGrpSpPr/>
              <p:nvPr/>
            </p:nvGrpSpPr>
            <p:grpSpPr>
              <a:xfrm>
                <a:off x="3099689" y="1098878"/>
                <a:ext cx="1995612" cy="1995615"/>
                <a:chOff x="6804316" y="2574806"/>
                <a:chExt cx="3585705" cy="3585705"/>
              </a:xfrm>
            </p:grpSpPr>
            <p:sp>
              <p:nvSpPr>
                <p:cNvPr id="271" name="Google Shape;271;p10"/>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72" name="Google Shape;272;p10"/>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73" name="Google Shape;273;p10"/>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74" name="Google Shape;274;p10"/>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75" name="Google Shape;275;p10"/>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76" name="Google Shape;276;p10"/>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Dictionary và các phương thức</a:t>
            </a:r>
            <a:endParaRPr b="1" sz="2800">
              <a:solidFill>
                <a:schemeClr val="dk1"/>
              </a:solidFill>
              <a:latin typeface="Times New Roman"/>
              <a:ea typeface="Times New Roman"/>
              <a:cs typeface="Times New Roman"/>
              <a:sym typeface="Times New Roman"/>
            </a:endParaRPr>
          </a:p>
        </p:txBody>
      </p:sp>
      <p:sp>
        <p:nvSpPr>
          <p:cNvPr id="277" name="Google Shape;277;p10"/>
          <p:cNvSpPr txBox="1"/>
          <p:nvPr/>
        </p:nvSpPr>
        <p:spPr>
          <a:xfrm>
            <a:off x="609600" y="2091030"/>
            <a:ext cx="11125199" cy="163121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Trong C#, </a:t>
            </a:r>
            <a:r>
              <a:rPr b="1" lang="en-US" sz="2000">
                <a:solidFill>
                  <a:schemeClr val="dk1"/>
                </a:solidFill>
                <a:latin typeface="Times New Roman"/>
                <a:ea typeface="Times New Roman"/>
                <a:cs typeface="Times New Roman"/>
                <a:sym typeface="Times New Roman"/>
              </a:rPr>
              <a:t>Dictionary&lt;TKey, TValue&gt; </a:t>
            </a:r>
            <a:r>
              <a:rPr lang="en-US" sz="2000">
                <a:solidFill>
                  <a:schemeClr val="dk1"/>
                </a:solidFill>
                <a:latin typeface="Times New Roman"/>
                <a:ea typeface="Times New Roman"/>
                <a:cs typeface="Times New Roman"/>
                <a:sym typeface="Times New Roman"/>
              </a:rPr>
              <a:t>là một cấu trúc dữ liệu trong System.Collections.Generic cho phép bạn lưu trữ các cặp key-value không có thứ tự. Mỗi phần tử trong Dictionary được biểu diễn bằng một cặp key và value tương ứng.</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TKey</a:t>
            </a:r>
            <a:r>
              <a:rPr lang="en-US" sz="2000">
                <a:solidFill>
                  <a:schemeClr val="dk1"/>
                </a:solidFill>
                <a:latin typeface="Times New Roman"/>
                <a:ea typeface="Times New Roman"/>
                <a:cs typeface="Times New Roman"/>
                <a:sym typeface="Times New Roman"/>
              </a:rPr>
              <a:t>: Là kiểu dữ liệu của key (khóa) trong Dictionary.</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TValue</a:t>
            </a:r>
            <a:r>
              <a:rPr lang="en-US" sz="2000">
                <a:solidFill>
                  <a:schemeClr val="dk1"/>
                </a:solidFill>
                <a:latin typeface="Times New Roman"/>
                <a:ea typeface="Times New Roman"/>
                <a:cs typeface="Times New Roman"/>
                <a:sym typeface="Times New Roman"/>
              </a:rPr>
              <a:t>: Là kiểu dữ liệu của value (giá trị) trong Dictionary.</a:t>
            </a:r>
            <a:endParaRPr sz="2000">
              <a:solidFill>
                <a:schemeClr val="dk1"/>
              </a:solidFill>
              <a:latin typeface="Times New Roman"/>
              <a:ea typeface="Times New Roman"/>
              <a:cs typeface="Times New Roman"/>
              <a:sym typeface="Times New Roman"/>
            </a:endParaRPr>
          </a:p>
        </p:txBody>
      </p:sp>
      <p:pic>
        <p:nvPicPr>
          <p:cNvPr id="278" name="Google Shape;278;p10"/>
          <p:cNvPicPr preferRelativeResize="0"/>
          <p:nvPr/>
        </p:nvPicPr>
        <p:blipFill rotWithShape="1">
          <a:blip r:embed="rId5">
            <a:alphaModFix/>
          </a:blip>
          <a:srcRect b="0" l="0" r="0" t="7315"/>
          <a:stretch/>
        </p:blipFill>
        <p:spPr>
          <a:xfrm>
            <a:off x="685800" y="3963644"/>
            <a:ext cx="10435880" cy="258955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4" name="Google Shape;284;p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85" name="Google Shape;285;p11"/>
          <p:cNvGrpSpPr/>
          <p:nvPr/>
        </p:nvGrpSpPr>
        <p:grpSpPr>
          <a:xfrm>
            <a:off x="1260717" y="1010513"/>
            <a:ext cx="8616270" cy="1007332"/>
            <a:chOff x="3129129" y="1121776"/>
            <a:chExt cx="5933741" cy="1171624"/>
          </a:xfrm>
        </p:grpSpPr>
        <p:sp>
          <p:nvSpPr>
            <p:cNvPr id="286" name="Google Shape;286;p11"/>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87" name="Google Shape;287;p11"/>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88" name="Google Shape;288;p11"/>
          <p:cNvGrpSpPr/>
          <p:nvPr/>
        </p:nvGrpSpPr>
        <p:grpSpPr>
          <a:xfrm>
            <a:off x="1372646" y="987362"/>
            <a:ext cx="1674310" cy="1522886"/>
            <a:chOff x="3020983" y="881796"/>
            <a:chExt cx="2097410" cy="2097410"/>
          </a:xfrm>
        </p:grpSpPr>
        <p:grpSp>
          <p:nvGrpSpPr>
            <p:cNvPr id="289" name="Google Shape;289;p11"/>
            <p:cNvGrpSpPr/>
            <p:nvPr/>
          </p:nvGrpSpPr>
          <p:grpSpPr>
            <a:xfrm>
              <a:off x="3020983" y="881796"/>
              <a:ext cx="2097410" cy="2097410"/>
              <a:chOff x="3099689" y="1098878"/>
              <a:chExt cx="1995612" cy="1995615"/>
            </a:xfrm>
          </p:grpSpPr>
          <p:grpSp>
            <p:nvGrpSpPr>
              <p:cNvPr id="290" name="Google Shape;290;p11"/>
              <p:cNvGrpSpPr/>
              <p:nvPr/>
            </p:nvGrpSpPr>
            <p:grpSpPr>
              <a:xfrm>
                <a:off x="3099689" y="1098878"/>
                <a:ext cx="1995612" cy="1995615"/>
                <a:chOff x="6804316" y="2574806"/>
                <a:chExt cx="3585705" cy="3585705"/>
              </a:xfrm>
            </p:grpSpPr>
            <p:sp>
              <p:nvSpPr>
                <p:cNvPr id="291" name="Google Shape;291;p11"/>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92" name="Google Shape;292;p11"/>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93" name="Google Shape;293;p11"/>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94" name="Google Shape;294;p11"/>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95" name="Google Shape;295;p11"/>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296" name="Google Shape;296;p11"/>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Dictionary và các phương thức</a:t>
            </a:r>
            <a:endParaRPr b="1" sz="2800">
              <a:solidFill>
                <a:schemeClr val="dk1"/>
              </a:solidFill>
              <a:latin typeface="Times New Roman"/>
              <a:ea typeface="Times New Roman"/>
              <a:cs typeface="Times New Roman"/>
              <a:sym typeface="Times New Roman"/>
            </a:endParaRPr>
          </a:p>
        </p:txBody>
      </p:sp>
      <p:pic>
        <p:nvPicPr>
          <p:cNvPr id="297" name="Google Shape;297;p11"/>
          <p:cNvPicPr preferRelativeResize="0"/>
          <p:nvPr/>
        </p:nvPicPr>
        <p:blipFill rotWithShape="1">
          <a:blip r:embed="rId5">
            <a:alphaModFix/>
          </a:blip>
          <a:srcRect b="18745" l="0" r="801" t="0"/>
          <a:stretch/>
        </p:blipFill>
        <p:spPr>
          <a:xfrm>
            <a:off x="2384629" y="2017845"/>
            <a:ext cx="7647294" cy="46194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03" name="Google Shape;303;p1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04" name="Google Shape;304;p12"/>
          <p:cNvGrpSpPr/>
          <p:nvPr/>
        </p:nvGrpSpPr>
        <p:grpSpPr>
          <a:xfrm>
            <a:off x="1260717" y="1010513"/>
            <a:ext cx="8616270" cy="1007332"/>
            <a:chOff x="3129129" y="1121776"/>
            <a:chExt cx="5933741" cy="1171624"/>
          </a:xfrm>
        </p:grpSpPr>
        <p:sp>
          <p:nvSpPr>
            <p:cNvPr id="305" name="Google Shape;305;p12"/>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06" name="Google Shape;306;p12"/>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07" name="Google Shape;307;p12"/>
          <p:cNvGrpSpPr/>
          <p:nvPr/>
        </p:nvGrpSpPr>
        <p:grpSpPr>
          <a:xfrm>
            <a:off x="1372646" y="987362"/>
            <a:ext cx="1674310" cy="1522886"/>
            <a:chOff x="3020983" y="881796"/>
            <a:chExt cx="2097410" cy="2097410"/>
          </a:xfrm>
        </p:grpSpPr>
        <p:grpSp>
          <p:nvGrpSpPr>
            <p:cNvPr id="308" name="Google Shape;308;p12"/>
            <p:cNvGrpSpPr/>
            <p:nvPr/>
          </p:nvGrpSpPr>
          <p:grpSpPr>
            <a:xfrm>
              <a:off x="3020983" y="881796"/>
              <a:ext cx="2097410" cy="2097410"/>
              <a:chOff x="3099689" y="1098878"/>
              <a:chExt cx="1995612" cy="1995615"/>
            </a:xfrm>
          </p:grpSpPr>
          <p:grpSp>
            <p:nvGrpSpPr>
              <p:cNvPr id="309" name="Google Shape;309;p12"/>
              <p:cNvGrpSpPr/>
              <p:nvPr/>
            </p:nvGrpSpPr>
            <p:grpSpPr>
              <a:xfrm>
                <a:off x="3099689" y="1098878"/>
                <a:ext cx="1995612" cy="1995615"/>
                <a:chOff x="6804316" y="2574806"/>
                <a:chExt cx="3585705" cy="3585705"/>
              </a:xfrm>
            </p:grpSpPr>
            <p:sp>
              <p:nvSpPr>
                <p:cNvPr id="310" name="Google Shape;310;p12"/>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11" name="Google Shape;311;p12"/>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12" name="Google Shape;312;p12"/>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13" name="Google Shape;313;p12"/>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14" name="Google Shape;314;p12"/>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15" name="Google Shape;315;p12"/>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Dictionary và các phương thức</a:t>
            </a:r>
            <a:endParaRPr b="1" sz="2800">
              <a:solidFill>
                <a:schemeClr val="dk1"/>
              </a:solidFill>
              <a:latin typeface="Times New Roman"/>
              <a:ea typeface="Times New Roman"/>
              <a:cs typeface="Times New Roman"/>
              <a:sym typeface="Times New Roman"/>
            </a:endParaRPr>
          </a:p>
        </p:txBody>
      </p:sp>
      <p:pic>
        <p:nvPicPr>
          <p:cNvPr id="316" name="Google Shape;316;p12"/>
          <p:cNvPicPr preferRelativeResize="0"/>
          <p:nvPr/>
        </p:nvPicPr>
        <p:blipFill rotWithShape="1">
          <a:blip r:embed="rId5">
            <a:alphaModFix/>
          </a:blip>
          <a:srcRect b="24172" l="0" r="32962" t="0"/>
          <a:stretch/>
        </p:blipFill>
        <p:spPr>
          <a:xfrm>
            <a:off x="548866" y="2087654"/>
            <a:ext cx="5224831" cy="4532067"/>
          </a:xfrm>
          <a:prstGeom prst="rect">
            <a:avLst/>
          </a:prstGeom>
          <a:noFill/>
          <a:ln>
            <a:noFill/>
          </a:ln>
        </p:spPr>
      </p:pic>
      <p:pic>
        <p:nvPicPr>
          <p:cNvPr id="317" name="Google Shape;317;p12"/>
          <p:cNvPicPr preferRelativeResize="0"/>
          <p:nvPr/>
        </p:nvPicPr>
        <p:blipFill rotWithShape="1">
          <a:blip r:embed="rId5">
            <a:alphaModFix/>
          </a:blip>
          <a:srcRect b="-1300" l="0" r="35073" t="75861"/>
          <a:stretch/>
        </p:blipFill>
        <p:spPr>
          <a:xfrm>
            <a:off x="6396453" y="2114943"/>
            <a:ext cx="5057550" cy="15196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1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3" name="Google Shape;323;p1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24" name="Google Shape;324;p13"/>
          <p:cNvGrpSpPr/>
          <p:nvPr/>
        </p:nvGrpSpPr>
        <p:grpSpPr>
          <a:xfrm>
            <a:off x="1260717" y="1010513"/>
            <a:ext cx="8616270" cy="1007332"/>
            <a:chOff x="3129129" y="1121776"/>
            <a:chExt cx="5933741" cy="1171624"/>
          </a:xfrm>
        </p:grpSpPr>
        <p:sp>
          <p:nvSpPr>
            <p:cNvPr id="325" name="Google Shape;325;p13"/>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26" name="Google Shape;326;p13"/>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27" name="Google Shape;327;p13"/>
          <p:cNvGrpSpPr/>
          <p:nvPr/>
        </p:nvGrpSpPr>
        <p:grpSpPr>
          <a:xfrm>
            <a:off x="1372646" y="987362"/>
            <a:ext cx="1674310" cy="1522886"/>
            <a:chOff x="3020983" y="881796"/>
            <a:chExt cx="2097410" cy="2097410"/>
          </a:xfrm>
        </p:grpSpPr>
        <p:grpSp>
          <p:nvGrpSpPr>
            <p:cNvPr id="328" name="Google Shape;328;p13"/>
            <p:cNvGrpSpPr/>
            <p:nvPr/>
          </p:nvGrpSpPr>
          <p:grpSpPr>
            <a:xfrm>
              <a:off x="3020983" y="881796"/>
              <a:ext cx="2097410" cy="2097410"/>
              <a:chOff x="3099689" y="1098878"/>
              <a:chExt cx="1995612" cy="1995615"/>
            </a:xfrm>
          </p:grpSpPr>
          <p:grpSp>
            <p:nvGrpSpPr>
              <p:cNvPr id="329" name="Google Shape;329;p13"/>
              <p:cNvGrpSpPr/>
              <p:nvPr/>
            </p:nvGrpSpPr>
            <p:grpSpPr>
              <a:xfrm>
                <a:off x="3099689" y="1098878"/>
                <a:ext cx="1995612" cy="1995615"/>
                <a:chOff x="6804316" y="2574806"/>
                <a:chExt cx="3585705" cy="3585705"/>
              </a:xfrm>
            </p:grpSpPr>
            <p:sp>
              <p:nvSpPr>
                <p:cNvPr id="330" name="Google Shape;330;p13"/>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31" name="Google Shape;331;p13"/>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32" name="Google Shape;332;p13"/>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33" name="Google Shape;333;p13"/>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34" name="Google Shape;334;p13"/>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35" name="Google Shape;335;p13"/>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Extension Method (Phương thức mở rộng) </a:t>
            </a:r>
            <a:endParaRPr b="1" sz="2800">
              <a:solidFill>
                <a:schemeClr val="dk1"/>
              </a:solidFill>
              <a:latin typeface="Times New Roman"/>
              <a:ea typeface="Times New Roman"/>
              <a:cs typeface="Times New Roman"/>
              <a:sym typeface="Times New Roman"/>
            </a:endParaRPr>
          </a:p>
        </p:txBody>
      </p:sp>
      <p:sp>
        <p:nvSpPr>
          <p:cNvPr id="336" name="Google Shape;336;p13"/>
          <p:cNvSpPr txBox="1"/>
          <p:nvPr/>
        </p:nvSpPr>
        <p:spPr>
          <a:xfrm>
            <a:off x="457200" y="2035121"/>
            <a:ext cx="11277600" cy="10156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000">
                <a:solidFill>
                  <a:srgbClr val="374151"/>
                </a:solidFill>
                <a:latin typeface="Arial"/>
                <a:ea typeface="Arial"/>
                <a:cs typeface="Arial"/>
                <a:sym typeface="Arial"/>
              </a:rPr>
              <a:t>Extension methods </a:t>
            </a:r>
            <a:r>
              <a:rPr b="0" i="0" lang="en-US" sz="2000">
                <a:solidFill>
                  <a:srgbClr val="374151"/>
                </a:solidFill>
                <a:latin typeface="Arial"/>
                <a:ea typeface="Arial"/>
                <a:cs typeface="Arial"/>
                <a:sym typeface="Arial"/>
              </a:rPr>
              <a:t>trong C# cho phép bạn thêm các phương thức mới vào một lớp đã tồn tại mà không cần phải thay đổi mã nguồn của lớp đó. Điều này cho phép mở rộng chức năng của các lớp có sẵn trong .NET Framework hoặc tự định nghĩa, ngay cả khi bạn không có quyền truy cập vào mã nguồn của chúng.</a:t>
            </a:r>
            <a:endParaRPr sz="2000">
              <a:solidFill>
                <a:schemeClr val="dk1"/>
              </a:solidFill>
              <a:latin typeface="Times New Roman"/>
              <a:ea typeface="Times New Roman"/>
              <a:cs typeface="Times New Roman"/>
              <a:sym typeface="Times New Roman"/>
            </a:endParaRPr>
          </a:p>
        </p:txBody>
      </p:sp>
      <p:pic>
        <p:nvPicPr>
          <p:cNvPr id="337" name="Google Shape;337;p13"/>
          <p:cNvPicPr preferRelativeResize="0"/>
          <p:nvPr/>
        </p:nvPicPr>
        <p:blipFill rotWithShape="1">
          <a:blip r:embed="rId5">
            <a:alphaModFix/>
          </a:blip>
          <a:srcRect b="0" l="0" r="0" t="0"/>
          <a:stretch/>
        </p:blipFill>
        <p:spPr>
          <a:xfrm>
            <a:off x="295564" y="3003121"/>
            <a:ext cx="6248904" cy="3704884"/>
          </a:xfrm>
          <a:prstGeom prst="rect">
            <a:avLst/>
          </a:prstGeom>
          <a:noFill/>
          <a:ln>
            <a:noFill/>
          </a:ln>
        </p:spPr>
      </p:pic>
      <p:pic>
        <p:nvPicPr>
          <p:cNvPr id="338" name="Google Shape;338;p13"/>
          <p:cNvPicPr preferRelativeResize="0"/>
          <p:nvPr/>
        </p:nvPicPr>
        <p:blipFill rotWithShape="1">
          <a:blip r:embed="rId6">
            <a:alphaModFix/>
          </a:blip>
          <a:srcRect b="0" l="0" r="0" t="0"/>
          <a:stretch/>
        </p:blipFill>
        <p:spPr>
          <a:xfrm>
            <a:off x="7010399" y="3686595"/>
            <a:ext cx="4886037" cy="838748"/>
          </a:xfrm>
          <a:prstGeom prst="rect">
            <a:avLst/>
          </a:prstGeom>
          <a:noFill/>
          <a:ln>
            <a:noFill/>
          </a:ln>
        </p:spPr>
      </p:pic>
      <p:sp>
        <p:nvSpPr>
          <p:cNvPr id="339" name="Google Shape;339;p13"/>
          <p:cNvSpPr txBox="1"/>
          <p:nvPr/>
        </p:nvSpPr>
        <p:spPr>
          <a:xfrm>
            <a:off x="7010399" y="3141733"/>
            <a:ext cx="344376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chemeClr val="dk1"/>
                </a:solidFill>
                <a:latin typeface="Oi"/>
                <a:ea typeface="Oi"/>
                <a:cs typeface="Oi"/>
                <a:sym typeface="Oi"/>
              </a:rPr>
              <a:t>Sử dụng extension method</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1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45" name="Google Shape;345;p1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46" name="Google Shape;346;p14"/>
          <p:cNvGrpSpPr/>
          <p:nvPr/>
        </p:nvGrpSpPr>
        <p:grpSpPr>
          <a:xfrm>
            <a:off x="1260717" y="1010513"/>
            <a:ext cx="8616270" cy="1007332"/>
            <a:chOff x="3129129" y="1121776"/>
            <a:chExt cx="5933741" cy="1171624"/>
          </a:xfrm>
        </p:grpSpPr>
        <p:sp>
          <p:nvSpPr>
            <p:cNvPr id="347" name="Google Shape;347;p14"/>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48" name="Google Shape;348;p14"/>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49" name="Google Shape;349;p14"/>
          <p:cNvGrpSpPr/>
          <p:nvPr/>
        </p:nvGrpSpPr>
        <p:grpSpPr>
          <a:xfrm>
            <a:off x="1372646" y="987362"/>
            <a:ext cx="1674310" cy="1522886"/>
            <a:chOff x="3020983" y="881796"/>
            <a:chExt cx="2097410" cy="2097410"/>
          </a:xfrm>
        </p:grpSpPr>
        <p:grpSp>
          <p:nvGrpSpPr>
            <p:cNvPr id="350" name="Google Shape;350;p14"/>
            <p:cNvGrpSpPr/>
            <p:nvPr/>
          </p:nvGrpSpPr>
          <p:grpSpPr>
            <a:xfrm>
              <a:off x="3020983" y="881796"/>
              <a:ext cx="2097410" cy="2097410"/>
              <a:chOff x="3099689" y="1098878"/>
              <a:chExt cx="1995612" cy="1995615"/>
            </a:xfrm>
          </p:grpSpPr>
          <p:grpSp>
            <p:nvGrpSpPr>
              <p:cNvPr id="351" name="Google Shape;351;p14"/>
              <p:cNvGrpSpPr/>
              <p:nvPr/>
            </p:nvGrpSpPr>
            <p:grpSpPr>
              <a:xfrm>
                <a:off x="3099689" y="1098878"/>
                <a:ext cx="1995612" cy="1995615"/>
                <a:chOff x="6804316" y="2574806"/>
                <a:chExt cx="3585705" cy="3585705"/>
              </a:xfrm>
            </p:grpSpPr>
            <p:sp>
              <p:nvSpPr>
                <p:cNvPr id="352" name="Google Shape;352;p14"/>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53" name="Google Shape;353;p14"/>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54" name="Google Shape;354;p14"/>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55" name="Google Shape;355;p14"/>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56" name="Google Shape;356;p14"/>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57" name="Google Shape;357;p14"/>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LinQ -  Khái niệm</a:t>
            </a:r>
            <a:endParaRPr b="1" sz="2800">
              <a:solidFill>
                <a:schemeClr val="dk1"/>
              </a:solidFill>
              <a:latin typeface="Times New Roman"/>
              <a:ea typeface="Times New Roman"/>
              <a:cs typeface="Times New Roman"/>
              <a:sym typeface="Times New Roman"/>
            </a:endParaRPr>
          </a:p>
        </p:txBody>
      </p:sp>
      <p:sp>
        <p:nvSpPr>
          <p:cNvPr id="358" name="Google Shape;358;p14"/>
          <p:cNvSpPr txBox="1"/>
          <p:nvPr/>
        </p:nvSpPr>
        <p:spPr>
          <a:xfrm>
            <a:off x="1143000" y="2349344"/>
            <a:ext cx="9905999" cy="255454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LINQ (Language Integrated Query) trong C# là một phần của ngôn ngữ cho phép truy vấn và xử lý dữ liệu từ các nguồn khác nhau (như các cấu trúc dữ liệu như danh sách, mảng, tập hợp, cơ sở dữ liệu, XML, JSON, và nhiều nguồn dữ liệu khác) bằng cách sử dụng các cú pháp tương tự như SQL.</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LINQ cung cấp một tập hợp các phương thức mở rộng (extension methods) cho các cấu trúc dữ liệu trong C# và các biểu thức ngôn ngữ để thực hiện các thao tác như lọc (filter), sắp xếp (sort), nhóm (group), kết hợp (join) và truy vấn dữ liệu.</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500"/>
                                        <p:tgtEl>
                                          <p:spTgt spid="3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1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64" name="Google Shape;364;p1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65" name="Google Shape;365;p15"/>
          <p:cNvGrpSpPr/>
          <p:nvPr/>
        </p:nvGrpSpPr>
        <p:grpSpPr>
          <a:xfrm>
            <a:off x="1260717" y="1010513"/>
            <a:ext cx="8616270" cy="1007332"/>
            <a:chOff x="3129129" y="1121776"/>
            <a:chExt cx="5933741" cy="1171624"/>
          </a:xfrm>
        </p:grpSpPr>
        <p:sp>
          <p:nvSpPr>
            <p:cNvPr id="366" name="Google Shape;366;p15"/>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67" name="Google Shape;367;p15"/>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68" name="Google Shape;368;p15"/>
          <p:cNvGrpSpPr/>
          <p:nvPr/>
        </p:nvGrpSpPr>
        <p:grpSpPr>
          <a:xfrm>
            <a:off x="1372646" y="987362"/>
            <a:ext cx="1674310" cy="1522886"/>
            <a:chOff x="3020983" y="881796"/>
            <a:chExt cx="2097410" cy="2097410"/>
          </a:xfrm>
        </p:grpSpPr>
        <p:grpSp>
          <p:nvGrpSpPr>
            <p:cNvPr id="369" name="Google Shape;369;p15"/>
            <p:cNvGrpSpPr/>
            <p:nvPr/>
          </p:nvGrpSpPr>
          <p:grpSpPr>
            <a:xfrm>
              <a:off x="3020983" y="881796"/>
              <a:ext cx="2097410" cy="2097410"/>
              <a:chOff x="3099689" y="1098878"/>
              <a:chExt cx="1995612" cy="1995615"/>
            </a:xfrm>
          </p:grpSpPr>
          <p:grpSp>
            <p:nvGrpSpPr>
              <p:cNvPr id="370" name="Google Shape;370;p15"/>
              <p:cNvGrpSpPr/>
              <p:nvPr/>
            </p:nvGrpSpPr>
            <p:grpSpPr>
              <a:xfrm>
                <a:off x="3099689" y="1098878"/>
                <a:ext cx="1995612" cy="1995615"/>
                <a:chOff x="6804316" y="2574806"/>
                <a:chExt cx="3585705" cy="3585705"/>
              </a:xfrm>
            </p:grpSpPr>
            <p:sp>
              <p:nvSpPr>
                <p:cNvPr id="371" name="Google Shape;371;p15"/>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72" name="Google Shape;372;p15"/>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73" name="Google Shape;373;p15"/>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74" name="Google Shape;374;p15"/>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75" name="Google Shape;375;p15"/>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76" name="Google Shape;376;p15"/>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LinQ -  Các phương thức P1</a:t>
            </a:r>
            <a:endParaRPr b="1" sz="2800">
              <a:solidFill>
                <a:schemeClr val="dk1"/>
              </a:solidFill>
              <a:latin typeface="Times New Roman"/>
              <a:ea typeface="Times New Roman"/>
              <a:cs typeface="Times New Roman"/>
              <a:sym typeface="Times New Roman"/>
            </a:endParaRPr>
          </a:p>
        </p:txBody>
      </p:sp>
      <p:pic>
        <p:nvPicPr>
          <p:cNvPr id="377" name="Google Shape;377;p15"/>
          <p:cNvPicPr preferRelativeResize="0"/>
          <p:nvPr/>
        </p:nvPicPr>
        <p:blipFill rotWithShape="1">
          <a:blip r:embed="rId5">
            <a:alphaModFix/>
          </a:blip>
          <a:srcRect b="0" l="5263" r="0" t="2057"/>
          <a:stretch/>
        </p:blipFill>
        <p:spPr>
          <a:xfrm>
            <a:off x="2286000" y="2057779"/>
            <a:ext cx="6858000" cy="46496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1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83" name="Google Shape;383;p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84" name="Google Shape;384;p16"/>
          <p:cNvGrpSpPr/>
          <p:nvPr/>
        </p:nvGrpSpPr>
        <p:grpSpPr>
          <a:xfrm>
            <a:off x="1260717" y="1010513"/>
            <a:ext cx="8616270" cy="1007332"/>
            <a:chOff x="3129129" y="1121776"/>
            <a:chExt cx="5933741" cy="1171624"/>
          </a:xfrm>
        </p:grpSpPr>
        <p:sp>
          <p:nvSpPr>
            <p:cNvPr id="385" name="Google Shape;385;p16"/>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386" name="Google Shape;386;p16"/>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387" name="Google Shape;387;p16"/>
          <p:cNvGrpSpPr/>
          <p:nvPr/>
        </p:nvGrpSpPr>
        <p:grpSpPr>
          <a:xfrm>
            <a:off x="1372646" y="987362"/>
            <a:ext cx="1674310" cy="1522886"/>
            <a:chOff x="3020983" y="881796"/>
            <a:chExt cx="2097410" cy="2097410"/>
          </a:xfrm>
        </p:grpSpPr>
        <p:grpSp>
          <p:nvGrpSpPr>
            <p:cNvPr id="388" name="Google Shape;388;p16"/>
            <p:cNvGrpSpPr/>
            <p:nvPr/>
          </p:nvGrpSpPr>
          <p:grpSpPr>
            <a:xfrm>
              <a:off x="3020983" y="881796"/>
              <a:ext cx="2097410" cy="2097410"/>
              <a:chOff x="3099689" y="1098878"/>
              <a:chExt cx="1995612" cy="1995615"/>
            </a:xfrm>
          </p:grpSpPr>
          <p:grpSp>
            <p:nvGrpSpPr>
              <p:cNvPr id="389" name="Google Shape;389;p16"/>
              <p:cNvGrpSpPr/>
              <p:nvPr/>
            </p:nvGrpSpPr>
            <p:grpSpPr>
              <a:xfrm>
                <a:off x="3099689" y="1098878"/>
                <a:ext cx="1995612" cy="1995615"/>
                <a:chOff x="6804316" y="2574806"/>
                <a:chExt cx="3585705" cy="3585705"/>
              </a:xfrm>
            </p:grpSpPr>
            <p:sp>
              <p:nvSpPr>
                <p:cNvPr id="390" name="Google Shape;390;p16"/>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91" name="Google Shape;391;p16"/>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392" name="Google Shape;392;p16"/>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393" name="Google Shape;393;p16"/>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394" name="Google Shape;394;p16"/>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395" name="Google Shape;395;p16"/>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LinQ -  Các phương thức P1</a:t>
            </a:r>
            <a:endParaRPr b="1" sz="2800">
              <a:solidFill>
                <a:schemeClr val="dk1"/>
              </a:solidFill>
              <a:latin typeface="Times New Roman"/>
              <a:ea typeface="Times New Roman"/>
              <a:cs typeface="Times New Roman"/>
              <a:sym typeface="Times New Roman"/>
            </a:endParaRPr>
          </a:p>
        </p:txBody>
      </p:sp>
      <p:pic>
        <p:nvPicPr>
          <p:cNvPr id="396" name="Google Shape;396;p16"/>
          <p:cNvPicPr preferRelativeResize="0"/>
          <p:nvPr/>
        </p:nvPicPr>
        <p:blipFill rotWithShape="1">
          <a:blip r:embed="rId5">
            <a:alphaModFix/>
          </a:blip>
          <a:srcRect b="0" l="5054" r="0" t="2013"/>
          <a:stretch/>
        </p:blipFill>
        <p:spPr>
          <a:xfrm>
            <a:off x="2743200" y="2001765"/>
            <a:ext cx="6172200" cy="47882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1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02" name="Google Shape;402;p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03" name="Google Shape;403;p17"/>
          <p:cNvGrpSpPr/>
          <p:nvPr/>
        </p:nvGrpSpPr>
        <p:grpSpPr>
          <a:xfrm>
            <a:off x="1260717" y="1010513"/>
            <a:ext cx="8616270" cy="1007332"/>
            <a:chOff x="3129129" y="1121776"/>
            <a:chExt cx="5933741" cy="1171624"/>
          </a:xfrm>
        </p:grpSpPr>
        <p:sp>
          <p:nvSpPr>
            <p:cNvPr id="404" name="Google Shape;404;p17"/>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405" name="Google Shape;405;p17"/>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406" name="Google Shape;406;p17"/>
          <p:cNvGrpSpPr/>
          <p:nvPr/>
        </p:nvGrpSpPr>
        <p:grpSpPr>
          <a:xfrm>
            <a:off x="1372646" y="987362"/>
            <a:ext cx="1674310" cy="1522886"/>
            <a:chOff x="3020983" y="881796"/>
            <a:chExt cx="2097410" cy="2097410"/>
          </a:xfrm>
        </p:grpSpPr>
        <p:grpSp>
          <p:nvGrpSpPr>
            <p:cNvPr id="407" name="Google Shape;407;p17"/>
            <p:cNvGrpSpPr/>
            <p:nvPr/>
          </p:nvGrpSpPr>
          <p:grpSpPr>
            <a:xfrm>
              <a:off x="3020983" y="881796"/>
              <a:ext cx="2097410" cy="2097410"/>
              <a:chOff x="3099689" y="1098878"/>
              <a:chExt cx="1995612" cy="1995615"/>
            </a:xfrm>
          </p:grpSpPr>
          <p:grpSp>
            <p:nvGrpSpPr>
              <p:cNvPr id="408" name="Google Shape;408;p17"/>
              <p:cNvGrpSpPr/>
              <p:nvPr/>
            </p:nvGrpSpPr>
            <p:grpSpPr>
              <a:xfrm>
                <a:off x="3099689" y="1098878"/>
                <a:ext cx="1995612" cy="1995615"/>
                <a:chOff x="6804316" y="2574806"/>
                <a:chExt cx="3585705" cy="3585705"/>
              </a:xfrm>
            </p:grpSpPr>
            <p:sp>
              <p:nvSpPr>
                <p:cNvPr id="409" name="Google Shape;409;p17"/>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10" name="Google Shape;410;p17"/>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11" name="Google Shape;411;p17"/>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412" name="Google Shape;412;p17"/>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413" name="Google Shape;413;p17"/>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414" name="Google Shape;414;p17"/>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LinQ -  Các phương thức P1</a:t>
            </a:r>
            <a:endParaRPr b="1" sz="2800">
              <a:solidFill>
                <a:schemeClr val="dk1"/>
              </a:solidFill>
              <a:latin typeface="Times New Roman"/>
              <a:ea typeface="Times New Roman"/>
              <a:cs typeface="Times New Roman"/>
              <a:sym typeface="Times New Roman"/>
            </a:endParaRPr>
          </a:p>
        </p:txBody>
      </p:sp>
      <p:grpSp>
        <p:nvGrpSpPr>
          <p:cNvPr id="415" name="Google Shape;415;p17"/>
          <p:cNvGrpSpPr/>
          <p:nvPr/>
        </p:nvGrpSpPr>
        <p:grpSpPr>
          <a:xfrm>
            <a:off x="2504739" y="2001765"/>
            <a:ext cx="7090453" cy="4761659"/>
            <a:chOff x="2527913" y="2195166"/>
            <a:chExt cx="6284637" cy="4053234"/>
          </a:xfrm>
        </p:grpSpPr>
        <p:pic>
          <p:nvPicPr>
            <p:cNvPr id="416" name="Google Shape;416;p17"/>
            <p:cNvPicPr preferRelativeResize="0"/>
            <p:nvPr/>
          </p:nvPicPr>
          <p:blipFill rotWithShape="1">
            <a:blip r:embed="rId5">
              <a:alphaModFix/>
            </a:blip>
            <a:srcRect b="0" l="3125" r="0" t="5170"/>
            <a:stretch/>
          </p:blipFill>
          <p:spPr>
            <a:xfrm>
              <a:off x="2527913" y="2195166"/>
              <a:ext cx="6284637" cy="1506181"/>
            </a:xfrm>
            <a:prstGeom prst="rect">
              <a:avLst/>
            </a:prstGeom>
            <a:noFill/>
            <a:ln>
              <a:noFill/>
            </a:ln>
          </p:spPr>
        </p:pic>
        <p:pic>
          <p:nvPicPr>
            <p:cNvPr id="417" name="Google Shape;417;p17"/>
            <p:cNvPicPr preferRelativeResize="0"/>
            <p:nvPr/>
          </p:nvPicPr>
          <p:blipFill rotWithShape="1">
            <a:blip r:embed="rId6">
              <a:alphaModFix/>
            </a:blip>
            <a:srcRect b="0" l="4139" r="0" t="0"/>
            <a:stretch/>
          </p:blipFill>
          <p:spPr>
            <a:xfrm>
              <a:off x="2647963" y="3876036"/>
              <a:ext cx="6153043" cy="2372364"/>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500"/>
                                        <p:tgtEl>
                                          <p:spTgt spid="4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23" name="Google Shape;423;p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24" name="Google Shape;424;p18"/>
          <p:cNvGrpSpPr/>
          <p:nvPr/>
        </p:nvGrpSpPr>
        <p:grpSpPr>
          <a:xfrm>
            <a:off x="1260717" y="1010513"/>
            <a:ext cx="8616270" cy="1007332"/>
            <a:chOff x="3129129" y="1121776"/>
            <a:chExt cx="5933741" cy="1171624"/>
          </a:xfrm>
        </p:grpSpPr>
        <p:sp>
          <p:nvSpPr>
            <p:cNvPr id="425" name="Google Shape;425;p18"/>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426" name="Google Shape;426;p18"/>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427" name="Google Shape;427;p18"/>
          <p:cNvGrpSpPr/>
          <p:nvPr/>
        </p:nvGrpSpPr>
        <p:grpSpPr>
          <a:xfrm>
            <a:off x="1372646" y="987362"/>
            <a:ext cx="1674310" cy="1522886"/>
            <a:chOff x="3020983" y="881796"/>
            <a:chExt cx="2097410" cy="2097410"/>
          </a:xfrm>
        </p:grpSpPr>
        <p:grpSp>
          <p:nvGrpSpPr>
            <p:cNvPr id="428" name="Google Shape;428;p18"/>
            <p:cNvGrpSpPr/>
            <p:nvPr/>
          </p:nvGrpSpPr>
          <p:grpSpPr>
            <a:xfrm>
              <a:off x="3020983" y="881796"/>
              <a:ext cx="2097410" cy="2097410"/>
              <a:chOff x="3099689" y="1098878"/>
              <a:chExt cx="1995612" cy="1995615"/>
            </a:xfrm>
          </p:grpSpPr>
          <p:grpSp>
            <p:nvGrpSpPr>
              <p:cNvPr id="429" name="Google Shape;429;p18"/>
              <p:cNvGrpSpPr/>
              <p:nvPr/>
            </p:nvGrpSpPr>
            <p:grpSpPr>
              <a:xfrm>
                <a:off x="3099689" y="1098878"/>
                <a:ext cx="1995612" cy="1995615"/>
                <a:chOff x="6804316" y="2574806"/>
                <a:chExt cx="3585705" cy="3585705"/>
              </a:xfrm>
            </p:grpSpPr>
            <p:sp>
              <p:nvSpPr>
                <p:cNvPr id="430" name="Google Shape;430;p18"/>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31" name="Google Shape;431;p18"/>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32" name="Google Shape;432;p18"/>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433" name="Google Shape;433;p18"/>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434" name="Google Shape;434;p18"/>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435" name="Google Shape;435;p18"/>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LinQ -  Các phương thức P1</a:t>
            </a:r>
            <a:endParaRPr b="1" sz="2800">
              <a:solidFill>
                <a:schemeClr val="dk1"/>
              </a:solidFill>
              <a:latin typeface="Times New Roman"/>
              <a:ea typeface="Times New Roman"/>
              <a:cs typeface="Times New Roman"/>
              <a:sym typeface="Times New Roman"/>
            </a:endParaRPr>
          </a:p>
        </p:txBody>
      </p:sp>
      <p:pic>
        <p:nvPicPr>
          <p:cNvPr id="436" name="Google Shape;436;p18"/>
          <p:cNvPicPr preferRelativeResize="0"/>
          <p:nvPr/>
        </p:nvPicPr>
        <p:blipFill rotWithShape="1">
          <a:blip r:embed="rId5">
            <a:alphaModFix/>
          </a:blip>
          <a:srcRect b="0" l="3815" r="0" t="0"/>
          <a:stretch/>
        </p:blipFill>
        <p:spPr>
          <a:xfrm>
            <a:off x="2384629" y="2053029"/>
            <a:ext cx="7790856" cy="46247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500"/>
                                        <p:tgtEl>
                                          <p:spTgt spid="4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1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42" name="Google Shape;442;p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43" name="Google Shape;443;p19"/>
          <p:cNvGrpSpPr/>
          <p:nvPr/>
        </p:nvGrpSpPr>
        <p:grpSpPr>
          <a:xfrm>
            <a:off x="1260717" y="1010513"/>
            <a:ext cx="8616270" cy="1007332"/>
            <a:chOff x="3129129" y="1121776"/>
            <a:chExt cx="5933741" cy="1171624"/>
          </a:xfrm>
        </p:grpSpPr>
        <p:sp>
          <p:nvSpPr>
            <p:cNvPr id="444" name="Google Shape;444;p19"/>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445" name="Google Shape;445;p19"/>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446" name="Google Shape;446;p19"/>
          <p:cNvGrpSpPr/>
          <p:nvPr/>
        </p:nvGrpSpPr>
        <p:grpSpPr>
          <a:xfrm>
            <a:off x="1372646" y="987362"/>
            <a:ext cx="1674310" cy="1522886"/>
            <a:chOff x="3020983" y="881796"/>
            <a:chExt cx="2097410" cy="2097410"/>
          </a:xfrm>
        </p:grpSpPr>
        <p:grpSp>
          <p:nvGrpSpPr>
            <p:cNvPr id="447" name="Google Shape;447;p19"/>
            <p:cNvGrpSpPr/>
            <p:nvPr/>
          </p:nvGrpSpPr>
          <p:grpSpPr>
            <a:xfrm>
              <a:off x="3020983" y="881796"/>
              <a:ext cx="2097410" cy="2097410"/>
              <a:chOff x="3099689" y="1098878"/>
              <a:chExt cx="1995612" cy="1995615"/>
            </a:xfrm>
          </p:grpSpPr>
          <p:grpSp>
            <p:nvGrpSpPr>
              <p:cNvPr id="448" name="Google Shape;448;p19"/>
              <p:cNvGrpSpPr/>
              <p:nvPr/>
            </p:nvGrpSpPr>
            <p:grpSpPr>
              <a:xfrm>
                <a:off x="3099689" y="1098878"/>
                <a:ext cx="1995612" cy="1995615"/>
                <a:chOff x="6804316" y="2574806"/>
                <a:chExt cx="3585705" cy="3585705"/>
              </a:xfrm>
            </p:grpSpPr>
            <p:sp>
              <p:nvSpPr>
                <p:cNvPr id="449" name="Google Shape;449;p19"/>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50" name="Google Shape;450;p19"/>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451" name="Google Shape;451;p19"/>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452" name="Google Shape;452;p19"/>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453" name="Google Shape;453;p19"/>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454" name="Google Shape;454;p19"/>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LinQ -  Các phương thức P1</a:t>
            </a:r>
            <a:endParaRPr b="1" sz="2800">
              <a:solidFill>
                <a:schemeClr val="dk1"/>
              </a:solidFill>
              <a:latin typeface="Times New Roman"/>
              <a:ea typeface="Times New Roman"/>
              <a:cs typeface="Times New Roman"/>
              <a:sym typeface="Times New Roman"/>
            </a:endParaRPr>
          </a:p>
        </p:txBody>
      </p:sp>
      <p:pic>
        <p:nvPicPr>
          <p:cNvPr id="455" name="Google Shape;455;p19"/>
          <p:cNvPicPr preferRelativeResize="0"/>
          <p:nvPr/>
        </p:nvPicPr>
        <p:blipFill rotWithShape="1">
          <a:blip r:embed="rId5">
            <a:alphaModFix/>
          </a:blip>
          <a:srcRect b="3890" l="3157" r="0" t="0"/>
          <a:stretch/>
        </p:blipFill>
        <p:spPr>
          <a:xfrm>
            <a:off x="2895600" y="2017845"/>
            <a:ext cx="6324600" cy="4807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195612" y="2743063"/>
            <a:ext cx="1929254" cy="1693831"/>
            <a:chOff x="2553093" y="952901"/>
            <a:chExt cx="2096908" cy="1866900"/>
          </a:xfrm>
        </p:grpSpPr>
        <p:sp>
          <p:nvSpPr>
            <p:cNvPr id="74" name="Google Shape;74;p2"/>
            <p:cNvSpPr/>
            <p:nvPr/>
          </p:nvSpPr>
          <p:spPr>
            <a:xfrm>
              <a:off x="2553093" y="952901"/>
              <a:ext cx="1866900" cy="1866900"/>
            </a:xfrm>
            <a:prstGeom prst="ellipse">
              <a:avLst/>
            </a:prstGeom>
            <a:gradFill>
              <a:gsLst>
                <a:gs pos="0">
                  <a:srgbClr val="F5F5F5"/>
                </a:gs>
                <a:gs pos="100000">
                  <a:srgbClr val="D8D8D8"/>
                </a:gs>
              </a:gsLst>
              <a:lin ang="2700000" scaled="0"/>
            </a:gradFill>
            <a:ln cap="flat" cmpd="sng" w="22225">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rgbClr val="FFFFFF"/>
                </a:solidFill>
                <a:latin typeface="Oi"/>
                <a:ea typeface="Oi"/>
                <a:cs typeface="Oi"/>
                <a:sym typeface="Oi"/>
              </a:endParaRPr>
            </a:p>
          </p:txBody>
        </p:sp>
        <p:sp>
          <p:nvSpPr>
            <p:cNvPr id="75" name="Google Shape;75;p2"/>
            <p:cNvSpPr/>
            <p:nvPr/>
          </p:nvSpPr>
          <p:spPr>
            <a:xfrm>
              <a:off x="3008704" y="1150504"/>
              <a:ext cx="1429346" cy="1429345"/>
            </a:xfrm>
            <a:prstGeom prst="ellipse">
              <a:avLst/>
            </a:prstGeom>
            <a:solidFill>
              <a:srgbClr val="F2F2F2"/>
            </a:solidFill>
            <a:ln cap="flat" cmpd="sng" w="222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rgbClr val="FFFFFF"/>
                </a:solidFill>
                <a:latin typeface="Oi"/>
                <a:ea typeface="Oi"/>
                <a:cs typeface="Oi"/>
                <a:sym typeface="Oi"/>
              </a:endParaRPr>
            </a:p>
          </p:txBody>
        </p:sp>
        <p:sp>
          <p:nvSpPr>
            <p:cNvPr id="76" name="Google Shape;76;p2"/>
            <p:cNvSpPr txBox="1"/>
            <p:nvPr/>
          </p:nvSpPr>
          <p:spPr>
            <a:xfrm>
              <a:off x="2783718" y="1324275"/>
              <a:ext cx="1866283" cy="12724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663A77"/>
                  </a:solidFill>
                  <a:latin typeface="Times New Roman"/>
                  <a:ea typeface="Times New Roman"/>
                  <a:cs typeface="Times New Roman"/>
                  <a:sym typeface="Times New Roman"/>
                </a:rPr>
                <a:t>NỘI DUNG</a:t>
              </a:r>
              <a:endParaRPr b="1" i="0" sz="2800" u="none" cap="none" strike="noStrike">
                <a:solidFill>
                  <a:srgbClr val="663A77"/>
                </a:solidFill>
                <a:latin typeface="Times New Roman"/>
                <a:ea typeface="Times New Roman"/>
                <a:cs typeface="Times New Roman"/>
                <a:sym typeface="Times New Roman"/>
              </a:endParaRPr>
            </a:p>
          </p:txBody>
        </p:sp>
      </p:grpSp>
      <p:grpSp>
        <p:nvGrpSpPr>
          <p:cNvPr id="77" name="Google Shape;77;p2"/>
          <p:cNvGrpSpPr/>
          <p:nvPr/>
        </p:nvGrpSpPr>
        <p:grpSpPr>
          <a:xfrm>
            <a:off x="1968486" y="1455999"/>
            <a:ext cx="805150" cy="718592"/>
            <a:chOff x="3262497" y="1084626"/>
            <a:chExt cx="1126854" cy="958123"/>
          </a:xfrm>
        </p:grpSpPr>
        <p:grpSp>
          <p:nvGrpSpPr>
            <p:cNvPr id="78" name="Google Shape;78;p2"/>
            <p:cNvGrpSpPr/>
            <p:nvPr/>
          </p:nvGrpSpPr>
          <p:grpSpPr>
            <a:xfrm>
              <a:off x="3262497" y="1084626"/>
              <a:ext cx="1126854" cy="958123"/>
              <a:chOff x="2892834" y="1141776"/>
              <a:chExt cx="1126854" cy="958123"/>
            </a:xfrm>
          </p:grpSpPr>
          <p:sp>
            <p:nvSpPr>
              <p:cNvPr id="79" name="Google Shape;79;p2"/>
              <p:cNvSpPr/>
              <p:nvPr/>
            </p:nvSpPr>
            <p:spPr>
              <a:xfrm>
                <a:off x="2943363" y="1141776"/>
                <a:ext cx="1076325" cy="958123"/>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80" name="Google Shape;80;p2"/>
              <p:cNvSpPr/>
              <p:nvPr/>
            </p:nvSpPr>
            <p:spPr>
              <a:xfrm>
                <a:off x="2892834" y="1178024"/>
                <a:ext cx="1063215" cy="901028"/>
              </a:xfrm>
              <a:prstGeom prst="roundRect">
                <a:avLst>
                  <a:gd fmla="val 13889" name="adj"/>
                </a:avLst>
              </a:prstGeom>
              <a:solidFill>
                <a:srgbClr val="FFB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81" name="Google Shape;81;p2"/>
            <p:cNvSpPr txBox="1"/>
            <p:nvPr/>
          </p:nvSpPr>
          <p:spPr>
            <a:xfrm>
              <a:off x="3266480" y="1209433"/>
              <a:ext cx="1030515" cy="6976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01</a:t>
              </a:r>
              <a:endParaRPr b="0" i="0" sz="2800" u="none" cap="none" strike="noStrike">
                <a:solidFill>
                  <a:schemeClr val="lt1"/>
                </a:solidFill>
                <a:latin typeface="Impact"/>
                <a:ea typeface="Impact"/>
                <a:cs typeface="Impact"/>
                <a:sym typeface="Impact"/>
              </a:endParaRPr>
            </a:p>
          </p:txBody>
        </p:sp>
      </p:grpSp>
      <p:grpSp>
        <p:nvGrpSpPr>
          <p:cNvPr id="82" name="Google Shape;82;p2"/>
          <p:cNvGrpSpPr/>
          <p:nvPr/>
        </p:nvGrpSpPr>
        <p:grpSpPr>
          <a:xfrm>
            <a:off x="1980759" y="3131396"/>
            <a:ext cx="791782" cy="1043247"/>
            <a:chOff x="3155526" y="2335585"/>
            <a:chExt cx="1147961" cy="966191"/>
          </a:xfrm>
        </p:grpSpPr>
        <p:grpSp>
          <p:nvGrpSpPr>
            <p:cNvPr id="83" name="Google Shape;83;p2"/>
            <p:cNvGrpSpPr/>
            <p:nvPr/>
          </p:nvGrpSpPr>
          <p:grpSpPr>
            <a:xfrm>
              <a:off x="3155526" y="2335585"/>
              <a:ext cx="1147961" cy="966191"/>
              <a:chOff x="2785863" y="1141409"/>
              <a:chExt cx="1147961" cy="966191"/>
            </a:xfrm>
          </p:grpSpPr>
          <p:sp>
            <p:nvSpPr>
              <p:cNvPr id="84" name="Google Shape;84;p2"/>
              <p:cNvSpPr/>
              <p:nvPr/>
            </p:nvSpPr>
            <p:spPr>
              <a:xfrm>
                <a:off x="2857499" y="1149477"/>
                <a:ext cx="1076325" cy="958123"/>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85" name="Google Shape;85;p2"/>
              <p:cNvSpPr/>
              <p:nvPr/>
            </p:nvSpPr>
            <p:spPr>
              <a:xfrm>
                <a:off x="2785863" y="1141409"/>
                <a:ext cx="1063215" cy="901028"/>
              </a:xfrm>
              <a:prstGeom prst="roundRect">
                <a:avLst>
                  <a:gd fmla="val 13889" name="adj"/>
                </a:avLst>
              </a:prstGeom>
              <a:solidFill>
                <a:srgbClr val="01ACB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86" name="Google Shape;86;p2"/>
            <p:cNvSpPr txBox="1"/>
            <p:nvPr/>
          </p:nvSpPr>
          <p:spPr>
            <a:xfrm>
              <a:off x="3166655" y="2557458"/>
              <a:ext cx="1088129" cy="4845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03</a:t>
              </a:r>
              <a:endParaRPr b="0" i="0" sz="2800" u="none" cap="none" strike="noStrike">
                <a:solidFill>
                  <a:schemeClr val="lt1"/>
                </a:solidFill>
                <a:latin typeface="Impact"/>
                <a:ea typeface="Impact"/>
                <a:cs typeface="Impact"/>
                <a:sym typeface="Impact"/>
              </a:endParaRPr>
            </a:p>
          </p:txBody>
        </p:sp>
      </p:grpSp>
      <p:grpSp>
        <p:nvGrpSpPr>
          <p:cNvPr id="87" name="Google Shape;87;p2"/>
          <p:cNvGrpSpPr/>
          <p:nvPr/>
        </p:nvGrpSpPr>
        <p:grpSpPr>
          <a:xfrm>
            <a:off x="1969469" y="4252478"/>
            <a:ext cx="750898" cy="718592"/>
            <a:chOff x="3227162" y="3591385"/>
            <a:chExt cx="1089578" cy="958123"/>
          </a:xfrm>
        </p:grpSpPr>
        <p:grpSp>
          <p:nvGrpSpPr>
            <p:cNvPr id="88" name="Google Shape;88;p2"/>
            <p:cNvGrpSpPr/>
            <p:nvPr/>
          </p:nvGrpSpPr>
          <p:grpSpPr>
            <a:xfrm>
              <a:off x="3227162" y="3591385"/>
              <a:ext cx="1089578" cy="958123"/>
              <a:chOff x="2857499" y="1149477"/>
              <a:chExt cx="1089578" cy="958123"/>
            </a:xfrm>
          </p:grpSpPr>
          <p:sp>
            <p:nvSpPr>
              <p:cNvPr id="89" name="Google Shape;89;p2"/>
              <p:cNvSpPr/>
              <p:nvPr/>
            </p:nvSpPr>
            <p:spPr>
              <a:xfrm>
                <a:off x="2857499" y="1149477"/>
                <a:ext cx="1076325" cy="958123"/>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sp>
            <p:nvSpPr>
              <p:cNvPr id="90" name="Google Shape;90;p2"/>
              <p:cNvSpPr/>
              <p:nvPr/>
            </p:nvSpPr>
            <p:spPr>
              <a:xfrm>
                <a:off x="2883862" y="1159582"/>
                <a:ext cx="1063215" cy="901028"/>
              </a:xfrm>
              <a:prstGeom prst="roundRect">
                <a:avLst>
                  <a:gd fmla="val 13889" name="adj"/>
                </a:avLst>
              </a:prstGeom>
              <a:solidFill>
                <a:srgbClr val="E870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sp>
          <p:nvSpPr>
            <p:cNvPr id="91" name="Google Shape;91;p2"/>
            <p:cNvSpPr txBox="1"/>
            <p:nvPr/>
          </p:nvSpPr>
          <p:spPr>
            <a:xfrm>
              <a:off x="3250771" y="3701112"/>
              <a:ext cx="1030515" cy="6976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Impact"/>
                  <a:ea typeface="Impact"/>
                  <a:cs typeface="Impact"/>
                  <a:sym typeface="Impact"/>
                </a:rPr>
                <a:t>04</a:t>
              </a:r>
              <a:endParaRPr b="0" i="0" sz="2800" u="none" cap="none" strike="noStrike">
                <a:solidFill>
                  <a:schemeClr val="lt1"/>
                </a:solidFill>
                <a:latin typeface="Impact"/>
                <a:ea typeface="Impact"/>
                <a:cs typeface="Impact"/>
                <a:sym typeface="Impact"/>
              </a:endParaRPr>
            </a:p>
          </p:txBody>
        </p:sp>
      </p:grpSp>
      <p:grpSp>
        <p:nvGrpSpPr>
          <p:cNvPr id="92" name="Google Shape;92;p2"/>
          <p:cNvGrpSpPr/>
          <p:nvPr/>
        </p:nvGrpSpPr>
        <p:grpSpPr>
          <a:xfrm>
            <a:off x="3144689" y="1483185"/>
            <a:ext cx="6428734" cy="675771"/>
            <a:chOff x="4555084" y="1092328"/>
            <a:chExt cx="4697323" cy="1150809"/>
          </a:xfrm>
        </p:grpSpPr>
        <p:pic>
          <p:nvPicPr>
            <p:cNvPr id="93" name="Google Shape;93;p2"/>
            <p:cNvPicPr preferRelativeResize="0"/>
            <p:nvPr/>
          </p:nvPicPr>
          <p:blipFill rotWithShape="1">
            <a:blip r:embed="rId5">
              <a:alphaModFix/>
            </a:blip>
            <a:srcRect b="0" l="0" r="0" t="76775"/>
            <a:stretch/>
          </p:blipFill>
          <p:spPr>
            <a:xfrm>
              <a:off x="4926460" y="2041830"/>
              <a:ext cx="3646270" cy="201307"/>
            </a:xfrm>
            <a:prstGeom prst="rect">
              <a:avLst/>
            </a:prstGeom>
            <a:noFill/>
            <a:ln>
              <a:noFill/>
            </a:ln>
          </p:spPr>
        </p:pic>
        <p:grpSp>
          <p:nvGrpSpPr>
            <p:cNvPr id="94" name="Google Shape;94;p2"/>
            <p:cNvGrpSpPr/>
            <p:nvPr/>
          </p:nvGrpSpPr>
          <p:grpSpPr>
            <a:xfrm>
              <a:off x="4555084" y="1092328"/>
              <a:ext cx="4697323" cy="974451"/>
              <a:chOff x="4555084" y="1092328"/>
              <a:chExt cx="4697323" cy="974451"/>
            </a:xfrm>
          </p:grpSpPr>
          <p:pic>
            <p:nvPicPr>
              <p:cNvPr id="95" name="Google Shape;95;p2"/>
              <p:cNvPicPr preferRelativeResize="0"/>
              <p:nvPr/>
            </p:nvPicPr>
            <p:blipFill rotWithShape="1">
              <a:blip r:embed="rId5">
                <a:alphaModFix/>
              </a:blip>
              <a:srcRect b="0" l="0" r="0" t="76775"/>
              <a:stretch/>
            </p:blipFill>
            <p:spPr>
              <a:xfrm rot="-5400000">
                <a:off x="8600149" y="1414521"/>
                <a:ext cx="958122" cy="346394"/>
              </a:xfrm>
              <a:prstGeom prst="rect">
                <a:avLst/>
              </a:prstGeom>
              <a:noFill/>
              <a:ln>
                <a:noFill/>
              </a:ln>
            </p:spPr>
          </p:pic>
          <p:sp>
            <p:nvSpPr>
              <p:cNvPr id="96" name="Google Shape;96;p2"/>
              <p:cNvSpPr/>
              <p:nvPr/>
            </p:nvSpPr>
            <p:spPr>
              <a:xfrm>
                <a:off x="4555084" y="1092328"/>
                <a:ext cx="4389024"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grpSp>
      <p:grpSp>
        <p:nvGrpSpPr>
          <p:cNvPr id="97" name="Google Shape;97;p2"/>
          <p:cNvGrpSpPr/>
          <p:nvPr/>
        </p:nvGrpSpPr>
        <p:grpSpPr>
          <a:xfrm>
            <a:off x="3132725" y="3126404"/>
            <a:ext cx="6467699" cy="1133653"/>
            <a:chOff x="4555084" y="2343654"/>
            <a:chExt cx="4697324" cy="1145415"/>
          </a:xfrm>
        </p:grpSpPr>
        <p:pic>
          <p:nvPicPr>
            <p:cNvPr id="98" name="Google Shape;98;p2"/>
            <p:cNvPicPr preferRelativeResize="0"/>
            <p:nvPr/>
          </p:nvPicPr>
          <p:blipFill rotWithShape="1">
            <a:blip r:embed="rId5">
              <a:alphaModFix/>
            </a:blip>
            <a:srcRect b="0" l="0" r="0" t="76775"/>
            <a:stretch/>
          </p:blipFill>
          <p:spPr>
            <a:xfrm>
              <a:off x="4926460" y="3287762"/>
              <a:ext cx="3646270" cy="201307"/>
            </a:xfrm>
            <a:prstGeom prst="rect">
              <a:avLst/>
            </a:prstGeom>
            <a:noFill/>
            <a:ln>
              <a:noFill/>
            </a:ln>
          </p:spPr>
        </p:pic>
        <p:grpSp>
          <p:nvGrpSpPr>
            <p:cNvPr id="99" name="Google Shape;99;p2"/>
            <p:cNvGrpSpPr/>
            <p:nvPr/>
          </p:nvGrpSpPr>
          <p:grpSpPr>
            <a:xfrm>
              <a:off x="4555084" y="2343654"/>
              <a:ext cx="4697324" cy="974451"/>
              <a:chOff x="4555084" y="2343654"/>
              <a:chExt cx="4697324" cy="974451"/>
            </a:xfrm>
          </p:grpSpPr>
          <p:pic>
            <p:nvPicPr>
              <p:cNvPr id="100" name="Google Shape;100;p2"/>
              <p:cNvPicPr preferRelativeResize="0"/>
              <p:nvPr/>
            </p:nvPicPr>
            <p:blipFill rotWithShape="1">
              <a:blip r:embed="rId5">
                <a:alphaModFix/>
              </a:blip>
              <a:srcRect b="0" l="0" r="0" t="76775"/>
              <a:stretch/>
            </p:blipFill>
            <p:spPr>
              <a:xfrm rot="-5400000">
                <a:off x="8600150" y="2665847"/>
                <a:ext cx="958122" cy="346394"/>
              </a:xfrm>
              <a:prstGeom prst="rect">
                <a:avLst/>
              </a:prstGeom>
              <a:noFill/>
              <a:ln>
                <a:noFill/>
              </a:ln>
            </p:spPr>
          </p:pic>
          <p:sp>
            <p:nvSpPr>
              <p:cNvPr id="101" name="Google Shape;101;p2"/>
              <p:cNvSpPr/>
              <p:nvPr/>
            </p:nvSpPr>
            <p:spPr>
              <a:xfrm>
                <a:off x="4555084" y="2343654"/>
                <a:ext cx="4389024"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Oi"/>
                  <a:ea typeface="Oi"/>
                  <a:cs typeface="Oi"/>
                  <a:sym typeface="Oi"/>
                </a:endParaRPr>
              </a:p>
            </p:txBody>
          </p:sp>
        </p:grpSp>
      </p:grpSp>
      <p:grpSp>
        <p:nvGrpSpPr>
          <p:cNvPr id="102" name="Google Shape;102;p2"/>
          <p:cNvGrpSpPr/>
          <p:nvPr/>
        </p:nvGrpSpPr>
        <p:grpSpPr>
          <a:xfrm>
            <a:off x="3162985" y="4301769"/>
            <a:ext cx="6504673" cy="675771"/>
            <a:chOff x="4555085" y="4807551"/>
            <a:chExt cx="4697323" cy="974449"/>
          </a:xfrm>
        </p:grpSpPr>
        <p:pic>
          <p:nvPicPr>
            <p:cNvPr id="103" name="Google Shape;103;p2"/>
            <p:cNvPicPr preferRelativeResize="0"/>
            <p:nvPr/>
          </p:nvPicPr>
          <p:blipFill rotWithShape="1">
            <a:blip r:embed="rId5">
              <a:alphaModFix/>
            </a:blip>
            <a:srcRect b="0" l="0" r="0" t="76775"/>
            <a:stretch/>
          </p:blipFill>
          <p:spPr>
            <a:xfrm>
              <a:off x="4873327" y="5580404"/>
              <a:ext cx="3646270" cy="201307"/>
            </a:xfrm>
            <a:prstGeom prst="rect">
              <a:avLst/>
            </a:prstGeom>
            <a:noFill/>
            <a:ln>
              <a:noFill/>
            </a:ln>
          </p:spPr>
        </p:pic>
        <p:grpSp>
          <p:nvGrpSpPr>
            <p:cNvPr id="104" name="Google Shape;104;p2"/>
            <p:cNvGrpSpPr/>
            <p:nvPr/>
          </p:nvGrpSpPr>
          <p:grpSpPr>
            <a:xfrm>
              <a:off x="4555085" y="4807551"/>
              <a:ext cx="4697323" cy="974449"/>
              <a:chOff x="4555085" y="4807551"/>
              <a:chExt cx="4697323" cy="974449"/>
            </a:xfrm>
          </p:grpSpPr>
          <p:pic>
            <p:nvPicPr>
              <p:cNvPr id="105" name="Google Shape;105;p2"/>
              <p:cNvPicPr preferRelativeResize="0"/>
              <p:nvPr/>
            </p:nvPicPr>
            <p:blipFill rotWithShape="1">
              <a:blip r:embed="rId5">
                <a:alphaModFix/>
              </a:blip>
              <a:srcRect b="0" l="0" r="0" t="76775"/>
              <a:stretch/>
            </p:blipFill>
            <p:spPr>
              <a:xfrm rot="-5400000">
                <a:off x="8600150" y="5129743"/>
                <a:ext cx="958122" cy="346393"/>
              </a:xfrm>
              <a:prstGeom prst="rect">
                <a:avLst/>
              </a:prstGeom>
              <a:noFill/>
              <a:ln>
                <a:noFill/>
              </a:ln>
            </p:spPr>
          </p:pic>
          <p:sp>
            <p:nvSpPr>
              <p:cNvPr id="106" name="Google Shape;106;p2"/>
              <p:cNvSpPr/>
              <p:nvPr/>
            </p:nvSpPr>
            <p:spPr>
              <a:xfrm>
                <a:off x="4555085" y="4807551"/>
                <a:ext cx="4389024"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1ACBE"/>
                    </a:solidFill>
                    <a:latin typeface="Times New Roman"/>
                    <a:ea typeface="Times New Roman"/>
                    <a:cs typeface="Times New Roman"/>
                    <a:sym typeface="Times New Roman"/>
                  </a:rPr>
                  <a:t>LinQ và các phương thức</a:t>
                </a:r>
                <a:endParaRPr b="1" sz="2800">
                  <a:solidFill>
                    <a:srgbClr val="01ACBE"/>
                  </a:solidFill>
                  <a:latin typeface="Times New Roman"/>
                  <a:ea typeface="Times New Roman"/>
                  <a:cs typeface="Times New Roman"/>
                  <a:sym typeface="Times New Roman"/>
                </a:endParaRPr>
              </a:p>
            </p:txBody>
          </p:sp>
        </p:grpSp>
      </p:grpSp>
      <p:grpSp>
        <p:nvGrpSpPr>
          <p:cNvPr id="107" name="Google Shape;107;p2"/>
          <p:cNvGrpSpPr/>
          <p:nvPr/>
        </p:nvGrpSpPr>
        <p:grpSpPr>
          <a:xfrm>
            <a:off x="2613536" y="1440455"/>
            <a:ext cx="752541" cy="3643302"/>
            <a:chOff x="3971019" y="796001"/>
            <a:chExt cx="989404" cy="5338506"/>
          </a:xfrm>
        </p:grpSpPr>
        <p:sp>
          <p:nvSpPr>
            <p:cNvPr id="108" name="Google Shape;108;p2"/>
            <p:cNvSpPr/>
            <p:nvPr/>
          </p:nvSpPr>
          <p:spPr>
            <a:xfrm>
              <a:off x="4614031" y="796001"/>
              <a:ext cx="346392" cy="5287413"/>
            </a:xfrm>
            <a:prstGeom prst="rect">
              <a:avLst/>
            </a:prstGeom>
            <a:gradFill>
              <a:gsLst>
                <a:gs pos="0">
                  <a:srgbClr val="000000">
                    <a:alpha val="7843"/>
                  </a:srgbClr>
                </a:gs>
                <a:gs pos="100000">
                  <a:srgbClr val="F2F2F2">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sp>
          <p:nvSpPr>
            <p:cNvPr id="109" name="Google Shape;109;p2"/>
            <p:cNvSpPr/>
            <p:nvPr/>
          </p:nvSpPr>
          <p:spPr>
            <a:xfrm>
              <a:off x="4178614" y="796001"/>
              <a:ext cx="452661" cy="52874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pic>
          <p:nvPicPr>
            <p:cNvPr id="110" name="Google Shape;110;p2"/>
            <p:cNvPicPr preferRelativeResize="0"/>
            <p:nvPr/>
          </p:nvPicPr>
          <p:blipFill rotWithShape="1">
            <a:blip r:embed="rId5">
              <a:alphaModFix/>
            </a:blip>
            <a:srcRect b="0" l="0" r="0" t="76775"/>
            <a:stretch/>
          </p:blipFill>
          <p:spPr>
            <a:xfrm rot="5400000">
              <a:off x="1404452" y="3362569"/>
              <a:ext cx="5338505" cy="205371"/>
            </a:xfrm>
            <a:prstGeom prst="rect">
              <a:avLst/>
            </a:prstGeom>
            <a:noFill/>
            <a:ln>
              <a:noFill/>
            </a:ln>
          </p:spPr>
        </p:pic>
        <p:sp>
          <p:nvSpPr>
            <p:cNvPr id="111" name="Google Shape;111;p2"/>
            <p:cNvSpPr/>
            <p:nvPr/>
          </p:nvSpPr>
          <p:spPr>
            <a:xfrm rot="10800000">
              <a:off x="4614203" y="796001"/>
              <a:ext cx="345594" cy="920797"/>
            </a:xfrm>
            <a:custGeom>
              <a:rect b="b" l="l" r="r" t="t"/>
              <a:pathLst>
                <a:path extrusionOk="0" h="10000" w="10092">
                  <a:moveTo>
                    <a:pt x="0" y="8736"/>
                  </a:moveTo>
                  <a:lnTo>
                    <a:pt x="10092" y="0"/>
                  </a:lnTo>
                  <a:lnTo>
                    <a:pt x="10092" y="10000"/>
                  </a:lnTo>
                  <a:lnTo>
                    <a:pt x="92" y="10000"/>
                  </a:lnTo>
                  <a:cubicBezTo>
                    <a:pt x="30" y="8875"/>
                    <a:pt x="62" y="9861"/>
                    <a:pt x="0" y="8736"/>
                  </a:cubicBezTo>
                  <a:close/>
                </a:path>
              </a:pathLst>
            </a:custGeom>
            <a:gradFill>
              <a:gsLst>
                <a:gs pos="0">
                  <a:srgbClr val="000000">
                    <a:alpha val="20784"/>
                  </a:srgbClr>
                </a:gs>
                <a:gs pos="100000">
                  <a:srgbClr val="F2F2F2">
                    <a:alpha val="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sp>
          <p:nvSpPr>
            <p:cNvPr id="112" name="Google Shape;112;p2"/>
            <p:cNvSpPr/>
            <p:nvPr/>
          </p:nvSpPr>
          <p:spPr>
            <a:xfrm rot="5400000">
              <a:off x="4085362" y="2026910"/>
              <a:ext cx="1396262" cy="345868"/>
            </a:xfrm>
            <a:prstGeom prst="trapezoid">
              <a:avLst>
                <a:gd fmla="val 173951" name="adj"/>
              </a:avLst>
            </a:prstGeom>
            <a:gradFill>
              <a:gsLst>
                <a:gs pos="0">
                  <a:srgbClr val="F2F2F2">
                    <a:alpha val="0"/>
                  </a:srgbClr>
                </a:gs>
                <a:gs pos="100000">
                  <a:srgbClr val="000000">
                    <a:alpha val="2078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sp>
          <p:nvSpPr>
            <p:cNvPr id="113" name="Google Shape;113;p2"/>
            <p:cNvSpPr/>
            <p:nvPr/>
          </p:nvSpPr>
          <p:spPr>
            <a:xfrm rot="5400000">
              <a:off x="4085362" y="3275907"/>
              <a:ext cx="1396262" cy="345868"/>
            </a:xfrm>
            <a:prstGeom prst="trapezoid">
              <a:avLst>
                <a:gd fmla="val 173951" name="adj"/>
              </a:avLst>
            </a:prstGeom>
            <a:gradFill>
              <a:gsLst>
                <a:gs pos="0">
                  <a:srgbClr val="F2F2F2">
                    <a:alpha val="0"/>
                  </a:srgbClr>
                </a:gs>
                <a:gs pos="100000">
                  <a:srgbClr val="000000">
                    <a:alpha val="2078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sp>
          <p:nvSpPr>
            <p:cNvPr id="114" name="Google Shape;114;p2"/>
            <p:cNvSpPr/>
            <p:nvPr/>
          </p:nvSpPr>
          <p:spPr>
            <a:xfrm rot="5400000">
              <a:off x="4085362" y="4502881"/>
              <a:ext cx="1396262" cy="345868"/>
            </a:xfrm>
            <a:prstGeom prst="trapezoid">
              <a:avLst>
                <a:gd fmla="val 173951" name="adj"/>
              </a:avLst>
            </a:prstGeom>
            <a:gradFill>
              <a:gsLst>
                <a:gs pos="0">
                  <a:srgbClr val="F2F2F2">
                    <a:alpha val="0"/>
                  </a:srgbClr>
                </a:gs>
                <a:gs pos="100000">
                  <a:srgbClr val="000000">
                    <a:alpha val="2078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sp>
          <p:nvSpPr>
            <p:cNvPr id="115" name="Google Shape;115;p2"/>
            <p:cNvSpPr/>
            <p:nvPr/>
          </p:nvSpPr>
          <p:spPr>
            <a:xfrm flipH="1">
              <a:off x="4614203" y="5187950"/>
              <a:ext cx="345594" cy="895464"/>
            </a:xfrm>
            <a:custGeom>
              <a:rect b="b" l="l" r="r" t="t"/>
              <a:pathLst>
                <a:path extrusionOk="0" h="10000" w="10092">
                  <a:moveTo>
                    <a:pt x="0" y="8736"/>
                  </a:moveTo>
                  <a:lnTo>
                    <a:pt x="10092" y="0"/>
                  </a:lnTo>
                  <a:lnTo>
                    <a:pt x="10092" y="10000"/>
                  </a:lnTo>
                  <a:lnTo>
                    <a:pt x="92" y="10000"/>
                  </a:lnTo>
                  <a:cubicBezTo>
                    <a:pt x="30" y="8875"/>
                    <a:pt x="62" y="9861"/>
                    <a:pt x="0" y="8736"/>
                  </a:cubicBezTo>
                  <a:close/>
                </a:path>
              </a:pathLst>
            </a:custGeom>
            <a:gradFill>
              <a:gsLst>
                <a:gs pos="0">
                  <a:srgbClr val="000000">
                    <a:alpha val="20784"/>
                  </a:srgbClr>
                </a:gs>
                <a:gs pos="100000">
                  <a:srgbClr val="F2F2F2">
                    <a:alpha val="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Oi"/>
                <a:ea typeface="Oi"/>
                <a:cs typeface="Oi"/>
                <a:sym typeface="Oi"/>
              </a:endParaRPr>
            </a:p>
          </p:txBody>
        </p:sp>
      </p:grpSp>
      <p:sp>
        <p:nvSpPr>
          <p:cNvPr id="116" name="Google Shape;116;p2"/>
          <p:cNvSpPr txBox="1"/>
          <p:nvPr/>
        </p:nvSpPr>
        <p:spPr>
          <a:xfrm>
            <a:off x="3144687" y="1557327"/>
            <a:ext cx="631407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C000"/>
                </a:solidFill>
                <a:latin typeface="Times New Roman"/>
                <a:ea typeface="Times New Roman"/>
                <a:cs typeface="Times New Roman"/>
                <a:sym typeface="Times New Roman"/>
              </a:rPr>
              <a:t>List và các phương thức </a:t>
            </a:r>
            <a:endParaRPr b="1" sz="2800">
              <a:solidFill>
                <a:srgbClr val="FFC000"/>
              </a:solidFill>
              <a:latin typeface="Times New Roman"/>
              <a:ea typeface="Times New Roman"/>
              <a:cs typeface="Times New Roman"/>
              <a:sym typeface="Times New Roman"/>
            </a:endParaRPr>
          </a:p>
        </p:txBody>
      </p:sp>
      <p:sp>
        <p:nvSpPr>
          <p:cNvPr id="117" name="Google Shape;117;p2"/>
          <p:cNvSpPr/>
          <p:nvPr/>
        </p:nvSpPr>
        <p:spPr>
          <a:xfrm>
            <a:off x="3139530" y="3313850"/>
            <a:ext cx="62324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1ACBE"/>
                </a:solidFill>
                <a:latin typeface="Times New Roman"/>
                <a:ea typeface="Times New Roman"/>
                <a:cs typeface="Times New Roman"/>
                <a:sym typeface="Times New Roman"/>
              </a:rPr>
              <a:t>Extention method</a:t>
            </a:r>
            <a:endParaRPr b="1" sz="2800">
              <a:solidFill>
                <a:srgbClr val="01ACBE"/>
              </a:solidFill>
              <a:latin typeface="Times New Roman"/>
              <a:ea typeface="Times New Roman"/>
              <a:cs typeface="Times New Roman"/>
              <a:sym typeface="Times New Roman"/>
            </a:endParaRPr>
          </a:p>
        </p:txBody>
      </p:sp>
      <p:sp>
        <p:nvSpPr>
          <p:cNvPr id="118" name="Google Shape;118;p2"/>
          <p:cNvSpPr/>
          <p:nvPr/>
        </p:nvSpPr>
        <p:spPr>
          <a:xfrm>
            <a:off x="1980759" y="2286811"/>
            <a:ext cx="736574" cy="703059"/>
          </a:xfrm>
          <a:prstGeom prst="roundRect">
            <a:avLst>
              <a:gd fmla="val 13889" name="adj"/>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2800" u="none">
                <a:solidFill>
                  <a:schemeClr val="lt1"/>
                </a:solidFill>
                <a:latin typeface="Impact"/>
                <a:ea typeface="Impact"/>
                <a:cs typeface="Impact"/>
                <a:sym typeface="Impact"/>
              </a:rPr>
              <a:t>02</a:t>
            </a:r>
            <a:endParaRPr b="0" sz="2800" u="none">
              <a:solidFill>
                <a:schemeClr val="lt1"/>
              </a:solidFill>
              <a:latin typeface="Impact"/>
              <a:ea typeface="Impact"/>
              <a:cs typeface="Impact"/>
              <a:sym typeface="Impact"/>
            </a:endParaRPr>
          </a:p>
        </p:txBody>
      </p:sp>
      <p:grpSp>
        <p:nvGrpSpPr>
          <p:cNvPr id="119" name="Google Shape;119;p2"/>
          <p:cNvGrpSpPr/>
          <p:nvPr/>
        </p:nvGrpSpPr>
        <p:grpSpPr>
          <a:xfrm>
            <a:off x="3156058" y="2291078"/>
            <a:ext cx="6007156" cy="718522"/>
            <a:chOff x="4555084" y="4807549"/>
            <a:chExt cx="4361682" cy="974162"/>
          </a:xfrm>
        </p:grpSpPr>
        <p:pic>
          <p:nvPicPr>
            <p:cNvPr id="120" name="Google Shape;120;p2"/>
            <p:cNvPicPr preferRelativeResize="0"/>
            <p:nvPr/>
          </p:nvPicPr>
          <p:blipFill rotWithShape="1">
            <a:blip r:embed="rId5">
              <a:alphaModFix/>
            </a:blip>
            <a:srcRect b="0" l="0" r="0" t="76775"/>
            <a:stretch/>
          </p:blipFill>
          <p:spPr>
            <a:xfrm>
              <a:off x="4873327" y="5580404"/>
              <a:ext cx="3646270" cy="201307"/>
            </a:xfrm>
            <a:prstGeom prst="rect">
              <a:avLst/>
            </a:prstGeom>
            <a:noFill/>
            <a:ln>
              <a:noFill/>
            </a:ln>
          </p:spPr>
        </p:pic>
        <p:sp>
          <p:nvSpPr>
            <p:cNvPr id="121" name="Google Shape;121;p2"/>
            <p:cNvSpPr/>
            <p:nvPr/>
          </p:nvSpPr>
          <p:spPr>
            <a:xfrm>
              <a:off x="4555084" y="4807549"/>
              <a:ext cx="4361682" cy="958122"/>
            </a:xfrm>
            <a:prstGeom prst="roundRect">
              <a:avLst>
                <a:gd fmla="val 9218" name="adj"/>
              </a:avLst>
            </a:prstGeom>
            <a:gradFill>
              <a:gsLst>
                <a:gs pos="0">
                  <a:srgbClr val="FDFDFD"/>
                </a:gs>
                <a:gs pos="47000">
                  <a:srgbClr val="FDFDFD"/>
                </a:gs>
                <a:gs pos="52999">
                  <a:srgbClr val="E8E8E8"/>
                </a:gs>
                <a:gs pos="100000">
                  <a:srgbClr val="ECECEC"/>
                </a:gs>
              </a:gsLst>
              <a:lin ang="5400000" scaled="0"/>
            </a:gradFill>
            <a:ln>
              <a:noFill/>
            </a:ln>
            <a:effectLst>
              <a:outerShdw blurRad="76200" rotWithShape="0" algn="tl" dir="2700000" dist="38100">
                <a:srgbClr val="000000">
                  <a:alpha val="1372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u="none">
                  <a:solidFill>
                    <a:srgbClr val="F52D04"/>
                  </a:solidFill>
                  <a:latin typeface="Times New Roman"/>
                  <a:ea typeface="Times New Roman"/>
                  <a:cs typeface="Times New Roman"/>
                  <a:sym typeface="Times New Roman"/>
                </a:rPr>
                <a:t>Dictionary</a:t>
              </a:r>
              <a:endParaRPr b="1" sz="2800" u="none">
                <a:solidFill>
                  <a:srgbClr val="116B8A"/>
                </a:solidFill>
                <a:latin typeface="Times New Roman"/>
                <a:ea typeface="Times New Roman"/>
                <a:cs typeface="Times New Roman"/>
                <a:sym typeface="Times New Roman"/>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
                                        <p:tgtEl>
                                          <p:spTgt spid="73"/>
                                        </p:tgtEl>
                                        <p:attrNameLst>
                                          <p:attrName>ppt_w</p:attrName>
                                        </p:attrNameLst>
                                      </p:cBhvr>
                                      <p:tavLst>
                                        <p:tav fmla="" tm="0">
                                          <p:val>
                                            <p:strVal val="0"/>
                                          </p:val>
                                        </p:tav>
                                        <p:tav fmla="" tm="100000">
                                          <p:val>
                                            <p:strVal val="#ppt_w"/>
                                          </p:val>
                                        </p:tav>
                                      </p:tavLst>
                                    </p:anim>
                                    <p:anim calcmode="lin" valueType="num">
                                      <p:cBhvr additive="base">
                                        <p:cTn dur="100"/>
                                        <p:tgtEl>
                                          <p:spTgt spid="73"/>
                                        </p:tgtEl>
                                        <p:attrNameLst>
                                          <p:attrName>ppt_h</p:attrName>
                                        </p:attrNameLst>
                                      </p:cBhvr>
                                      <p:tavLst>
                                        <p:tav fmla="" tm="0">
                                          <p:val>
                                            <p:strVal val="0"/>
                                          </p:val>
                                        </p:tav>
                                        <p:tav fmla="" tm="100000">
                                          <p:val>
                                            <p:strVal val="#ppt_h"/>
                                          </p:val>
                                        </p:tav>
                                      </p:tavLst>
                                    </p:anim>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7" name="Google Shape;127;p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8" name="Google Shape;128;p3"/>
          <p:cNvGrpSpPr/>
          <p:nvPr/>
        </p:nvGrpSpPr>
        <p:grpSpPr>
          <a:xfrm>
            <a:off x="1260717" y="1010513"/>
            <a:ext cx="8616270" cy="1007332"/>
            <a:chOff x="3129129" y="1121776"/>
            <a:chExt cx="5933741" cy="1171624"/>
          </a:xfrm>
        </p:grpSpPr>
        <p:sp>
          <p:nvSpPr>
            <p:cNvPr id="129" name="Google Shape;129;p3"/>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30" name="Google Shape;130;p3"/>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31" name="Google Shape;131;p3"/>
          <p:cNvGrpSpPr/>
          <p:nvPr/>
        </p:nvGrpSpPr>
        <p:grpSpPr>
          <a:xfrm>
            <a:off x="1372646" y="987362"/>
            <a:ext cx="1674310" cy="1522886"/>
            <a:chOff x="3020983" y="881796"/>
            <a:chExt cx="2097410" cy="2097410"/>
          </a:xfrm>
        </p:grpSpPr>
        <p:grpSp>
          <p:nvGrpSpPr>
            <p:cNvPr id="132" name="Google Shape;132;p3"/>
            <p:cNvGrpSpPr/>
            <p:nvPr/>
          </p:nvGrpSpPr>
          <p:grpSpPr>
            <a:xfrm>
              <a:off x="3020983" y="881796"/>
              <a:ext cx="2097410" cy="2097410"/>
              <a:chOff x="3099689" y="1098878"/>
              <a:chExt cx="1995612" cy="1995615"/>
            </a:xfrm>
          </p:grpSpPr>
          <p:grpSp>
            <p:nvGrpSpPr>
              <p:cNvPr id="133" name="Google Shape;133;p3"/>
              <p:cNvGrpSpPr/>
              <p:nvPr/>
            </p:nvGrpSpPr>
            <p:grpSpPr>
              <a:xfrm>
                <a:off x="3099689" y="1098878"/>
                <a:ext cx="1995612" cy="1995615"/>
                <a:chOff x="6804316" y="2574806"/>
                <a:chExt cx="3585705" cy="3585705"/>
              </a:xfrm>
            </p:grpSpPr>
            <p:sp>
              <p:nvSpPr>
                <p:cNvPr id="134" name="Google Shape;134;p3"/>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35" name="Google Shape;135;p3"/>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36" name="Google Shape;136;p3"/>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37" name="Google Shape;137;p3"/>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38" name="Google Shape;138;p3"/>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01</a:t>
              </a:r>
              <a:endParaRPr sz="2800">
                <a:solidFill>
                  <a:srgbClr val="FFB850"/>
                </a:solidFill>
                <a:latin typeface="Impact"/>
                <a:ea typeface="Impact"/>
                <a:cs typeface="Impact"/>
                <a:sym typeface="Impact"/>
              </a:endParaRPr>
            </a:p>
          </p:txBody>
        </p:sp>
      </p:grpSp>
      <p:sp>
        <p:nvSpPr>
          <p:cNvPr id="139" name="Google Shape;139;p3"/>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sp>
        <p:nvSpPr>
          <p:cNvPr id="140" name="Google Shape;140;p3"/>
          <p:cNvSpPr txBox="1"/>
          <p:nvPr/>
        </p:nvSpPr>
        <p:spPr>
          <a:xfrm>
            <a:off x="6868586" y="2052266"/>
            <a:ext cx="5323414" cy="470898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List&lt;T&gt; </a:t>
            </a:r>
            <a:r>
              <a:rPr lang="en-US" sz="2000">
                <a:solidFill>
                  <a:schemeClr val="dk1"/>
                </a:solidFill>
                <a:latin typeface="Times New Roman"/>
                <a:ea typeface="Times New Roman"/>
                <a:cs typeface="Times New Roman"/>
                <a:sym typeface="Times New Roman"/>
              </a:rPr>
              <a:t>trong C# là một cấu trúc dữ liệu trong System.Collections.Generic cho phép lưu trữ và quản lý một tập hợp các phần tử theo thứ tự. Đây là một trong những cách phổ biến nhất để lưu trữ dữ liệu theo danh sách trong C#.</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List&lt;T&gt; </a:t>
            </a:r>
            <a:r>
              <a:rPr lang="en-US" sz="2000">
                <a:solidFill>
                  <a:schemeClr val="dk1"/>
                </a:solidFill>
                <a:latin typeface="Times New Roman"/>
                <a:ea typeface="Times New Roman"/>
                <a:cs typeface="Times New Roman"/>
                <a:sym typeface="Times New Roman"/>
              </a:rPr>
              <a:t>được thực hiện dưới dạng một mảng động (dynamic array), có khả năng thay đổi kích thước linh hoạt theo nhu cầu, tự động tăng kích thước khi cần thiết để chứa thêm phần tử.</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Ở đây, T đại diện cho kiểu dữ liệu của các phần tử trong danh sách. Ví dụ, nếu bạn muốn tạo một danh sách chứa các số nguyên (int), bạn sẽ sử dụng List&lt;int&gt;.</a:t>
            </a:r>
            <a:endParaRPr sz="2000">
              <a:solidFill>
                <a:schemeClr val="dk1"/>
              </a:solidFill>
              <a:latin typeface="Times New Roman"/>
              <a:ea typeface="Times New Roman"/>
              <a:cs typeface="Times New Roman"/>
              <a:sym typeface="Times New Roman"/>
            </a:endParaRPr>
          </a:p>
        </p:txBody>
      </p:sp>
      <p:pic>
        <p:nvPicPr>
          <p:cNvPr id="141" name="Google Shape;141;p3"/>
          <p:cNvPicPr preferRelativeResize="0"/>
          <p:nvPr/>
        </p:nvPicPr>
        <p:blipFill rotWithShape="1">
          <a:blip r:embed="rId5">
            <a:alphaModFix/>
          </a:blip>
          <a:srcRect b="2108" l="0" r="6137" t="2283"/>
          <a:stretch/>
        </p:blipFill>
        <p:spPr>
          <a:xfrm>
            <a:off x="479936" y="2113054"/>
            <a:ext cx="5908714" cy="45835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4"/>
          <p:cNvPicPr preferRelativeResize="0"/>
          <p:nvPr/>
        </p:nvPicPr>
        <p:blipFill rotWithShape="1">
          <a:blip r:embed="rId3">
            <a:alphaModFix/>
          </a:blip>
          <a:srcRect b="0" l="0" r="0" t="0"/>
          <a:stretch/>
        </p:blipFill>
        <p:spPr>
          <a:xfrm>
            <a:off x="-23091" y="0"/>
            <a:ext cx="12192000" cy="6858000"/>
          </a:xfrm>
          <a:prstGeom prst="rect">
            <a:avLst/>
          </a:prstGeom>
          <a:noFill/>
          <a:ln>
            <a:noFill/>
          </a:ln>
        </p:spPr>
      </p:pic>
      <p:pic>
        <p:nvPicPr>
          <p:cNvPr id="147" name="Google Shape;147;p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8" name="Google Shape;148;p4"/>
          <p:cNvGrpSpPr/>
          <p:nvPr/>
        </p:nvGrpSpPr>
        <p:grpSpPr>
          <a:xfrm>
            <a:off x="1260717" y="1010513"/>
            <a:ext cx="8616270" cy="1007332"/>
            <a:chOff x="3129129" y="1121776"/>
            <a:chExt cx="5933741" cy="1171624"/>
          </a:xfrm>
        </p:grpSpPr>
        <p:sp>
          <p:nvSpPr>
            <p:cNvPr id="149" name="Google Shape;149;p4"/>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50" name="Google Shape;150;p4"/>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51" name="Google Shape;151;p4"/>
          <p:cNvGrpSpPr/>
          <p:nvPr/>
        </p:nvGrpSpPr>
        <p:grpSpPr>
          <a:xfrm>
            <a:off x="1372646" y="987362"/>
            <a:ext cx="1674310" cy="1522886"/>
            <a:chOff x="3020983" y="881796"/>
            <a:chExt cx="2097410" cy="2097410"/>
          </a:xfrm>
        </p:grpSpPr>
        <p:grpSp>
          <p:nvGrpSpPr>
            <p:cNvPr id="152" name="Google Shape;152;p4"/>
            <p:cNvGrpSpPr/>
            <p:nvPr/>
          </p:nvGrpSpPr>
          <p:grpSpPr>
            <a:xfrm>
              <a:off x="3020983" y="881796"/>
              <a:ext cx="2097410" cy="2097410"/>
              <a:chOff x="3099689" y="1098878"/>
              <a:chExt cx="1995612" cy="1995615"/>
            </a:xfrm>
          </p:grpSpPr>
          <p:grpSp>
            <p:nvGrpSpPr>
              <p:cNvPr id="153" name="Google Shape;153;p4"/>
              <p:cNvGrpSpPr/>
              <p:nvPr/>
            </p:nvGrpSpPr>
            <p:grpSpPr>
              <a:xfrm>
                <a:off x="3099689" y="1098878"/>
                <a:ext cx="1995612" cy="1995615"/>
                <a:chOff x="6804316" y="2574806"/>
                <a:chExt cx="3585705" cy="3585705"/>
              </a:xfrm>
            </p:grpSpPr>
            <p:sp>
              <p:nvSpPr>
                <p:cNvPr id="154" name="Google Shape;154;p4"/>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55" name="Google Shape;155;p4"/>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56" name="Google Shape;156;p4"/>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57" name="Google Shape;157;p4"/>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58" name="Google Shape;158;p4"/>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159" name="Google Shape;159;p4"/>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pic>
        <p:nvPicPr>
          <p:cNvPr id="160" name="Google Shape;160;p4"/>
          <p:cNvPicPr preferRelativeResize="0"/>
          <p:nvPr/>
        </p:nvPicPr>
        <p:blipFill rotWithShape="1">
          <a:blip r:embed="rId5">
            <a:alphaModFix/>
          </a:blip>
          <a:srcRect b="0" l="0" r="0" t="0"/>
          <a:stretch/>
        </p:blipFill>
        <p:spPr>
          <a:xfrm>
            <a:off x="2432725" y="2222187"/>
            <a:ext cx="7841746" cy="43639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5"/>
          <p:cNvPicPr preferRelativeResize="0"/>
          <p:nvPr/>
        </p:nvPicPr>
        <p:blipFill rotWithShape="1">
          <a:blip r:embed="rId3">
            <a:alphaModFix/>
          </a:blip>
          <a:srcRect b="0" l="0" r="0" t="0"/>
          <a:stretch/>
        </p:blipFill>
        <p:spPr>
          <a:xfrm>
            <a:off x="-23091" y="0"/>
            <a:ext cx="12192000" cy="6858000"/>
          </a:xfrm>
          <a:prstGeom prst="rect">
            <a:avLst/>
          </a:prstGeom>
          <a:noFill/>
          <a:ln>
            <a:noFill/>
          </a:ln>
        </p:spPr>
      </p:pic>
      <p:pic>
        <p:nvPicPr>
          <p:cNvPr id="166" name="Google Shape;166;p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7" name="Google Shape;167;p5"/>
          <p:cNvGrpSpPr/>
          <p:nvPr/>
        </p:nvGrpSpPr>
        <p:grpSpPr>
          <a:xfrm>
            <a:off x="1260717" y="1010513"/>
            <a:ext cx="8616270" cy="1007332"/>
            <a:chOff x="3129129" y="1121776"/>
            <a:chExt cx="5933741" cy="1171624"/>
          </a:xfrm>
        </p:grpSpPr>
        <p:sp>
          <p:nvSpPr>
            <p:cNvPr id="168" name="Google Shape;168;p5"/>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69" name="Google Shape;169;p5"/>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70" name="Google Shape;170;p5"/>
          <p:cNvGrpSpPr/>
          <p:nvPr/>
        </p:nvGrpSpPr>
        <p:grpSpPr>
          <a:xfrm>
            <a:off x="1372646" y="987362"/>
            <a:ext cx="1674310" cy="1522886"/>
            <a:chOff x="3020983" y="881796"/>
            <a:chExt cx="2097410" cy="2097410"/>
          </a:xfrm>
        </p:grpSpPr>
        <p:grpSp>
          <p:nvGrpSpPr>
            <p:cNvPr id="171" name="Google Shape;171;p5"/>
            <p:cNvGrpSpPr/>
            <p:nvPr/>
          </p:nvGrpSpPr>
          <p:grpSpPr>
            <a:xfrm>
              <a:off x="3020983" y="881796"/>
              <a:ext cx="2097410" cy="2097410"/>
              <a:chOff x="3099689" y="1098878"/>
              <a:chExt cx="1995612" cy="1995615"/>
            </a:xfrm>
          </p:grpSpPr>
          <p:grpSp>
            <p:nvGrpSpPr>
              <p:cNvPr id="172" name="Google Shape;172;p5"/>
              <p:cNvGrpSpPr/>
              <p:nvPr/>
            </p:nvGrpSpPr>
            <p:grpSpPr>
              <a:xfrm>
                <a:off x="3099689" y="1098878"/>
                <a:ext cx="1995612" cy="1995615"/>
                <a:chOff x="6804316" y="2574806"/>
                <a:chExt cx="3585705" cy="3585705"/>
              </a:xfrm>
            </p:grpSpPr>
            <p:sp>
              <p:nvSpPr>
                <p:cNvPr id="173" name="Google Shape;173;p5"/>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74" name="Google Shape;174;p5"/>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75" name="Google Shape;175;p5"/>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76" name="Google Shape;176;p5"/>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77" name="Google Shape;177;p5"/>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178" name="Google Shape;178;p5"/>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pic>
        <p:nvPicPr>
          <p:cNvPr id="179" name="Google Shape;179;p5"/>
          <p:cNvPicPr preferRelativeResize="0"/>
          <p:nvPr/>
        </p:nvPicPr>
        <p:blipFill rotWithShape="1">
          <a:blip r:embed="rId5">
            <a:alphaModFix/>
          </a:blip>
          <a:srcRect b="0" l="0" r="0" t="0"/>
          <a:stretch/>
        </p:blipFill>
        <p:spPr>
          <a:xfrm>
            <a:off x="3003947" y="2114942"/>
            <a:ext cx="6873039" cy="45469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6"/>
          <p:cNvPicPr preferRelativeResize="0"/>
          <p:nvPr/>
        </p:nvPicPr>
        <p:blipFill rotWithShape="1">
          <a:blip r:embed="rId3">
            <a:alphaModFix/>
          </a:blip>
          <a:srcRect b="0" l="0" r="0" t="0"/>
          <a:stretch/>
        </p:blipFill>
        <p:spPr>
          <a:xfrm>
            <a:off x="-23091" y="0"/>
            <a:ext cx="12192000" cy="6858000"/>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6" name="Google Shape;186;p6"/>
          <p:cNvGrpSpPr/>
          <p:nvPr/>
        </p:nvGrpSpPr>
        <p:grpSpPr>
          <a:xfrm>
            <a:off x="1260717" y="1010513"/>
            <a:ext cx="8616270" cy="1007332"/>
            <a:chOff x="3129129" y="1121776"/>
            <a:chExt cx="5933741" cy="1171624"/>
          </a:xfrm>
        </p:grpSpPr>
        <p:sp>
          <p:nvSpPr>
            <p:cNvPr id="187" name="Google Shape;187;p6"/>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188" name="Google Shape;188;p6"/>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189" name="Google Shape;189;p6"/>
          <p:cNvGrpSpPr/>
          <p:nvPr/>
        </p:nvGrpSpPr>
        <p:grpSpPr>
          <a:xfrm>
            <a:off x="1372646" y="987362"/>
            <a:ext cx="1674310" cy="1522886"/>
            <a:chOff x="3020983" y="881796"/>
            <a:chExt cx="2097410" cy="2097410"/>
          </a:xfrm>
        </p:grpSpPr>
        <p:grpSp>
          <p:nvGrpSpPr>
            <p:cNvPr id="190" name="Google Shape;190;p6"/>
            <p:cNvGrpSpPr/>
            <p:nvPr/>
          </p:nvGrpSpPr>
          <p:grpSpPr>
            <a:xfrm>
              <a:off x="3020983" y="881796"/>
              <a:ext cx="2097410" cy="2097410"/>
              <a:chOff x="3099689" y="1098878"/>
              <a:chExt cx="1995612" cy="1995615"/>
            </a:xfrm>
          </p:grpSpPr>
          <p:grpSp>
            <p:nvGrpSpPr>
              <p:cNvPr id="191" name="Google Shape;191;p6"/>
              <p:cNvGrpSpPr/>
              <p:nvPr/>
            </p:nvGrpSpPr>
            <p:grpSpPr>
              <a:xfrm>
                <a:off x="3099689" y="1098878"/>
                <a:ext cx="1995612" cy="1995615"/>
                <a:chOff x="6804316" y="2574806"/>
                <a:chExt cx="3585705" cy="3585705"/>
              </a:xfrm>
            </p:grpSpPr>
            <p:sp>
              <p:nvSpPr>
                <p:cNvPr id="192" name="Google Shape;192;p6"/>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93" name="Google Shape;193;p6"/>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194" name="Google Shape;194;p6"/>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195" name="Google Shape;195;p6"/>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196" name="Google Shape;196;p6"/>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197" name="Google Shape;197;p6"/>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pic>
        <p:nvPicPr>
          <p:cNvPr id="198" name="Google Shape;198;p6"/>
          <p:cNvPicPr preferRelativeResize="0"/>
          <p:nvPr/>
        </p:nvPicPr>
        <p:blipFill rotWithShape="1">
          <a:blip r:embed="rId5">
            <a:alphaModFix/>
          </a:blip>
          <a:srcRect b="0" l="0" r="0" t="4171"/>
          <a:stretch/>
        </p:blipFill>
        <p:spPr>
          <a:xfrm>
            <a:off x="2533129" y="2101622"/>
            <a:ext cx="6617237" cy="2965203"/>
          </a:xfrm>
          <a:prstGeom prst="rect">
            <a:avLst/>
          </a:prstGeom>
          <a:noFill/>
          <a:ln>
            <a:noFill/>
          </a:ln>
        </p:spPr>
      </p:pic>
      <p:grpSp>
        <p:nvGrpSpPr>
          <p:cNvPr id="199" name="Google Shape;199;p6"/>
          <p:cNvGrpSpPr/>
          <p:nvPr/>
        </p:nvGrpSpPr>
        <p:grpSpPr>
          <a:xfrm>
            <a:off x="2533129" y="5080183"/>
            <a:ext cx="6617237" cy="1669728"/>
            <a:chOff x="2533129" y="5080183"/>
            <a:chExt cx="6695097" cy="1669728"/>
          </a:xfrm>
        </p:grpSpPr>
        <p:pic>
          <p:nvPicPr>
            <p:cNvPr id="200" name="Google Shape;200;p6"/>
            <p:cNvPicPr preferRelativeResize="0"/>
            <p:nvPr/>
          </p:nvPicPr>
          <p:blipFill rotWithShape="1">
            <a:blip r:embed="rId6">
              <a:alphaModFix/>
            </a:blip>
            <a:srcRect b="0" l="0" r="0" t="33575"/>
            <a:stretch/>
          </p:blipFill>
          <p:spPr>
            <a:xfrm>
              <a:off x="2698590" y="5334000"/>
              <a:ext cx="6529636" cy="1415911"/>
            </a:xfrm>
            <a:prstGeom prst="rect">
              <a:avLst/>
            </a:prstGeom>
            <a:noFill/>
            <a:ln>
              <a:noFill/>
            </a:ln>
          </p:spPr>
        </p:pic>
        <p:sp>
          <p:nvSpPr>
            <p:cNvPr id="201" name="Google Shape;201;p6"/>
            <p:cNvSpPr txBox="1"/>
            <p:nvPr/>
          </p:nvSpPr>
          <p:spPr>
            <a:xfrm>
              <a:off x="2533129" y="5080183"/>
              <a:ext cx="5269648" cy="2616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700">
                  <a:solidFill>
                    <a:schemeClr val="dk1"/>
                  </a:solidFill>
                  <a:latin typeface="Oi"/>
                  <a:ea typeface="Oi"/>
                  <a:cs typeface="Oi"/>
                  <a:sym typeface="Oi"/>
                </a:rPr>
                <a:t>.  Count</a:t>
              </a:r>
              <a:r>
                <a:rPr lang="en-US" sz="1700">
                  <a:solidFill>
                    <a:schemeClr val="dk1"/>
                  </a:solidFill>
                  <a:latin typeface="Oi"/>
                  <a:ea typeface="Oi"/>
                  <a:cs typeface="Oi"/>
                  <a:sym typeface="Oi"/>
                </a:rPr>
                <a:t>: Lấy ra chiều dài của List chính là số phần tử của List</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7"/>
          <p:cNvPicPr preferRelativeResize="0"/>
          <p:nvPr/>
        </p:nvPicPr>
        <p:blipFill rotWithShape="1">
          <a:blip r:embed="rId3">
            <a:alphaModFix/>
          </a:blip>
          <a:srcRect b="0" l="0" r="0" t="0"/>
          <a:stretch/>
        </p:blipFill>
        <p:spPr>
          <a:xfrm>
            <a:off x="-23091" y="0"/>
            <a:ext cx="12192000" cy="6858000"/>
          </a:xfrm>
          <a:prstGeom prst="rect">
            <a:avLst/>
          </a:prstGeom>
          <a:noFill/>
          <a:ln>
            <a:noFill/>
          </a:ln>
        </p:spPr>
      </p:pic>
      <p:pic>
        <p:nvPicPr>
          <p:cNvPr id="207" name="Google Shape;207;p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8" name="Google Shape;208;p7"/>
          <p:cNvGrpSpPr/>
          <p:nvPr/>
        </p:nvGrpSpPr>
        <p:grpSpPr>
          <a:xfrm>
            <a:off x="1260717" y="1010513"/>
            <a:ext cx="8616270" cy="1007332"/>
            <a:chOff x="3129129" y="1121776"/>
            <a:chExt cx="5933741" cy="1171624"/>
          </a:xfrm>
        </p:grpSpPr>
        <p:sp>
          <p:nvSpPr>
            <p:cNvPr id="209" name="Google Shape;209;p7"/>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10" name="Google Shape;210;p7"/>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11" name="Google Shape;211;p7"/>
          <p:cNvGrpSpPr/>
          <p:nvPr/>
        </p:nvGrpSpPr>
        <p:grpSpPr>
          <a:xfrm>
            <a:off x="1372646" y="987362"/>
            <a:ext cx="1674310" cy="1522886"/>
            <a:chOff x="3020983" y="881796"/>
            <a:chExt cx="2097410" cy="2097410"/>
          </a:xfrm>
        </p:grpSpPr>
        <p:grpSp>
          <p:nvGrpSpPr>
            <p:cNvPr id="212" name="Google Shape;212;p7"/>
            <p:cNvGrpSpPr/>
            <p:nvPr/>
          </p:nvGrpSpPr>
          <p:grpSpPr>
            <a:xfrm>
              <a:off x="3020983" y="881796"/>
              <a:ext cx="2097410" cy="2097410"/>
              <a:chOff x="3099689" y="1098878"/>
              <a:chExt cx="1995612" cy="1995615"/>
            </a:xfrm>
          </p:grpSpPr>
          <p:grpSp>
            <p:nvGrpSpPr>
              <p:cNvPr id="213" name="Google Shape;213;p7"/>
              <p:cNvGrpSpPr/>
              <p:nvPr/>
            </p:nvGrpSpPr>
            <p:grpSpPr>
              <a:xfrm>
                <a:off x="3099689" y="1098878"/>
                <a:ext cx="1995612" cy="1995615"/>
                <a:chOff x="6804316" y="2574806"/>
                <a:chExt cx="3585705" cy="3585705"/>
              </a:xfrm>
            </p:grpSpPr>
            <p:sp>
              <p:nvSpPr>
                <p:cNvPr id="214" name="Google Shape;214;p7"/>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15" name="Google Shape;215;p7"/>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16" name="Google Shape;216;p7"/>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17" name="Google Shape;217;p7"/>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18" name="Google Shape;218;p7"/>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219" name="Google Shape;219;p7"/>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pic>
        <p:nvPicPr>
          <p:cNvPr id="220" name="Google Shape;220;p7"/>
          <p:cNvPicPr preferRelativeResize="0"/>
          <p:nvPr/>
        </p:nvPicPr>
        <p:blipFill rotWithShape="1">
          <a:blip r:embed="rId5">
            <a:alphaModFix/>
          </a:blip>
          <a:srcRect b="0" l="0" r="0" t="0"/>
          <a:stretch/>
        </p:blipFill>
        <p:spPr>
          <a:xfrm>
            <a:off x="2917356" y="2057536"/>
            <a:ext cx="6455244" cy="47021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8"/>
          <p:cNvPicPr preferRelativeResize="0"/>
          <p:nvPr/>
        </p:nvPicPr>
        <p:blipFill rotWithShape="1">
          <a:blip r:embed="rId3">
            <a:alphaModFix/>
          </a:blip>
          <a:srcRect b="0" l="0" r="0" t="0"/>
          <a:stretch/>
        </p:blipFill>
        <p:spPr>
          <a:xfrm>
            <a:off x="-23091" y="0"/>
            <a:ext cx="12192000" cy="6858000"/>
          </a:xfrm>
          <a:prstGeom prst="rect">
            <a:avLst/>
          </a:prstGeom>
          <a:noFill/>
          <a:ln>
            <a:noFill/>
          </a:ln>
        </p:spPr>
      </p:pic>
      <p:pic>
        <p:nvPicPr>
          <p:cNvPr id="226" name="Google Shape;226;p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7" name="Google Shape;227;p8"/>
          <p:cNvGrpSpPr/>
          <p:nvPr/>
        </p:nvGrpSpPr>
        <p:grpSpPr>
          <a:xfrm>
            <a:off x="1260717" y="1010513"/>
            <a:ext cx="8616270" cy="1007332"/>
            <a:chOff x="3129129" y="1121776"/>
            <a:chExt cx="5933741" cy="1171624"/>
          </a:xfrm>
        </p:grpSpPr>
        <p:sp>
          <p:nvSpPr>
            <p:cNvPr id="228" name="Google Shape;228;p8"/>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29" name="Google Shape;229;p8"/>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30" name="Google Shape;230;p8"/>
          <p:cNvGrpSpPr/>
          <p:nvPr/>
        </p:nvGrpSpPr>
        <p:grpSpPr>
          <a:xfrm>
            <a:off x="1372646" y="987362"/>
            <a:ext cx="1674310" cy="1522886"/>
            <a:chOff x="3020983" y="881796"/>
            <a:chExt cx="2097410" cy="2097410"/>
          </a:xfrm>
        </p:grpSpPr>
        <p:grpSp>
          <p:nvGrpSpPr>
            <p:cNvPr id="231" name="Google Shape;231;p8"/>
            <p:cNvGrpSpPr/>
            <p:nvPr/>
          </p:nvGrpSpPr>
          <p:grpSpPr>
            <a:xfrm>
              <a:off x="3020983" y="881796"/>
              <a:ext cx="2097410" cy="2097410"/>
              <a:chOff x="3099689" y="1098878"/>
              <a:chExt cx="1995612" cy="1995615"/>
            </a:xfrm>
          </p:grpSpPr>
          <p:grpSp>
            <p:nvGrpSpPr>
              <p:cNvPr id="232" name="Google Shape;232;p8"/>
              <p:cNvGrpSpPr/>
              <p:nvPr/>
            </p:nvGrpSpPr>
            <p:grpSpPr>
              <a:xfrm>
                <a:off x="3099689" y="1098878"/>
                <a:ext cx="1995612" cy="1995615"/>
                <a:chOff x="6804316" y="2574806"/>
                <a:chExt cx="3585705" cy="3585705"/>
              </a:xfrm>
            </p:grpSpPr>
            <p:sp>
              <p:nvSpPr>
                <p:cNvPr id="233" name="Google Shape;233;p8"/>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34" name="Google Shape;234;p8"/>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35" name="Google Shape;235;p8"/>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36" name="Google Shape;236;p8"/>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37" name="Google Shape;237;p8"/>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238" name="Google Shape;238;p8"/>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pic>
        <p:nvPicPr>
          <p:cNvPr id="239" name="Google Shape;239;p8"/>
          <p:cNvPicPr preferRelativeResize="0"/>
          <p:nvPr/>
        </p:nvPicPr>
        <p:blipFill rotWithShape="1">
          <a:blip r:embed="rId5">
            <a:alphaModFix/>
          </a:blip>
          <a:srcRect b="0" l="0" r="0" t="0"/>
          <a:stretch/>
        </p:blipFill>
        <p:spPr>
          <a:xfrm>
            <a:off x="2384629" y="2189827"/>
            <a:ext cx="7210563" cy="38299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9"/>
          <p:cNvPicPr preferRelativeResize="0"/>
          <p:nvPr/>
        </p:nvPicPr>
        <p:blipFill rotWithShape="1">
          <a:blip r:embed="rId3">
            <a:alphaModFix/>
          </a:blip>
          <a:srcRect b="0" l="0" r="0" t="0"/>
          <a:stretch/>
        </p:blipFill>
        <p:spPr>
          <a:xfrm>
            <a:off x="-23091" y="0"/>
            <a:ext cx="12192000" cy="6858000"/>
          </a:xfrm>
          <a:prstGeom prst="rect">
            <a:avLst/>
          </a:prstGeom>
          <a:noFill/>
          <a:ln>
            <a:noFill/>
          </a:ln>
        </p:spPr>
      </p:pic>
      <p:pic>
        <p:nvPicPr>
          <p:cNvPr id="245" name="Google Shape;245;p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6" name="Google Shape;246;p9"/>
          <p:cNvGrpSpPr/>
          <p:nvPr/>
        </p:nvGrpSpPr>
        <p:grpSpPr>
          <a:xfrm>
            <a:off x="1260717" y="1010513"/>
            <a:ext cx="8616270" cy="1007332"/>
            <a:chOff x="3129129" y="1121776"/>
            <a:chExt cx="5933741" cy="1171624"/>
          </a:xfrm>
        </p:grpSpPr>
        <p:sp>
          <p:nvSpPr>
            <p:cNvPr id="247" name="Google Shape;247;p9"/>
            <p:cNvSpPr/>
            <p:nvPr/>
          </p:nvSpPr>
          <p:spPr>
            <a:xfrm>
              <a:off x="3129129" y="1121776"/>
              <a:ext cx="5933741" cy="1171624"/>
            </a:xfrm>
            <a:prstGeom prst="roundRect">
              <a:avLst>
                <a:gd fmla="val 50000" name="adj"/>
              </a:avLst>
            </a:prstGeom>
            <a:solidFill>
              <a:srgbClr val="D8D8D8">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sp>
          <p:nvSpPr>
            <p:cNvPr id="248" name="Google Shape;248;p9"/>
            <p:cNvSpPr/>
            <p:nvPr/>
          </p:nvSpPr>
          <p:spPr>
            <a:xfrm>
              <a:off x="3289330" y="1253414"/>
              <a:ext cx="5613340" cy="908350"/>
            </a:xfrm>
            <a:prstGeom prst="roundRect">
              <a:avLst>
                <a:gd fmla="val 50000" name="adj"/>
              </a:avLst>
            </a:prstGeom>
            <a:gradFill>
              <a:gsLst>
                <a:gs pos="0">
                  <a:srgbClr val="FFAA2D"/>
                </a:gs>
                <a:gs pos="100000">
                  <a:srgbClr val="FFD393"/>
                </a:gs>
              </a:gsLst>
              <a:lin ang="0" scaled="0"/>
            </a:gra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rgbClr val="FFAA2D"/>
                </a:solidFill>
                <a:latin typeface="Oi"/>
                <a:ea typeface="Oi"/>
                <a:cs typeface="Oi"/>
                <a:sym typeface="Oi"/>
              </a:endParaRPr>
            </a:p>
          </p:txBody>
        </p:sp>
      </p:grpSp>
      <p:grpSp>
        <p:nvGrpSpPr>
          <p:cNvPr id="249" name="Google Shape;249;p9"/>
          <p:cNvGrpSpPr/>
          <p:nvPr/>
        </p:nvGrpSpPr>
        <p:grpSpPr>
          <a:xfrm>
            <a:off x="1372646" y="987362"/>
            <a:ext cx="1674310" cy="1522886"/>
            <a:chOff x="3020983" y="881796"/>
            <a:chExt cx="2097410" cy="2097410"/>
          </a:xfrm>
        </p:grpSpPr>
        <p:grpSp>
          <p:nvGrpSpPr>
            <p:cNvPr id="250" name="Google Shape;250;p9"/>
            <p:cNvGrpSpPr/>
            <p:nvPr/>
          </p:nvGrpSpPr>
          <p:grpSpPr>
            <a:xfrm>
              <a:off x="3020983" y="881796"/>
              <a:ext cx="2097410" cy="2097410"/>
              <a:chOff x="3099689" y="1098878"/>
              <a:chExt cx="1995612" cy="1995615"/>
            </a:xfrm>
          </p:grpSpPr>
          <p:grpSp>
            <p:nvGrpSpPr>
              <p:cNvPr id="251" name="Google Shape;251;p9"/>
              <p:cNvGrpSpPr/>
              <p:nvPr/>
            </p:nvGrpSpPr>
            <p:grpSpPr>
              <a:xfrm>
                <a:off x="3099689" y="1098878"/>
                <a:ext cx="1995612" cy="1995615"/>
                <a:chOff x="6804316" y="2574806"/>
                <a:chExt cx="3585705" cy="3585705"/>
              </a:xfrm>
            </p:grpSpPr>
            <p:sp>
              <p:nvSpPr>
                <p:cNvPr id="252" name="Google Shape;252;p9"/>
                <p:cNvSpPr/>
                <p:nvPr/>
              </p:nvSpPr>
              <p:spPr>
                <a:xfrm rot="-2700000">
                  <a:off x="7501948" y="2927402"/>
                  <a:ext cx="2190440" cy="2880512"/>
                </a:xfrm>
                <a:custGeom>
                  <a:rect b="b" l="l" r="r" t="t"/>
                  <a:pathLst>
                    <a:path extrusionOk="0" h="2070736" w="1696474">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0">
                      <a:schemeClr val="dk1"/>
                    </a:gs>
                    <a:gs pos="17000">
                      <a:srgbClr val="000000">
                        <a:alpha val="45882"/>
                      </a:srgbClr>
                    </a:gs>
                    <a:gs pos="34000">
                      <a:srgbClr val="000000">
                        <a:alpha val="42745"/>
                      </a:srgbClr>
                    </a:gs>
                    <a:gs pos="51000">
                      <a:srgbClr val="000000">
                        <a:alpha val="20000"/>
                      </a:srgbClr>
                    </a:gs>
                    <a:gs pos="65000">
                      <a:srgbClr val="000000">
                        <a:alpha val="9803"/>
                      </a:srgbClr>
                    </a:gs>
                    <a:gs pos="78000">
                      <a:srgbClr val="000000">
                        <a:alpha val="4705"/>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53" name="Google Shape;253;p9"/>
                <p:cNvSpPr/>
                <p:nvPr/>
              </p:nvSpPr>
              <p:spPr>
                <a:xfrm>
                  <a:off x="7567583" y="3243359"/>
                  <a:ext cx="1344545" cy="1344543"/>
                </a:xfrm>
                <a:prstGeom prst="ellipse">
                  <a:avLst/>
                </a:prstGeom>
                <a:gradFill>
                  <a:gsLst>
                    <a:gs pos="0">
                      <a:srgbClr val="FFFFFF">
                        <a:alpha val="98823"/>
                      </a:srgbClr>
                    </a:gs>
                    <a:gs pos="43000">
                      <a:srgbClr val="F7F7F7"/>
                    </a:gs>
                    <a:gs pos="100000">
                      <a:srgbClr val="B8C0C0"/>
                    </a:gs>
                  </a:gsLst>
                  <a:lin ang="2700000" scaled="0"/>
                </a:gradFill>
                <a:ln>
                  <a:noFill/>
                </a:ln>
                <a:effectLst>
                  <a:outerShdw blurRad="139700" rotWithShape="0" algn="tl" dir="2700000" dist="88900">
                    <a:srgbClr val="494949">
                      <a:alpha val="2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sp>
              <p:nvSpPr>
                <p:cNvPr id="254" name="Google Shape;254;p9"/>
                <p:cNvSpPr/>
                <p:nvPr/>
              </p:nvSpPr>
              <p:spPr>
                <a:xfrm>
                  <a:off x="7380501" y="3019185"/>
                  <a:ext cx="1596494" cy="1596494"/>
                </a:xfrm>
                <a:prstGeom prst="ellipse">
                  <a:avLst/>
                </a:prstGeom>
                <a:gradFill>
                  <a:gsLst>
                    <a:gs pos="0">
                      <a:srgbClr val="FFFFFF">
                        <a:alpha val="98823"/>
                      </a:srgbClr>
                    </a:gs>
                    <a:gs pos="11000">
                      <a:srgbClr val="FFFFFF">
                        <a:alpha val="98823"/>
                      </a:srgbClr>
                    </a:gs>
                    <a:gs pos="39000">
                      <a:schemeClr val="lt1"/>
                    </a:gs>
                    <a:gs pos="52999">
                      <a:srgbClr val="F7F7F7"/>
                    </a:gs>
                    <a:gs pos="100000">
                      <a:srgbClr val="B8C0C0"/>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Arial"/>
                    <a:ea typeface="Arial"/>
                    <a:cs typeface="Arial"/>
                    <a:sym typeface="Arial"/>
                  </a:endParaRPr>
                </a:p>
              </p:txBody>
            </p:sp>
          </p:grpSp>
          <p:sp>
            <p:nvSpPr>
              <p:cNvPr id="255" name="Google Shape;255;p9"/>
              <p:cNvSpPr/>
              <p:nvPr/>
            </p:nvSpPr>
            <p:spPr>
              <a:xfrm>
                <a:off x="3222820" y="1148080"/>
                <a:ext cx="1284820" cy="1284821"/>
              </a:xfrm>
              <a:prstGeom prst="ellipse">
                <a:avLst/>
              </a:prstGeom>
              <a:solidFill>
                <a:schemeClr val="lt1">
                  <a:alpha val="13725"/>
                </a:schemeClr>
              </a:solidFill>
              <a:ln cap="flat" cmpd="sng" w="15875">
                <a:solidFill>
                  <a:schemeClr val="lt1"/>
                </a:solidFill>
                <a:prstDash val="solid"/>
                <a:miter lim="800000"/>
                <a:headEnd len="sm" w="sm" type="none"/>
                <a:tailEnd len="sm" w="sm" type="none"/>
              </a:ln>
              <a:effectLst>
                <a:outerShdw blurRad="215900" rotWithShape="0" algn="tl" dir="2700000" dist="88900">
                  <a:srgbClr val="000000">
                    <a:alpha val="1098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latin typeface="Oi"/>
                  <a:ea typeface="Oi"/>
                  <a:cs typeface="Oi"/>
                  <a:sym typeface="Oi"/>
                </a:endParaRPr>
              </a:p>
            </p:txBody>
          </p:sp>
        </p:grpSp>
        <p:sp>
          <p:nvSpPr>
            <p:cNvPr id="256" name="Google Shape;256;p9"/>
            <p:cNvSpPr txBox="1"/>
            <p:nvPr/>
          </p:nvSpPr>
          <p:spPr>
            <a:xfrm>
              <a:off x="3514455" y="1292811"/>
              <a:ext cx="774240" cy="720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B850"/>
                  </a:solidFill>
                  <a:latin typeface="Impact"/>
                  <a:ea typeface="Impact"/>
                  <a:cs typeface="Impact"/>
                  <a:sym typeface="Impact"/>
                </a:rPr>
                <a:t>02</a:t>
              </a:r>
              <a:endParaRPr sz="2800">
                <a:solidFill>
                  <a:srgbClr val="FFB850"/>
                </a:solidFill>
                <a:latin typeface="Impact"/>
                <a:ea typeface="Impact"/>
                <a:cs typeface="Impact"/>
                <a:sym typeface="Impact"/>
              </a:endParaRPr>
            </a:p>
          </p:txBody>
        </p:sp>
      </p:grpSp>
      <p:sp>
        <p:nvSpPr>
          <p:cNvPr id="257" name="Google Shape;257;p9"/>
          <p:cNvSpPr txBox="1"/>
          <p:nvPr/>
        </p:nvSpPr>
        <p:spPr>
          <a:xfrm>
            <a:off x="2689354" y="1220790"/>
            <a:ext cx="69058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List và các phương thức</a:t>
            </a:r>
            <a:endParaRPr b="1" sz="2800">
              <a:solidFill>
                <a:schemeClr val="dk1"/>
              </a:solidFill>
              <a:latin typeface="Times New Roman"/>
              <a:ea typeface="Times New Roman"/>
              <a:cs typeface="Times New Roman"/>
              <a:sym typeface="Times New Roman"/>
            </a:endParaRPr>
          </a:p>
        </p:txBody>
      </p:sp>
      <p:pic>
        <p:nvPicPr>
          <p:cNvPr id="258" name="Google Shape;258;p9"/>
          <p:cNvPicPr preferRelativeResize="0"/>
          <p:nvPr/>
        </p:nvPicPr>
        <p:blipFill rotWithShape="1">
          <a:blip r:embed="rId5">
            <a:alphaModFix/>
          </a:blip>
          <a:srcRect b="0" l="0" r="0" t="0"/>
          <a:stretch/>
        </p:blipFill>
        <p:spPr>
          <a:xfrm>
            <a:off x="2463685" y="2073700"/>
            <a:ext cx="7699607" cy="4555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