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13.xml.rels" ContentType="application/vnd.openxmlformats-package.relationships+xml"/>
  <Override PartName="/ppt/slideMasters/_rels/slideMaster6.xml.rels" ContentType="application/vnd.openxmlformats-package.relationships+xml"/>
  <Override PartName="/ppt/slideMasters/_rels/slideMaster12.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11.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10.xml.rels" ContentType="application/vnd.openxmlformats-package.relationships+xml"/>
  <Override PartName="/ppt/slideMasters/_rels/slideMaster3.xml.rels" ContentType="application/vnd.openxmlformats-package.relationships+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13.xml" ContentType="application/vnd.openxmlformats-officedocument.presentationml.slideMaster+xml"/>
  <Override PartName="/ppt/slideMasters/slideMaster6.xml" ContentType="application/vnd.openxmlformats-officedocument.presentationml.slideMaster+xml"/>
  <Override PartName="/ppt/slideMasters/slideMaster12.xml" ContentType="application/vnd.openxmlformats-officedocument.presentationml.slideMaster+xml"/>
  <Override PartName="/ppt/slideMasters/slideMaster5.xml" ContentType="application/vnd.openxmlformats-officedocument.presentationml.slideMaster+xml"/>
  <Override PartName="/ppt/slideMasters/slideMaster11.xml" ContentType="application/vnd.openxmlformats-officedocument.presentationml.slideMaster+xml"/>
  <Override PartName="/ppt/slideMasters/slideMaster4.xml" ContentType="application/vnd.openxmlformats-officedocument.presentationml.slideMaster+xml"/>
  <Override PartName="/ppt/slideMasters/slideMaster10.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11.xml" ContentType="application/vnd.openxmlformats-officedocument.theme+xml"/>
  <Override PartName="/ppt/theme/theme6.xml" ContentType="application/vnd.openxmlformats-officedocument.theme+xml"/>
  <Override PartName="/ppt/theme/theme12.xml" ContentType="application/vnd.openxmlformats-officedocument.theme+xml"/>
  <Override PartName="/ppt/theme/theme7.xml" ContentType="application/vnd.openxmlformats-officedocument.theme+xml"/>
  <Override PartName="/ppt/theme/theme13.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_rels/presentation.xml.rels" ContentType="application/vnd.openxmlformats-package.relationships+xml"/>
  <Override PartName="/ppt/slideLayouts/_rels/slideLayout2.xml.rels" ContentType="application/vnd.openxmlformats-package.relationships+xml"/>
  <Override PartName="/ppt/slideLayouts/_rels/slideLayout27.xml.rels" ContentType="application/vnd.openxmlformats-package.relationships+xml"/>
  <Override PartName="/ppt/slideLayouts/_rels/slideLayout88.xml.rels" ContentType="application/vnd.openxmlformats-package.relationships+xml"/>
  <Override PartName="/ppt/slideLayouts/_rels/slideLayout87.xml.rels" ContentType="application/vnd.openxmlformats-package.relationships+xml"/>
  <Override PartName="/ppt/slideLayouts/_rels/slideLayout86.xml.rels" ContentType="application/vnd.openxmlformats-package.relationships+xml"/>
  <Override PartName="/ppt/slideLayouts/_rels/slideLayout78.xml.rels" ContentType="application/vnd.openxmlformats-package.relationships+xml"/>
  <Override PartName="/ppt/slideLayouts/_rels/slideLayout76.xml.rels" ContentType="application/vnd.openxmlformats-package.relationships+xml"/>
  <Override PartName="/ppt/slideLayouts/_rels/slideLayout75.xml.rels" ContentType="application/vnd.openxmlformats-package.relationships+xml"/>
  <Override PartName="/ppt/slideLayouts/_rels/slideLayout74.xml.rels" ContentType="application/vnd.openxmlformats-package.relationships+xml"/>
  <Override PartName="/ppt/slideLayouts/_rels/slideLayout73.xml.rels" ContentType="application/vnd.openxmlformats-package.relationships+xml"/>
  <Override PartName="/ppt/slideLayouts/_rels/slideLayout69.xml.rels" ContentType="application/vnd.openxmlformats-package.relationships+xml"/>
  <Override PartName="/ppt/slideLayouts/_rels/slideLayout72.xml.rels" ContentType="application/vnd.openxmlformats-package.relationships+xml"/>
  <Override PartName="/ppt/slideLayouts/_rels/slideLayout68.xml.rels" ContentType="application/vnd.openxmlformats-package.relationships+xml"/>
  <Override PartName="/ppt/slideLayouts/_rels/slideLayout71.xml.rels" ContentType="application/vnd.openxmlformats-package.relationships+xml"/>
  <Override PartName="/ppt/slideLayouts/_rels/slideLayout67.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94.xml.rels" ContentType="application/vnd.openxmlformats-package.relationships+xml"/>
  <Override PartName="/ppt/slideLayouts/_rels/slideLayout26.xml.rels" ContentType="application/vnd.openxmlformats-package.relationships+xml"/>
  <Override PartName="/ppt/slideLayouts/_rels/slideLayout70.xml.rels" ContentType="application/vnd.openxmlformats-package.relationships+xml"/>
  <Override PartName="/ppt/slideLayouts/_rels/slideLayout25.xml.rels" ContentType="application/vnd.openxmlformats-package.relationships+xml"/>
  <Override PartName="/ppt/slideLayouts/_rels/slideLayout129.xml.rels" ContentType="application/vnd.openxmlformats-package.relationships+xml"/>
  <Override PartName="/ppt/slideLayouts/_rels/slideLayout81.xml.rels" ContentType="application/vnd.openxmlformats-package.relationships+xml"/>
  <Override PartName="/ppt/slideLayouts/_rels/slideLayout37.xml.rels" ContentType="application/vnd.openxmlformats-package.relationships+xml"/>
  <Override PartName="/ppt/slideLayouts/_rels/slideLayout13.xml.rels" ContentType="application/vnd.openxmlformats-package.relationships+xml"/>
  <Override PartName="/ppt/slideLayouts/_rels/slideLayout117.xml.rels" ContentType="application/vnd.openxmlformats-package.relationships+xml"/>
  <Override PartName="/ppt/slideLayouts/_rels/slideLayout80.xml.rels" ContentType="application/vnd.openxmlformats-package.relationships+xml"/>
  <Override PartName="/ppt/slideLayouts/_rels/slideLayout36.xml.rels" ContentType="application/vnd.openxmlformats-package.relationships+xml"/>
  <Override PartName="/ppt/slideLayouts/_rels/slideLayout150.xml.rels" ContentType="application/vnd.openxmlformats-package.relationships+xml"/>
  <Override PartName="/ppt/slideLayouts/_rels/slideLayout146.xml.rels" ContentType="application/vnd.openxmlformats-package.relationships+xml"/>
  <Override PartName="/ppt/slideLayouts/_rels/slideLayout42.xml.rels" ContentType="application/vnd.openxmlformats-package.relationships+xml"/>
  <Override PartName="/ppt/slideLayouts/_rels/slideLayout152.xml.rels" ContentType="application/vnd.openxmlformats-package.relationships+xml"/>
  <Override PartName="/ppt/slideLayouts/_rels/slideLayout151.xml.rels" ContentType="application/vnd.openxmlformats-package.relationships+xml"/>
  <Override PartName="/ppt/slideLayouts/_rels/slideLayout147.xml.rels" ContentType="application/vnd.openxmlformats-package.relationships+xml"/>
  <Override PartName="/ppt/slideLayouts/_rels/slideLayout43.xml.rels" ContentType="application/vnd.openxmlformats-package.relationships+xml"/>
  <Override PartName="/ppt/slideLayouts/_rels/slideLayout96.xml.rels" ContentType="application/vnd.openxmlformats-package.relationships+xml"/>
  <Override PartName="/ppt/slideLayouts/_rels/slideLayout8.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55.xml.rels" ContentType="application/vnd.openxmlformats-package.relationships+xml"/>
  <Override PartName="/ppt/slideLayouts/_rels/slideLayout39.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105.xml.rels" ContentType="application/vnd.openxmlformats-package.relationships+xml"/>
  <Override PartName="/ppt/slideLayouts/_rels/slideLayout131.xml.rels" ContentType="application/vnd.openxmlformats-package.relationships+xml"/>
  <Override PartName="/ppt/slideLayouts/_rels/slideLayout79.xml.rels" ContentType="application/vnd.openxmlformats-package.relationships+xml"/>
  <Override PartName="/ppt/slideLayouts/_rels/slideLayout83.xml.rels" ContentType="application/vnd.openxmlformats-package.relationships+xml"/>
  <Override PartName="/ppt/slideLayouts/_rels/slideLayout6.xml.rels" ContentType="application/vnd.openxmlformats-package.relationships+xml"/>
  <Override PartName="/ppt/slideLayouts/_rels/slideLayout111.xml.rels" ContentType="application/vnd.openxmlformats-package.relationships+xml"/>
  <Override PartName="/ppt/slideLayouts/_rels/slideLayout85.xml.rels" ContentType="application/vnd.openxmlformats-package.relationships+xml"/>
  <Override PartName="/ppt/slideLayouts/_rels/slideLayout66.xml.rels" ContentType="application/vnd.openxmlformats-package.relationships+xml"/>
  <Override PartName="/ppt/slideLayouts/_rels/slideLayout118.xml.rels" ContentType="application/vnd.openxmlformats-package.relationships+xml"/>
  <Override PartName="/ppt/slideLayouts/_rels/slideLayout41.xml.rels" ContentType="application/vnd.openxmlformats-package.relationships+xml"/>
  <Override PartName="/ppt/slideLayouts/_rels/slideLayout145.xml.rels" ContentType="application/vnd.openxmlformats-package.relationships+xml"/>
  <Override PartName="/ppt/slideLayouts/_rels/slideLayout34.xml.rels" ContentType="application/vnd.openxmlformats-package.relationships+xml"/>
  <Override PartName="/ppt/slideLayouts/_rels/slideLayout138.xml.rels" ContentType="application/vnd.openxmlformats-package.relationships+xml"/>
  <Override PartName="/ppt/slideLayouts/_rels/slideLayout50.xml.rels" ContentType="application/vnd.openxmlformats-package.relationships+xml"/>
  <Override PartName="/ppt/slideLayouts/_rels/slideLayout154.xml.rels" ContentType="application/vnd.openxmlformats-package.relationships+xml"/>
  <Override PartName="/ppt/slideLayouts/_rels/slideLayout5.xml.rels" ContentType="application/vnd.openxmlformats-package.relationships+xml"/>
  <Override PartName="/ppt/slideLayouts/_rels/slideLayout104.xml.rels" ContentType="application/vnd.openxmlformats-package.relationships+xml"/>
  <Override PartName="/ppt/slideLayouts/_rels/slideLayout112.xml.rels" ContentType="application/vnd.openxmlformats-package.relationships+xml"/>
  <Override PartName="/ppt/slideLayouts/_rels/slideLayout99.xml.rels" ContentType="application/vnd.openxmlformats-package.relationships+xml"/>
  <Override PartName="/ppt/slideLayouts/_rels/slideLayout108.xml.rels" ContentType="application/vnd.openxmlformats-package.relationships+xml"/>
  <Override PartName="/ppt/slideLayouts/_rels/slideLayout38.xml.rels" ContentType="application/vnd.openxmlformats-package.relationships+xml"/>
  <Override PartName="/ppt/slideLayouts/_rels/slideLayout82.xml.rels" ContentType="application/vnd.openxmlformats-package.relationships+xml"/>
  <Override PartName="/ppt/slideLayouts/_rels/slideLayout148.xml.rels" ContentType="application/vnd.openxmlformats-package.relationships+xml"/>
  <Override PartName="/ppt/slideLayouts/_rels/slideLayout44.xml.rels" ContentType="application/vnd.openxmlformats-package.relationships+xml"/>
  <Override PartName="/ppt/slideLayouts/_rels/slideLayout113.xml.rels" ContentType="application/vnd.openxmlformats-package.relationships+xml"/>
  <Override PartName="/ppt/slideLayouts/_rels/slideLayout109.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0.xml.rels" ContentType="application/vnd.openxmlformats-package.relationships+xml"/>
  <Override PartName="/ppt/slideLayouts/_rels/slideLayout103.xml.rels" ContentType="application/vnd.openxmlformats-package.relationships+xml"/>
  <Override PartName="/ppt/slideLayouts/_rels/slideLayout123.xml.rels" ContentType="application/vnd.openxmlformats-package.relationships+xml"/>
  <Override PartName="/ppt/slideLayouts/_rels/slideLayout101.xml.rels" ContentType="application/vnd.openxmlformats-package.relationships+xml"/>
  <Override PartName="/ppt/slideLayouts/_rels/slideLayout122.xml.rels" ContentType="application/vnd.openxmlformats-package.relationships+xml"/>
  <Override PartName="/ppt/slideLayouts/_rels/slideLayout97.xml.rels" ContentType="application/vnd.openxmlformats-package.relationships+xml"/>
  <Override PartName="/ppt/slideLayouts/_rels/slideLayout106.xml.rels" ContentType="application/vnd.openxmlformats-package.relationships+xml"/>
  <Override PartName="/ppt/slideLayouts/_rels/slideLayout100.xml.rels" ContentType="application/vnd.openxmlformats-package.relationships+xml"/>
  <Override PartName="/ppt/slideLayouts/_rels/slideLayout84.xml.rels" ContentType="application/vnd.openxmlformats-package.relationships+xml"/>
  <Override PartName="/ppt/slideLayouts/_rels/slideLayout29.xml.rels" ContentType="application/vnd.openxmlformats-package.relationships+xml"/>
  <Override PartName="/ppt/slideLayouts/_rels/slideLayout102.xml.rels" ContentType="application/vnd.openxmlformats-package.relationships+xml"/>
  <Override PartName="/ppt/slideLayouts/_rels/slideLayout107.xml.rels" ContentType="application/vnd.openxmlformats-package.relationships+xml"/>
  <Override PartName="/ppt/slideLayouts/_rels/slideLayout98.xml.rels" ContentType="application/vnd.openxmlformats-package.relationships+xml"/>
  <Override PartName="/ppt/slideLayouts/_rels/slideLayout28.xml.rels" ContentType="application/vnd.openxmlformats-package.relationships+xml"/>
  <Override PartName="/ppt/slideLayouts/_rels/slideLayout65.xml.rels" ContentType="application/vnd.openxmlformats-package.relationships+xml"/>
  <Override PartName="/ppt/slideLayouts/_rels/slideLayout51.xml.rels" ContentType="application/vnd.openxmlformats-package.relationships+xml"/>
  <Override PartName="/ppt/slideLayouts/_rels/slideLayout155.xml.rels" ContentType="application/vnd.openxmlformats-package.relationships+xml"/>
  <Override PartName="/ppt/slideLayouts/_rels/slideLayout1.xml.rels" ContentType="application/vnd.openxmlformats-package.relationships+xml"/>
  <Override PartName="/ppt/slideLayouts/_rels/slideLayout140.xml.rels" ContentType="application/vnd.openxmlformats-package.relationships+xml"/>
  <Override PartName="/ppt/slideLayouts/_rels/slideLayout32.xml.rels" ContentType="application/vnd.openxmlformats-package.relationships+xml"/>
  <Override PartName="/ppt/slideLayouts/_rels/slideLayout136.xml.rels" ContentType="application/vnd.openxmlformats-package.relationships+xml"/>
  <Override PartName="/ppt/slideLayouts/_rels/slideLayout35.xml.rels" ContentType="application/vnd.openxmlformats-package.relationships+xml"/>
  <Override PartName="/ppt/slideLayouts/_rels/slideLayout139.xml.rels" ContentType="application/vnd.openxmlformats-package.relationships+xml"/>
  <Override PartName="/ppt/slideLayouts/_rels/slideLayout40.xml.rels" ContentType="application/vnd.openxmlformats-package.relationships+xml"/>
  <Override PartName="/ppt/slideLayouts/_rels/slideLayout144.xml.rels" ContentType="application/vnd.openxmlformats-package.relationships+xml"/>
  <Override PartName="/ppt/slideLayouts/_rels/slideLayout153.xml.rels" ContentType="application/vnd.openxmlformats-package.relationships+xml"/>
  <Override PartName="/ppt/slideLayouts/_rels/slideLayout45.xml.rels" ContentType="application/vnd.openxmlformats-package.relationships+xml"/>
  <Override PartName="/ppt/slideLayouts/_rels/slideLayout149.xml.rels" ContentType="application/vnd.openxmlformats-package.relationships+xml"/>
  <Override PartName="/ppt/slideLayouts/_rels/slideLayout7.xml.rels" ContentType="application/vnd.openxmlformats-package.relationships+xml"/>
  <Override PartName="/ppt/slideLayouts/_rels/slideLayout52.xml.rels" ContentType="application/vnd.openxmlformats-package.relationships+xml"/>
  <Override PartName="/ppt/slideLayouts/_rels/slideLayout156.xml.rels" ContentType="application/vnd.openxmlformats-package.relationships+xml"/>
  <Override PartName="/ppt/slideLayouts/_rels/slideLayout30.xml.rels" ContentType="application/vnd.openxmlformats-package.relationships+xml"/>
  <Override PartName="/ppt/slideLayouts/_rels/slideLayout134.xml.rels" ContentType="application/vnd.openxmlformats-package.relationships+xml"/>
  <Override PartName="/ppt/slideLayouts/_rels/slideLayout143.xml.rels" ContentType="application/vnd.openxmlformats-package.relationships+xml"/>
  <Override PartName="/ppt/slideLayouts/_rels/slideLayout133.xml.rels" ContentType="application/vnd.openxmlformats-package.relationships+xml"/>
  <Override PartName="/ppt/slideLayouts/_rels/slideLayout142.xml.rels" ContentType="application/vnd.openxmlformats-package.relationships+xml"/>
  <Override PartName="/ppt/slideLayouts/_rels/slideLayout90.xml.rels" ContentType="application/vnd.openxmlformats-package.relationships+xml"/>
  <Override PartName="/ppt/slideLayouts/_rels/slideLayout46.xml.rels" ContentType="application/vnd.openxmlformats-package.relationships+xml"/>
  <Override PartName="/ppt/slideLayouts/_rels/slideLayout132.xml.rels" ContentType="application/vnd.openxmlformats-package.relationships+xml"/>
  <Override PartName="/ppt/slideLayouts/_rels/slideLayout141.xml.rels" ContentType="application/vnd.openxmlformats-package.relationships+xml"/>
  <Override PartName="/ppt/slideLayouts/_rels/slideLayout33.xml.rels" ContentType="application/vnd.openxmlformats-package.relationships+xml"/>
  <Override PartName="/ppt/slideLayouts/_rels/slideLayout137.xml.rels" ContentType="application/vnd.openxmlformats-package.relationships+xml"/>
  <Override PartName="/ppt/slideLayouts/_rels/slideLayout130.xml.rels" ContentType="application/vnd.openxmlformats-package.relationships+xml"/>
  <Override PartName="/ppt/slideLayouts/_rels/slideLayout77.xml.rels" ContentType="application/vnd.openxmlformats-package.relationships+xml"/>
  <Override PartName="/ppt/slideLayouts/_rels/slideLayout31.xml.rels" ContentType="application/vnd.openxmlformats-package.relationships+xml"/>
  <Override PartName="/ppt/slideLayouts/_rels/slideLayout135.xml.rels" ContentType="application/vnd.openxmlformats-package.relationships+xml"/>
  <Override PartName="/ppt/slideLayouts/_rels/slideLayout64.xml.rels" ContentType="application/vnd.openxmlformats-package.relationships+xml"/>
  <Override PartName="/ppt/slideLayouts/_rels/slideLayout12.xml.rels" ContentType="application/vnd.openxmlformats-package.relationships+xml"/>
  <Override PartName="/ppt/slideLayouts/_rels/slideLayout116.xml.rels" ContentType="application/vnd.openxmlformats-package.relationships+xml"/>
  <Override PartName="/ppt/slideLayouts/_rels/slideLayout91.xml.rels" ContentType="application/vnd.openxmlformats-package.relationships+xml"/>
  <Override PartName="/ppt/slideLayouts/_rels/slideLayout47.xml.rels" ContentType="application/vnd.openxmlformats-package.relationships+xml"/>
  <Override PartName="/ppt/slideLayouts/_rels/slideLayout9.xml.rels" ContentType="application/vnd.openxmlformats-package.relationships+xml"/>
  <Override PartName="/ppt/slideLayouts/_rels/slideLayout11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11.xml.rels" ContentType="application/vnd.openxmlformats-package.relationships+xml"/>
  <Override PartName="/ppt/slideLayouts/_rels/slideLayout115.xml.rels" ContentType="application/vnd.openxmlformats-package.relationships+xml"/>
  <Override PartName="/ppt/slideLayouts/_rels/slideLayout48.xml.rels" ContentType="application/vnd.openxmlformats-package.relationships+xml"/>
  <Override PartName="/ppt/slideLayouts/_rels/slideLayout92.xml.rels" ContentType="application/vnd.openxmlformats-package.relationships+xml"/>
  <Override PartName="/ppt/slideLayouts/_rels/slideLayout128.xml.rels" ContentType="application/vnd.openxmlformats-package.relationships+xml"/>
  <Override PartName="/ppt/slideLayouts/_rels/slideLayout24.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23.xml.rels" ContentType="application/vnd.openxmlformats-package.relationships+xml"/>
  <Override PartName="/ppt/slideLayouts/_rels/slideLayout127.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24.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95.xml.rels" ContentType="application/vnd.openxmlformats-package.relationships+xml"/>
  <Override PartName="/ppt/slideLayouts/_rels/slideLayout58.xml.rels" ContentType="application/vnd.openxmlformats-package.relationships+xml"/>
  <Override PartName="/ppt/slideLayouts/_rels/slideLayout125.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2.xml.rels" ContentType="application/vnd.openxmlformats-package.relationships+xml"/>
  <Override PartName="/ppt/slideLayouts/_rels/slideLayout126.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49.xml.rels" ContentType="application/vnd.openxmlformats-package.relationships+xml"/>
  <Override PartName="/ppt/slideLayouts/_rels/slideLayout93.xml.rels" ContentType="application/vnd.openxmlformats-package.relationships+xml"/>
  <Override PartName="/ppt/slideLayouts/_rels/slideLayout119.xml.rels" ContentType="application/vnd.openxmlformats-package.relationships+xml"/>
  <Override PartName="/ppt/slideLayouts/_rels/slideLayout15.xml.rels" ContentType="application/vnd.openxmlformats-package.relationships+xml"/>
  <Override PartName="/ppt/slideLayouts/slideLayout124.xml" ContentType="application/vnd.openxmlformats-officedocument.presentationml.slideLayout+xml"/>
  <Override PartName="/ppt/slideLayouts/slideLayout123.xml" ContentType="application/vnd.openxmlformats-officedocument.presentationml.slideLayout+xml"/>
  <Override PartName="/ppt/slideLayouts/slideLayout122.xml" ContentType="application/vnd.openxmlformats-officedocument.presentationml.slideLayout+xml"/>
  <Override PartName="/ppt/slideLayouts/slideLayout121.xml" ContentType="application/vnd.openxmlformats-officedocument.presentationml.slideLayout+xml"/>
  <Override PartName="/ppt/slideLayouts/slideLayout120.xml" ContentType="application/vnd.openxmlformats-officedocument.presentationml.slideLayout+xml"/>
  <Override PartName="/ppt/slideLayouts/slideLayout114.xml" ContentType="application/vnd.openxmlformats-officedocument.presentationml.slideLayout+xml"/>
  <Override PartName="/ppt/slideLayouts/slideLayout113.xml" ContentType="application/vnd.openxmlformats-officedocument.presentationml.slideLayout+xml"/>
  <Override PartName="/ppt/slideLayouts/slideLayout112.xml" ContentType="application/vnd.openxmlformats-officedocument.presentationml.slideLayout+xml"/>
  <Override PartName="/ppt/slideLayouts/slideLayout111.xml" ContentType="application/vnd.openxmlformats-officedocument.presentationml.slideLayout+xml"/>
  <Override PartName="/ppt/slideLayouts/slideLayout110.xml" ContentType="application/vnd.openxmlformats-officedocument.presentationml.slideLayout+xml"/>
  <Override PartName="/ppt/slideLayouts/slideLayout109.xml" ContentType="application/vnd.openxmlformats-officedocument.presentationml.slideLayout+xml"/>
  <Override PartName="/ppt/slideLayouts/slideLayout108.xml" ContentType="application/vnd.openxmlformats-officedocument.presentationml.slideLayout+xml"/>
  <Override PartName="/ppt/slideLayouts/slideLayout107.xml" ContentType="application/vnd.openxmlformats-officedocument.presentationml.slideLayout+xml"/>
  <Override PartName="/ppt/slideLayouts/slideLayout106.xml" ContentType="application/vnd.openxmlformats-officedocument.presentationml.slideLayout+xml"/>
  <Override PartName="/ppt/slideLayouts/slideLayout105.xml" ContentType="application/vnd.openxmlformats-officedocument.presentationml.slideLayout+xml"/>
  <Override PartName="/ppt/slideLayouts/slideLayout104.xml" ContentType="application/vnd.openxmlformats-officedocument.presentationml.slideLayout+xml"/>
  <Override PartName="/ppt/slideLayouts/slideLayout103.xml" ContentType="application/vnd.openxmlformats-officedocument.presentationml.slideLayout+xml"/>
  <Override PartName="/ppt/slideLayouts/slideLayout102.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99.xml" ContentType="application/vnd.openxmlformats-officedocument.presentationml.slideLayout+xml"/>
  <Override PartName="/ppt/slideLayouts/slideLayout5.xml" ContentType="application/vnd.openxmlformats-officedocument.presentationml.slideLayout+xml"/>
  <Override PartName="/ppt/slideLayouts/slideLayout98.xml" ContentType="application/vnd.openxmlformats-officedocument.presentationml.slideLayout+xml"/>
  <Override PartName="/ppt/slideLayouts/slideLayout4.xml" ContentType="application/vnd.openxmlformats-officedocument.presentationml.slideLayout+xml"/>
  <Override PartName="/ppt/slideLayouts/slideLayout97.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117.xml" ContentType="application/vnd.openxmlformats-officedocument.presentationml.slideLayout+xml"/>
  <Override PartName="/ppt/slideLayouts/slideLayout49.xml" ContentType="application/vnd.openxmlformats-officedocument.presentationml.slideLayout+xml"/>
  <Override PartName="/ppt/slideLayouts/slideLayout30.xml" ContentType="application/vnd.openxmlformats-officedocument.presentationml.slideLayout+xml"/>
  <Override PartName="/ppt/slideLayouts/slideLayout135.xml" ContentType="application/vnd.openxmlformats-officedocument.presentationml.slideLayout+xml"/>
  <Override PartName="/ppt/slideLayouts/slideLayout31.xml" ContentType="application/vnd.openxmlformats-officedocument.presentationml.slideLayout+xml"/>
  <Override PartName="/ppt/slideLayouts/slideLayout136.xml" ContentType="application/vnd.openxmlformats-officedocument.presentationml.slideLayout+xml"/>
  <Override PartName="/ppt/slideLayouts/slideLayout32.xml" ContentType="application/vnd.openxmlformats-officedocument.presentationml.slideLayout+xml"/>
  <Override PartName="/ppt/slideLayouts/slideLayout137.xml" ContentType="application/vnd.openxmlformats-officedocument.presentationml.slideLayout+xml"/>
  <Override PartName="/ppt/slideLayouts/slideLayout33.xml" ContentType="application/vnd.openxmlformats-officedocument.presentationml.slideLayout+xml"/>
  <Override PartName="/ppt/slideLayouts/slideLayout138.xml" ContentType="application/vnd.openxmlformats-officedocument.presentationml.slideLayout+xml"/>
  <Override PartName="/ppt/slideLayouts/slideLayout34.xml" ContentType="application/vnd.openxmlformats-officedocument.presentationml.slideLayout+xml"/>
  <Override PartName="/ppt/slideLayouts/slideLayout139.xml" ContentType="application/vnd.openxmlformats-officedocument.presentationml.slideLayout+xml"/>
  <Override PartName="/ppt/slideLayouts/slideLayout35.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118.xml" ContentType="application/vnd.openxmlformats-officedocument.presentationml.slideLayout+xml"/>
  <Override PartName="/ppt/slideLayouts/slideLayout6.xml" ContentType="application/vnd.openxmlformats-officedocument.presentationml.slideLayout+xml"/>
  <Override PartName="/ppt/slideLayouts/slideLayout149.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3.xml" ContentType="application/vnd.openxmlformats-officedocument.presentationml.slideLayout+xml"/>
  <Override PartName="/ppt/slideLayouts/slideLayout145.xml" ContentType="application/vnd.openxmlformats-officedocument.presentationml.slideLayout+xml"/>
  <Override PartName="/ppt/slideLayouts/slideLayout40.xml" ContentType="application/vnd.openxmlformats-officedocument.presentationml.slideLayout+xml"/>
  <Override PartName="/ppt/slideLayouts/slideLayout96.xml" ContentType="application/vnd.openxmlformats-officedocument.presentationml.slideLayout+xml"/>
  <Override PartName="/ppt/slideLayouts/slideLayout28.xml" ContentType="application/vnd.openxmlformats-officedocument.presentationml.slideLayout+xml"/>
  <Override PartName="/ppt/slideLayouts/slideLayout2.xml" ContentType="application/vnd.openxmlformats-officedocument.presentationml.slideLayout+xml"/>
  <Override PartName="/ppt/slideLayouts/slideLayout54.xml" ContentType="application/vnd.openxmlformats-officedocument.presentationml.slideLayout+xml"/>
  <Override PartName="/ppt/slideLayouts/slideLayout146.xml" ContentType="application/vnd.openxmlformats-officedocument.presentationml.slideLayout+xml"/>
  <Override PartName="/ppt/slideLayouts/slideLayout41.xml" ContentType="application/vnd.openxmlformats-officedocument.presentationml.slideLayout+xml"/>
  <Override PartName="/ppt/slideLayouts/slideLayout55.xml" ContentType="application/vnd.openxmlformats-officedocument.presentationml.slideLayout+xml"/>
  <Override PartName="/ppt/slideLayouts/slideLayout147.xml" ContentType="application/vnd.openxmlformats-officedocument.presentationml.slideLayout+xml"/>
  <Override PartName="/ppt/slideLayouts/slideLayout42.xml" ContentType="application/vnd.openxmlformats-officedocument.presentationml.slideLayout+xml"/>
  <Override PartName="/ppt/slideLayouts/slideLayout56.xml" ContentType="application/vnd.openxmlformats-officedocument.presentationml.slideLayout+xml"/>
  <Override PartName="/ppt/slideLayouts/slideLayout148.xml" ContentType="application/vnd.openxmlformats-officedocument.presentationml.slideLayout+xml"/>
  <Override PartName="/ppt/slideLayouts/slideLayout43.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50.xml" ContentType="application/vnd.openxmlformats-officedocument.presentationml.slideLayout+xml"/>
  <Override PartName="/ppt/slideLayouts/slideLayout52.xml" ContentType="application/vnd.openxmlformats-officedocument.presentationml.slideLayout+xml"/>
  <Override PartName="/ppt/slideLayouts/slideLayout144.xml" ContentType="application/vnd.openxmlformats-officedocument.presentationml.slideLayout+xml"/>
  <Override PartName="/ppt/slideLayouts/slideLayout156.xml" ContentType="application/vnd.openxmlformats-officedocument.presentationml.slideLayout+xml"/>
  <Override PartName="/ppt/slideLayouts/slideLayout51.xml" ContentType="application/vnd.openxmlformats-officedocument.presentationml.slideLayout+xml"/>
  <Override PartName="/ppt/slideLayouts/slideLayout143.xml" ContentType="application/vnd.openxmlformats-officedocument.presentationml.slideLayout+xml"/>
  <Override PartName="/ppt/slideLayouts/slideLayout142.xml" ContentType="application/vnd.openxmlformats-officedocument.presentationml.slideLayout+xml"/>
  <Override PartName="/ppt/slideLayouts/slideLayout141.xml" ContentType="application/vnd.openxmlformats-officedocument.presentationml.slideLayout+xml"/>
  <Override PartName="/ppt/slideLayouts/slideLayout140.xml" ContentType="application/vnd.openxmlformats-officedocument.presentationml.slideLayout+xml"/>
  <Override PartName="/ppt/slideLayouts/slideLayout134.xml" ContentType="application/vnd.openxmlformats-officedocument.presentationml.slideLayout+xml"/>
  <Override PartName="/ppt/slideLayouts/slideLayout133.xml" ContentType="application/vnd.openxmlformats-officedocument.presentationml.slideLayout+xml"/>
  <Override PartName="/ppt/slideLayouts/slideLayout132.xml" ContentType="application/vnd.openxmlformats-officedocument.presentationml.slideLayout+xml"/>
  <Override PartName="/ppt/slideLayouts/slideLayout131.xml" ContentType="application/vnd.openxmlformats-officedocument.presentationml.slideLayout+xml"/>
  <Override PartName="/ppt/slideLayouts/slideLayout37.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36.xml" ContentType="application/vnd.openxmlformats-officedocument.presentationml.slideLayout+xml"/>
  <Override PartName="/ppt/slideLayouts/slideLayout128.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16.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5.xml" ContentType="application/vnd.openxmlformats-officedocument.presentationml.slideLayout+xml"/>
  <Override PartName="/ppt/slideLayouts/slideLayout24.xml" ContentType="application/vnd.openxmlformats-officedocument.presentationml.slideLayout+xml"/>
  <Override PartName="/ppt/slideLayouts/slideLayout92.xml" ContentType="application/vnd.openxmlformats-officedocument.presentationml.slideLayout+xml"/>
  <Override PartName="/ppt/slideLayouts/slideLayout23.xml" ContentType="application/vnd.openxmlformats-officedocument.presentationml.slideLayout+xml"/>
  <Override PartName="/ppt/slideLayouts/slideLayout91.xml" ContentType="application/vnd.openxmlformats-officedocument.presentationml.slideLayout+xml"/>
  <Override PartName="/ppt/slideLayouts/slideLayout59.xml" ContentType="application/vnd.openxmlformats-officedocument.presentationml.slideLayout+xml"/>
  <Override PartName="/ppt/slideLayouts/slideLayout90.xml" ContentType="application/vnd.openxmlformats-officedocument.presentationml.slideLayout+xml"/>
  <Override PartName="/ppt/slideLayouts/slideLayout22.xml" ContentType="application/vnd.openxmlformats-officedocument.presentationml.slideLayout+xml"/>
  <Override PartName="/ppt/slideLayouts/slideLayout127.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25.xml" ContentType="application/vnd.openxmlformats-officedocument.presentationml.slideLayout+xml"/>
  <Override PartName="/ppt/slideLayouts/slideLayout58.xml" ContentType="application/vnd.openxmlformats-officedocument.presentationml.slideLayout+xml"/>
  <Override PartName="/ppt/slideLayouts/slideLayout21.xml" ContentType="application/vnd.openxmlformats-officedocument.presentationml.slideLayout+xml"/>
  <Override PartName="/ppt/slideLayouts/slideLayout126.xml" ContentType="application/vnd.openxmlformats-officedocument.presentationml.slideLayout+xml"/>
  <Override PartName="/ppt/slideLayouts/slideLayout82.xml" ContentType="application/vnd.openxmlformats-officedocument.presentationml.slideLayout+xml"/>
  <Override PartName="/ppt/slideLayouts/slideLayout14.xml" ContentType="application/vnd.openxmlformats-officedocument.presentationml.slideLayout+xml"/>
  <Override PartName="/ppt/slideLayouts/slideLayout119.xml" ContentType="application/vnd.openxmlformats-officedocument.presentationml.slideLayout+xml"/>
  <Override PartName="/ppt/slideLayouts/slideLayout83.xml" ContentType="application/vnd.openxmlformats-officedocument.presentationml.slideLayout+xml"/>
  <Override PartName="/ppt/slideLayouts/slideLayout15.xml" ContentType="application/vnd.openxmlformats-officedocument.presentationml.slideLayout+xml"/>
  <Override PartName="/ppt/slideLayouts/slideLayout12.xml" ContentType="application/vnd.openxmlformats-officedocument.presentationml.slideLayout+xml"/>
  <Override PartName="/ppt/slideLayouts/slideLayout80.xml" ContentType="application/vnd.openxmlformats-officedocument.presentationml.slideLayout+xml"/>
  <Override PartName="/ppt/slideLayouts/slideLayout84.xml" ContentType="application/vnd.openxmlformats-officedocument.presentationml.slideLayout+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Layouts/slideLayout81.xml" ContentType="application/vnd.openxmlformats-officedocument.presentationml.slideLayout+xml"/>
  <Override PartName="/ppt/slideLayouts/slideLayout25.xml" ContentType="application/vnd.openxmlformats-officedocument.presentationml.slideLayout+xml"/>
  <Override PartName="/ppt/slideLayouts/slideLayout93.xml" ContentType="application/vnd.openxmlformats-officedocument.presentationml.slideLayout+xml"/>
  <Override PartName="/ppt/slideLayouts/slideLayout26.xml" ContentType="application/vnd.openxmlformats-officedocument.presentationml.slideLayout+xml"/>
  <Override PartName="/ppt/slideLayouts/slideLayout9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17.xml" ContentType="application/vnd.openxmlformats-officedocument.presentationml.slideLayout+xml"/>
  <Override PartName="/ppt/slideLayouts/slideLayout85.xml" ContentType="application/vnd.openxmlformats-officedocument.presentationml.slideLayout+xml"/>
  <Override PartName="/ppt/slideLayouts/slideLayout18.xml" ContentType="application/vnd.openxmlformats-officedocument.presentationml.slideLayout+xml"/>
  <Override PartName="/ppt/slideLayouts/slideLayout86.xml" ContentType="application/vnd.openxmlformats-officedocument.presentationml.slideLayout+xml"/>
  <Override PartName="/ppt/slideLayouts/slideLayout19.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xml" ContentType="application/vnd.openxmlformats-officedocument.presentationml.slideLayout+xml"/>
  <Override PartName="/ppt/slideLayouts/slideLayout27.xml" ContentType="application/vnd.openxmlformats-officedocument.presentationml.slideLayout+xml"/>
  <Override PartName="/ppt/slideLayouts/slideLayout95.xml" ContentType="application/vnd.openxmlformats-officedocument.presentationml.slideLayout+xml"/>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2.jpeg" ContentType="image/jpeg"/>
  <Override PartName="/ppt/media/image18.png" ContentType="image/png"/>
  <Override PartName="/ppt/media/image17.png" ContentType="image/png"/>
  <Override PartName="/ppt/media/image16.jpeg" ContentType="image/jpeg"/>
  <Override PartName="/ppt/media/image15.jpeg" ContentType="image/jpeg"/>
  <Override PartName="/ppt/media/image14.png" ContentType="image/png"/>
  <Override PartName="/ppt/media/image28.png" ContentType="image/png"/>
  <Override PartName="/ppt/media/image5.png" ContentType="image/png"/>
  <Override PartName="/ppt/media/image35.png" ContentType="image/png"/>
  <Override PartName="/ppt/media/image13.png" ContentType="image/png"/>
  <Override PartName="/ppt/media/image9.png" ContentType="image/png"/>
  <Override PartName="/ppt/media/image39.png" ContentType="image/png"/>
  <Override PartName="/ppt/media/image41.png" ContentType="image/png"/>
  <Override PartName="/ppt/media/image40.png" ContentType="image/png"/>
  <Override PartName="/ppt/media/image30.png" ContentType="image/png"/>
  <Override PartName="/ppt/media/image42.png" ContentType="image/png"/>
  <Override PartName="/ppt/media/image31.png" ContentType="image/png"/>
  <Override PartName="/ppt/media/image29.png" ContentType="image/png"/>
  <Override PartName="/ppt/media/image43.png" ContentType="image/png"/>
  <Override PartName="/ppt/media/image32.png" ContentType="image/png"/>
  <Override PartName="/ppt/media/image10.png" ContentType="image/png"/>
  <Override PartName="/ppt/media/image1.jpeg" ContentType="image/jpeg"/>
  <Override PartName="/ppt/media/image44.png" ContentType="image/png"/>
  <Override PartName="/ppt/media/image45.png" ContentType="image/png"/>
  <Override PartName="/ppt/media/image46.png" ContentType="image/png"/>
  <Override PartName="/ppt/media/image11.png" ContentType="image/png"/>
  <Override PartName="/ppt/media/image38.png" ContentType="image/png"/>
  <Override PartName="/ppt/media/image8.png" ContentType="image/png"/>
  <Override PartName="/ppt/media/image12.png" ContentType="image/png"/>
  <Override PartName="/ppt/media/image7.png" ContentType="image/png"/>
  <Override PartName="/ppt/media/image37.png" ContentType="image/png"/>
  <Override PartName="/ppt/media/image6.png" ContentType="image/png"/>
  <Override PartName="/ppt/media/image36.png" ContentType="image/png"/>
  <Override PartName="/ppt/media/image34.png" ContentType="image/png"/>
  <Override PartName="/ppt/media/image4.png" ContentType="image/png"/>
  <Override PartName="/ppt/media/image27.png" ContentType="image/png"/>
  <Override PartName="/ppt/media/image33.png" ContentType="image/png"/>
  <Override PartName="/ppt/media/image3.png" ContentType="image/png"/>
  <Override PartName="/ppt/media/image26.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37.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25.xml.rels" ContentType="application/vnd.openxmlformats-package.relationships+xml"/>
  <Override PartName="/ppt/slides/_rels/slide16.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 id="289" r:id="rId48"/>
    <p:sldId id="290" r:id="rId49"/>
    <p:sldId id="291" r:id="rId50"/>
    <p:sldId id="292" r:id="rId51"/>
    <p:sldId id="293" r:id="rId52"/>
    <p:sldId id="294" r:id="rId53"/>
    <p:sldId id="295" r:id="rId54"/>
    <p:sldId id="296" r:id="rId55"/>
    <p:sldId id="297" r:id="rId56"/>
    <p:sldId id="298" r:id="rId57"/>
  </p:sldIdLst>
  <p:sldSz cx="9720262" cy="64801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 Target="slides/slide1.xml"/><Relationship Id="rId16" Type="http://schemas.openxmlformats.org/officeDocument/2006/relationships/slide" Target="slides/slide2.xml"/><Relationship Id="rId17" Type="http://schemas.openxmlformats.org/officeDocument/2006/relationships/slide" Target="slides/slide3.xml"/><Relationship Id="rId18" Type="http://schemas.openxmlformats.org/officeDocument/2006/relationships/slide" Target="slides/slide4.xml"/><Relationship Id="rId19" Type="http://schemas.openxmlformats.org/officeDocument/2006/relationships/slide" Target="slides/slide5.xml"/><Relationship Id="rId20" Type="http://schemas.openxmlformats.org/officeDocument/2006/relationships/slide" Target="slides/slide6.xml"/><Relationship Id="rId21" Type="http://schemas.openxmlformats.org/officeDocument/2006/relationships/slide" Target="slides/slide7.xml"/><Relationship Id="rId22" Type="http://schemas.openxmlformats.org/officeDocument/2006/relationships/slide" Target="slides/slide8.xml"/><Relationship Id="rId23" Type="http://schemas.openxmlformats.org/officeDocument/2006/relationships/slide" Target="slides/slide9.xml"/><Relationship Id="rId24" Type="http://schemas.openxmlformats.org/officeDocument/2006/relationships/slide" Target="slides/slide10.xml"/><Relationship Id="rId25" Type="http://schemas.openxmlformats.org/officeDocument/2006/relationships/slide" Target="slides/slide11.xml"/><Relationship Id="rId26" Type="http://schemas.openxmlformats.org/officeDocument/2006/relationships/slide" Target="slides/slide12.xml"/><Relationship Id="rId27" Type="http://schemas.openxmlformats.org/officeDocument/2006/relationships/slide" Target="slides/slide13.xml"/><Relationship Id="rId28" Type="http://schemas.openxmlformats.org/officeDocument/2006/relationships/slide" Target="slides/slide14.xml"/><Relationship Id="rId29" Type="http://schemas.openxmlformats.org/officeDocument/2006/relationships/slide" Target="slides/slide15.xml"/><Relationship Id="rId30" Type="http://schemas.openxmlformats.org/officeDocument/2006/relationships/slide" Target="slides/slide16.xml"/><Relationship Id="rId31" Type="http://schemas.openxmlformats.org/officeDocument/2006/relationships/slide" Target="slides/slide17.xml"/><Relationship Id="rId32" Type="http://schemas.openxmlformats.org/officeDocument/2006/relationships/slide" Target="slides/slide18.xml"/><Relationship Id="rId33" Type="http://schemas.openxmlformats.org/officeDocument/2006/relationships/slide" Target="slides/slide19.xml"/><Relationship Id="rId34" Type="http://schemas.openxmlformats.org/officeDocument/2006/relationships/slide" Target="slides/slide20.xml"/><Relationship Id="rId35" Type="http://schemas.openxmlformats.org/officeDocument/2006/relationships/slide" Target="slides/slide21.xml"/><Relationship Id="rId36" Type="http://schemas.openxmlformats.org/officeDocument/2006/relationships/slide" Target="slides/slide22.xml"/><Relationship Id="rId37" Type="http://schemas.openxmlformats.org/officeDocument/2006/relationships/slide" Target="slides/slide23.xml"/><Relationship Id="rId38" Type="http://schemas.openxmlformats.org/officeDocument/2006/relationships/slide" Target="slides/slide24.xml"/><Relationship Id="rId39" Type="http://schemas.openxmlformats.org/officeDocument/2006/relationships/slide" Target="slides/slide25.xml"/><Relationship Id="rId40" Type="http://schemas.openxmlformats.org/officeDocument/2006/relationships/slide" Target="slides/slide26.xml"/><Relationship Id="rId41" Type="http://schemas.openxmlformats.org/officeDocument/2006/relationships/slide" Target="slides/slide27.xml"/><Relationship Id="rId42" Type="http://schemas.openxmlformats.org/officeDocument/2006/relationships/slide" Target="slides/slide28.xml"/><Relationship Id="rId43" Type="http://schemas.openxmlformats.org/officeDocument/2006/relationships/slide" Target="slides/slide29.xml"/><Relationship Id="rId44" Type="http://schemas.openxmlformats.org/officeDocument/2006/relationships/slide" Target="slides/slide30.xml"/><Relationship Id="rId45" Type="http://schemas.openxmlformats.org/officeDocument/2006/relationships/slide" Target="slides/slide31.xml"/><Relationship Id="rId46" Type="http://schemas.openxmlformats.org/officeDocument/2006/relationships/slide" Target="slides/slide32.xml"/><Relationship Id="rId47" Type="http://schemas.openxmlformats.org/officeDocument/2006/relationships/slide" Target="slides/slide33.xml"/><Relationship Id="rId48" Type="http://schemas.openxmlformats.org/officeDocument/2006/relationships/slide" Target="slides/slide34.xml"/><Relationship Id="rId49" Type="http://schemas.openxmlformats.org/officeDocument/2006/relationships/slide" Target="slides/slide35.xml"/><Relationship Id="rId50" Type="http://schemas.openxmlformats.org/officeDocument/2006/relationships/slide" Target="slides/slide36.xml"/><Relationship Id="rId51" Type="http://schemas.openxmlformats.org/officeDocument/2006/relationships/slide" Target="slides/slide37.xml"/><Relationship Id="rId52" Type="http://schemas.openxmlformats.org/officeDocument/2006/relationships/slide" Target="slides/slide38.xml"/><Relationship Id="rId53" Type="http://schemas.openxmlformats.org/officeDocument/2006/relationships/slide" Target="slides/slide39.xml"/><Relationship Id="rId54" Type="http://schemas.openxmlformats.org/officeDocument/2006/relationships/slide" Target="slides/slide40.xml"/><Relationship Id="rId55" Type="http://schemas.openxmlformats.org/officeDocument/2006/relationships/slide" Target="slides/slide41.xml"/><Relationship Id="rId56" Type="http://schemas.openxmlformats.org/officeDocument/2006/relationships/slide" Target="slides/slide42.xml"/><Relationship Id="rId57" Type="http://schemas.openxmlformats.org/officeDocument/2006/relationships/slide" Target="slides/slide4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486000" y="1516320"/>
            <a:ext cx="8747640" cy="17924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86000" y="3479400"/>
            <a:ext cx="874764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340" name="PlaceHolder 2"/>
          <p:cNvSpPr>
            <a:spLocks noGrp="1"/>
          </p:cNvSpPr>
          <p:nvPr>
            <p:ph type="body"/>
          </p:nvPr>
        </p:nvSpPr>
        <p:spPr>
          <a:xfrm>
            <a:off x="486000" y="1516320"/>
            <a:ext cx="4268520" cy="3758040"/>
          </a:xfrm>
          <a:prstGeom prst="rect">
            <a:avLst/>
          </a:prstGeom>
        </p:spPr>
        <p:txBody>
          <a:bodyPr lIns="0" rIns="0" tIns="0" bIns="0">
            <a:normAutofit/>
          </a:bodyPr>
          <a:p>
            <a:endParaRPr b="0" lang="en-IN" sz="3200" spc="-1" strike="noStrike">
              <a:latin typeface="Arial"/>
            </a:endParaRPr>
          </a:p>
        </p:txBody>
      </p:sp>
      <p:sp>
        <p:nvSpPr>
          <p:cNvPr id="341" name="PlaceHolder 3"/>
          <p:cNvSpPr>
            <a:spLocks noGrp="1"/>
          </p:cNvSpPr>
          <p:nvPr>
            <p:ph type="body"/>
          </p:nvPr>
        </p:nvSpPr>
        <p:spPr>
          <a:xfrm>
            <a:off x="4968360" y="1516320"/>
            <a:ext cx="4268520" cy="37580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2"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3" name="PlaceHolder 1"/>
          <p:cNvSpPr>
            <a:spLocks noGrp="1"/>
          </p:cNvSpPr>
          <p:nvPr>
            <p:ph type="subTitle"/>
          </p:nvPr>
        </p:nvSpPr>
        <p:spPr>
          <a:xfrm>
            <a:off x="486000" y="258480"/>
            <a:ext cx="8747640" cy="50158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345" name="PlaceHolder 2"/>
          <p:cNvSpPr>
            <a:spLocks noGrp="1"/>
          </p:cNvSpPr>
          <p:nvPr>
            <p:ph type="body"/>
          </p:nvPr>
        </p:nvSpPr>
        <p:spPr>
          <a:xfrm>
            <a:off x="486000" y="1516320"/>
            <a:ext cx="4268520" cy="1792440"/>
          </a:xfrm>
          <a:prstGeom prst="rect">
            <a:avLst/>
          </a:prstGeom>
        </p:spPr>
        <p:txBody>
          <a:bodyPr lIns="0" rIns="0" tIns="0" bIns="0">
            <a:normAutofit/>
          </a:bodyPr>
          <a:p>
            <a:endParaRPr b="0" lang="en-IN" sz="3200" spc="-1" strike="noStrike">
              <a:latin typeface="Arial"/>
            </a:endParaRPr>
          </a:p>
        </p:txBody>
      </p:sp>
      <p:sp>
        <p:nvSpPr>
          <p:cNvPr id="346" name="PlaceHolder 3"/>
          <p:cNvSpPr>
            <a:spLocks noGrp="1"/>
          </p:cNvSpPr>
          <p:nvPr>
            <p:ph type="body"/>
          </p:nvPr>
        </p:nvSpPr>
        <p:spPr>
          <a:xfrm>
            <a:off x="4968360" y="1516320"/>
            <a:ext cx="4268520" cy="3758040"/>
          </a:xfrm>
          <a:prstGeom prst="rect">
            <a:avLst/>
          </a:prstGeom>
        </p:spPr>
        <p:txBody>
          <a:bodyPr lIns="0" rIns="0" tIns="0" bIns="0">
            <a:normAutofit/>
          </a:bodyPr>
          <a:p>
            <a:endParaRPr b="0" lang="en-IN" sz="3200" spc="-1" strike="noStrike">
              <a:latin typeface="Arial"/>
            </a:endParaRPr>
          </a:p>
        </p:txBody>
      </p:sp>
      <p:sp>
        <p:nvSpPr>
          <p:cNvPr id="347" name="PlaceHolder 4"/>
          <p:cNvSpPr>
            <a:spLocks noGrp="1"/>
          </p:cNvSpPr>
          <p:nvPr>
            <p:ph type="body"/>
          </p:nvPr>
        </p:nvSpPr>
        <p:spPr>
          <a:xfrm>
            <a:off x="486000" y="3479400"/>
            <a:ext cx="426852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349" name="PlaceHolder 2"/>
          <p:cNvSpPr>
            <a:spLocks noGrp="1"/>
          </p:cNvSpPr>
          <p:nvPr>
            <p:ph type="body"/>
          </p:nvPr>
        </p:nvSpPr>
        <p:spPr>
          <a:xfrm>
            <a:off x="486000" y="1516320"/>
            <a:ext cx="4268520" cy="3758040"/>
          </a:xfrm>
          <a:prstGeom prst="rect">
            <a:avLst/>
          </a:prstGeom>
        </p:spPr>
        <p:txBody>
          <a:bodyPr lIns="0" rIns="0" tIns="0" bIns="0">
            <a:normAutofit/>
          </a:bodyPr>
          <a:p>
            <a:endParaRPr b="0" lang="en-IN" sz="3200" spc="-1" strike="noStrike">
              <a:latin typeface="Arial"/>
            </a:endParaRPr>
          </a:p>
        </p:txBody>
      </p:sp>
      <p:sp>
        <p:nvSpPr>
          <p:cNvPr id="350" name="PlaceHolder 3"/>
          <p:cNvSpPr>
            <a:spLocks noGrp="1"/>
          </p:cNvSpPr>
          <p:nvPr>
            <p:ph type="body"/>
          </p:nvPr>
        </p:nvSpPr>
        <p:spPr>
          <a:xfrm>
            <a:off x="4968360" y="1516320"/>
            <a:ext cx="4268520" cy="1792440"/>
          </a:xfrm>
          <a:prstGeom prst="rect">
            <a:avLst/>
          </a:prstGeom>
        </p:spPr>
        <p:txBody>
          <a:bodyPr lIns="0" rIns="0" tIns="0" bIns="0">
            <a:normAutofit/>
          </a:bodyPr>
          <a:p>
            <a:endParaRPr b="0" lang="en-IN" sz="3200" spc="-1" strike="noStrike">
              <a:latin typeface="Arial"/>
            </a:endParaRPr>
          </a:p>
        </p:txBody>
      </p:sp>
      <p:sp>
        <p:nvSpPr>
          <p:cNvPr id="351" name="PlaceHolder 4"/>
          <p:cNvSpPr>
            <a:spLocks noGrp="1"/>
          </p:cNvSpPr>
          <p:nvPr>
            <p:ph type="body"/>
          </p:nvPr>
        </p:nvSpPr>
        <p:spPr>
          <a:xfrm>
            <a:off x="4968360" y="3479400"/>
            <a:ext cx="426852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353" name="PlaceHolder 2"/>
          <p:cNvSpPr>
            <a:spLocks noGrp="1"/>
          </p:cNvSpPr>
          <p:nvPr>
            <p:ph type="body"/>
          </p:nvPr>
        </p:nvSpPr>
        <p:spPr>
          <a:xfrm>
            <a:off x="486000" y="1516320"/>
            <a:ext cx="4268520" cy="1792440"/>
          </a:xfrm>
          <a:prstGeom prst="rect">
            <a:avLst/>
          </a:prstGeom>
        </p:spPr>
        <p:txBody>
          <a:bodyPr lIns="0" rIns="0" tIns="0" bIns="0">
            <a:normAutofit/>
          </a:bodyPr>
          <a:p>
            <a:endParaRPr b="0" lang="en-IN" sz="3200" spc="-1" strike="noStrike">
              <a:latin typeface="Arial"/>
            </a:endParaRPr>
          </a:p>
        </p:txBody>
      </p:sp>
      <p:sp>
        <p:nvSpPr>
          <p:cNvPr id="354" name="PlaceHolder 3"/>
          <p:cNvSpPr>
            <a:spLocks noGrp="1"/>
          </p:cNvSpPr>
          <p:nvPr>
            <p:ph type="body"/>
          </p:nvPr>
        </p:nvSpPr>
        <p:spPr>
          <a:xfrm>
            <a:off x="4968360" y="1516320"/>
            <a:ext cx="4268520" cy="1792440"/>
          </a:xfrm>
          <a:prstGeom prst="rect">
            <a:avLst/>
          </a:prstGeom>
        </p:spPr>
        <p:txBody>
          <a:bodyPr lIns="0" rIns="0" tIns="0" bIns="0">
            <a:normAutofit/>
          </a:bodyPr>
          <a:p>
            <a:endParaRPr b="0" lang="en-IN" sz="3200" spc="-1" strike="noStrike">
              <a:latin typeface="Arial"/>
            </a:endParaRPr>
          </a:p>
        </p:txBody>
      </p:sp>
      <p:sp>
        <p:nvSpPr>
          <p:cNvPr id="355" name="PlaceHolder 4"/>
          <p:cNvSpPr>
            <a:spLocks noGrp="1"/>
          </p:cNvSpPr>
          <p:nvPr>
            <p:ph type="body"/>
          </p:nvPr>
        </p:nvSpPr>
        <p:spPr>
          <a:xfrm>
            <a:off x="486000" y="3479400"/>
            <a:ext cx="874764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357" name="PlaceHolder 2"/>
          <p:cNvSpPr>
            <a:spLocks noGrp="1"/>
          </p:cNvSpPr>
          <p:nvPr>
            <p:ph type="body"/>
          </p:nvPr>
        </p:nvSpPr>
        <p:spPr>
          <a:xfrm>
            <a:off x="486000" y="1516320"/>
            <a:ext cx="8747640" cy="1792440"/>
          </a:xfrm>
          <a:prstGeom prst="rect">
            <a:avLst/>
          </a:prstGeom>
        </p:spPr>
        <p:txBody>
          <a:bodyPr lIns="0" rIns="0" tIns="0" bIns="0">
            <a:normAutofit/>
          </a:bodyPr>
          <a:p>
            <a:endParaRPr b="0" lang="en-IN" sz="3200" spc="-1" strike="noStrike">
              <a:latin typeface="Arial"/>
            </a:endParaRPr>
          </a:p>
        </p:txBody>
      </p:sp>
      <p:sp>
        <p:nvSpPr>
          <p:cNvPr id="358" name="PlaceHolder 3"/>
          <p:cNvSpPr>
            <a:spLocks noGrp="1"/>
          </p:cNvSpPr>
          <p:nvPr>
            <p:ph type="body"/>
          </p:nvPr>
        </p:nvSpPr>
        <p:spPr>
          <a:xfrm>
            <a:off x="486000" y="3479400"/>
            <a:ext cx="874764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360" name="PlaceHolder 2"/>
          <p:cNvSpPr>
            <a:spLocks noGrp="1"/>
          </p:cNvSpPr>
          <p:nvPr>
            <p:ph type="body"/>
          </p:nvPr>
        </p:nvSpPr>
        <p:spPr>
          <a:xfrm>
            <a:off x="486000" y="1516320"/>
            <a:ext cx="4268520" cy="1792440"/>
          </a:xfrm>
          <a:prstGeom prst="rect">
            <a:avLst/>
          </a:prstGeom>
        </p:spPr>
        <p:txBody>
          <a:bodyPr lIns="0" rIns="0" tIns="0" bIns="0">
            <a:normAutofit/>
          </a:bodyPr>
          <a:p>
            <a:endParaRPr b="0" lang="en-IN" sz="3200" spc="-1" strike="noStrike">
              <a:latin typeface="Arial"/>
            </a:endParaRPr>
          </a:p>
        </p:txBody>
      </p:sp>
      <p:sp>
        <p:nvSpPr>
          <p:cNvPr id="361" name="PlaceHolder 3"/>
          <p:cNvSpPr>
            <a:spLocks noGrp="1"/>
          </p:cNvSpPr>
          <p:nvPr>
            <p:ph type="body"/>
          </p:nvPr>
        </p:nvSpPr>
        <p:spPr>
          <a:xfrm>
            <a:off x="4968360" y="1516320"/>
            <a:ext cx="4268520" cy="1792440"/>
          </a:xfrm>
          <a:prstGeom prst="rect">
            <a:avLst/>
          </a:prstGeom>
        </p:spPr>
        <p:txBody>
          <a:bodyPr lIns="0" rIns="0" tIns="0" bIns="0">
            <a:normAutofit/>
          </a:bodyPr>
          <a:p>
            <a:endParaRPr b="0" lang="en-IN" sz="3200" spc="-1" strike="noStrike">
              <a:latin typeface="Arial"/>
            </a:endParaRPr>
          </a:p>
        </p:txBody>
      </p:sp>
      <p:sp>
        <p:nvSpPr>
          <p:cNvPr id="362" name="PlaceHolder 4"/>
          <p:cNvSpPr>
            <a:spLocks noGrp="1"/>
          </p:cNvSpPr>
          <p:nvPr>
            <p:ph type="body"/>
          </p:nvPr>
        </p:nvSpPr>
        <p:spPr>
          <a:xfrm>
            <a:off x="486000" y="3479400"/>
            <a:ext cx="4268520" cy="1792440"/>
          </a:xfrm>
          <a:prstGeom prst="rect">
            <a:avLst/>
          </a:prstGeom>
        </p:spPr>
        <p:txBody>
          <a:bodyPr lIns="0" rIns="0" tIns="0" bIns="0">
            <a:normAutofit/>
          </a:bodyPr>
          <a:p>
            <a:endParaRPr b="0" lang="en-IN" sz="3200" spc="-1" strike="noStrike">
              <a:latin typeface="Arial"/>
            </a:endParaRPr>
          </a:p>
        </p:txBody>
      </p:sp>
      <p:sp>
        <p:nvSpPr>
          <p:cNvPr id="363" name="PlaceHolder 5"/>
          <p:cNvSpPr>
            <a:spLocks noGrp="1"/>
          </p:cNvSpPr>
          <p:nvPr>
            <p:ph type="body"/>
          </p:nvPr>
        </p:nvSpPr>
        <p:spPr>
          <a:xfrm>
            <a:off x="4968360" y="3479400"/>
            <a:ext cx="426852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4"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365" name="PlaceHolder 2"/>
          <p:cNvSpPr>
            <a:spLocks noGrp="1"/>
          </p:cNvSpPr>
          <p:nvPr>
            <p:ph type="body"/>
          </p:nvPr>
        </p:nvSpPr>
        <p:spPr>
          <a:xfrm>
            <a:off x="486000" y="1516320"/>
            <a:ext cx="2816640" cy="1792440"/>
          </a:xfrm>
          <a:prstGeom prst="rect">
            <a:avLst/>
          </a:prstGeom>
        </p:spPr>
        <p:txBody>
          <a:bodyPr lIns="0" rIns="0" tIns="0" bIns="0">
            <a:normAutofit/>
          </a:bodyPr>
          <a:p>
            <a:endParaRPr b="0" lang="en-IN" sz="3200" spc="-1" strike="noStrike">
              <a:latin typeface="Arial"/>
            </a:endParaRPr>
          </a:p>
        </p:txBody>
      </p:sp>
      <p:sp>
        <p:nvSpPr>
          <p:cNvPr id="366" name="PlaceHolder 3"/>
          <p:cNvSpPr>
            <a:spLocks noGrp="1"/>
          </p:cNvSpPr>
          <p:nvPr>
            <p:ph type="body"/>
          </p:nvPr>
        </p:nvSpPr>
        <p:spPr>
          <a:xfrm>
            <a:off x="3443760" y="1516320"/>
            <a:ext cx="2816640" cy="1792440"/>
          </a:xfrm>
          <a:prstGeom prst="rect">
            <a:avLst/>
          </a:prstGeom>
        </p:spPr>
        <p:txBody>
          <a:bodyPr lIns="0" rIns="0" tIns="0" bIns="0">
            <a:normAutofit/>
          </a:bodyPr>
          <a:p>
            <a:endParaRPr b="0" lang="en-IN" sz="3200" spc="-1" strike="noStrike">
              <a:latin typeface="Arial"/>
            </a:endParaRPr>
          </a:p>
        </p:txBody>
      </p:sp>
      <p:sp>
        <p:nvSpPr>
          <p:cNvPr id="367" name="PlaceHolder 4"/>
          <p:cNvSpPr>
            <a:spLocks noGrp="1"/>
          </p:cNvSpPr>
          <p:nvPr>
            <p:ph type="body"/>
          </p:nvPr>
        </p:nvSpPr>
        <p:spPr>
          <a:xfrm>
            <a:off x="6401880" y="1516320"/>
            <a:ext cx="2816640" cy="1792440"/>
          </a:xfrm>
          <a:prstGeom prst="rect">
            <a:avLst/>
          </a:prstGeom>
        </p:spPr>
        <p:txBody>
          <a:bodyPr lIns="0" rIns="0" tIns="0" bIns="0">
            <a:normAutofit/>
          </a:bodyPr>
          <a:p>
            <a:endParaRPr b="0" lang="en-IN" sz="3200" spc="-1" strike="noStrike">
              <a:latin typeface="Arial"/>
            </a:endParaRPr>
          </a:p>
        </p:txBody>
      </p:sp>
      <p:sp>
        <p:nvSpPr>
          <p:cNvPr id="368" name="PlaceHolder 5"/>
          <p:cNvSpPr>
            <a:spLocks noGrp="1"/>
          </p:cNvSpPr>
          <p:nvPr>
            <p:ph type="body"/>
          </p:nvPr>
        </p:nvSpPr>
        <p:spPr>
          <a:xfrm>
            <a:off x="486000" y="3479400"/>
            <a:ext cx="2816640" cy="1792440"/>
          </a:xfrm>
          <a:prstGeom prst="rect">
            <a:avLst/>
          </a:prstGeom>
        </p:spPr>
        <p:txBody>
          <a:bodyPr lIns="0" rIns="0" tIns="0" bIns="0">
            <a:normAutofit/>
          </a:bodyPr>
          <a:p>
            <a:endParaRPr b="0" lang="en-IN" sz="3200" spc="-1" strike="noStrike">
              <a:latin typeface="Arial"/>
            </a:endParaRPr>
          </a:p>
        </p:txBody>
      </p:sp>
      <p:sp>
        <p:nvSpPr>
          <p:cNvPr id="369" name="PlaceHolder 6"/>
          <p:cNvSpPr>
            <a:spLocks noGrp="1"/>
          </p:cNvSpPr>
          <p:nvPr>
            <p:ph type="body"/>
          </p:nvPr>
        </p:nvSpPr>
        <p:spPr>
          <a:xfrm>
            <a:off x="3443760" y="3479400"/>
            <a:ext cx="2816640" cy="1792440"/>
          </a:xfrm>
          <a:prstGeom prst="rect">
            <a:avLst/>
          </a:prstGeom>
        </p:spPr>
        <p:txBody>
          <a:bodyPr lIns="0" rIns="0" tIns="0" bIns="0">
            <a:normAutofit/>
          </a:bodyPr>
          <a:p>
            <a:endParaRPr b="0" lang="en-IN" sz="3200" spc="-1" strike="noStrike">
              <a:latin typeface="Arial"/>
            </a:endParaRPr>
          </a:p>
        </p:txBody>
      </p:sp>
      <p:sp>
        <p:nvSpPr>
          <p:cNvPr id="370" name="PlaceHolder 7"/>
          <p:cNvSpPr>
            <a:spLocks noGrp="1"/>
          </p:cNvSpPr>
          <p:nvPr>
            <p:ph type="body"/>
          </p:nvPr>
        </p:nvSpPr>
        <p:spPr>
          <a:xfrm>
            <a:off x="6401880" y="3479400"/>
            <a:ext cx="281664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30" name="PlaceHolder 2"/>
          <p:cNvSpPr>
            <a:spLocks noGrp="1"/>
          </p:cNvSpPr>
          <p:nvPr>
            <p:ph type="body"/>
          </p:nvPr>
        </p:nvSpPr>
        <p:spPr>
          <a:xfrm>
            <a:off x="486000" y="1516320"/>
            <a:ext cx="4268520" cy="1792440"/>
          </a:xfrm>
          <a:prstGeom prst="rect">
            <a:avLst/>
          </a:prstGeom>
        </p:spPr>
        <p:txBody>
          <a:bodyPr lIns="0" rIns="0" tIns="0" bIns="0">
            <a:normAutofit/>
          </a:bodyPr>
          <a:p>
            <a:endParaRPr b="0" lang="en-IN" sz="3200" spc="-1" strike="noStrike">
              <a:latin typeface="Arial"/>
            </a:endParaRPr>
          </a:p>
        </p:txBody>
      </p:sp>
      <p:sp>
        <p:nvSpPr>
          <p:cNvPr id="31" name="PlaceHolder 3"/>
          <p:cNvSpPr>
            <a:spLocks noGrp="1"/>
          </p:cNvSpPr>
          <p:nvPr>
            <p:ph type="body"/>
          </p:nvPr>
        </p:nvSpPr>
        <p:spPr>
          <a:xfrm>
            <a:off x="4968360" y="1516320"/>
            <a:ext cx="4268520" cy="1792440"/>
          </a:xfrm>
          <a:prstGeom prst="rect">
            <a:avLst/>
          </a:prstGeom>
        </p:spPr>
        <p:txBody>
          <a:bodyPr lIns="0" rIns="0" tIns="0" bIns="0">
            <a:normAutofit/>
          </a:bodyPr>
          <a:p>
            <a:endParaRPr b="0" lang="en-IN" sz="3200" spc="-1" strike="noStrike">
              <a:latin typeface="Arial"/>
            </a:endParaRPr>
          </a:p>
        </p:txBody>
      </p:sp>
      <p:sp>
        <p:nvSpPr>
          <p:cNvPr id="32" name="PlaceHolder 4"/>
          <p:cNvSpPr>
            <a:spLocks noGrp="1"/>
          </p:cNvSpPr>
          <p:nvPr>
            <p:ph type="body"/>
          </p:nvPr>
        </p:nvSpPr>
        <p:spPr>
          <a:xfrm>
            <a:off x="486000" y="3479400"/>
            <a:ext cx="4268520" cy="1792440"/>
          </a:xfrm>
          <a:prstGeom prst="rect">
            <a:avLst/>
          </a:prstGeom>
        </p:spPr>
        <p:txBody>
          <a:bodyPr lIns="0" rIns="0" tIns="0" bIns="0">
            <a:normAutofit/>
          </a:bodyPr>
          <a:p>
            <a:endParaRPr b="0" lang="en-IN" sz="3200" spc="-1" strike="noStrike">
              <a:latin typeface="Arial"/>
            </a:endParaRPr>
          </a:p>
        </p:txBody>
      </p:sp>
      <p:sp>
        <p:nvSpPr>
          <p:cNvPr id="33" name="PlaceHolder 5"/>
          <p:cNvSpPr>
            <a:spLocks noGrp="1"/>
          </p:cNvSpPr>
          <p:nvPr>
            <p:ph type="body"/>
          </p:nvPr>
        </p:nvSpPr>
        <p:spPr>
          <a:xfrm>
            <a:off x="4968360" y="3479400"/>
            <a:ext cx="426852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3"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384" name="PlaceHolder 2"/>
          <p:cNvSpPr>
            <a:spLocks noGrp="1"/>
          </p:cNvSpPr>
          <p:nvPr>
            <p:ph type="subTitle"/>
          </p:nvPr>
        </p:nvSpPr>
        <p:spPr>
          <a:xfrm>
            <a:off x="486000" y="1516320"/>
            <a:ext cx="8747640" cy="37580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386" name="PlaceHolder 2"/>
          <p:cNvSpPr>
            <a:spLocks noGrp="1"/>
          </p:cNvSpPr>
          <p:nvPr>
            <p:ph type="body"/>
          </p:nvPr>
        </p:nvSpPr>
        <p:spPr>
          <a:xfrm>
            <a:off x="486000" y="1516320"/>
            <a:ext cx="8747640" cy="37580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388" name="PlaceHolder 2"/>
          <p:cNvSpPr>
            <a:spLocks noGrp="1"/>
          </p:cNvSpPr>
          <p:nvPr>
            <p:ph type="body"/>
          </p:nvPr>
        </p:nvSpPr>
        <p:spPr>
          <a:xfrm>
            <a:off x="486000" y="1516320"/>
            <a:ext cx="4268520" cy="3758040"/>
          </a:xfrm>
          <a:prstGeom prst="rect">
            <a:avLst/>
          </a:prstGeom>
        </p:spPr>
        <p:txBody>
          <a:bodyPr lIns="0" rIns="0" tIns="0" bIns="0">
            <a:normAutofit/>
          </a:bodyPr>
          <a:p>
            <a:endParaRPr b="0" lang="en-IN" sz="3200" spc="-1" strike="noStrike">
              <a:latin typeface="Arial"/>
            </a:endParaRPr>
          </a:p>
        </p:txBody>
      </p:sp>
      <p:sp>
        <p:nvSpPr>
          <p:cNvPr id="389" name="PlaceHolder 3"/>
          <p:cNvSpPr>
            <a:spLocks noGrp="1"/>
          </p:cNvSpPr>
          <p:nvPr>
            <p:ph type="body"/>
          </p:nvPr>
        </p:nvSpPr>
        <p:spPr>
          <a:xfrm>
            <a:off x="4968360" y="1516320"/>
            <a:ext cx="4268520" cy="37580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0"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1" name="PlaceHolder 1"/>
          <p:cNvSpPr>
            <a:spLocks noGrp="1"/>
          </p:cNvSpPr>
          <p:nvPr>
            <p:ph type="subTitle"/>
          </p:nvPr>
        </p:nvSpPr>
        <p:spPr>
          <a:xfrm>
            <a:off x="486000" y="258480"/>
            <a:ext cx="8747640" cy="50158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2"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393" name="PlaceHolder 2"/>
          <p:cNvSpPr>
            <a:spLocks noGrp="1"/>
          </p:cNvSpPr>
          <p:nvPr>
            <p:ph type="body"/>
          </p:nvPr>
        </p:nvSpPr>
        <p:spPr>
          <a:xfrm>
            <a:off x="486000" y="1516320"/>
            <a:ext cx="4268520" cy="1792440"/>
          </a:xfrm>
          <a:prstGeom prst="rect">
            <a:avLst/>
          </a:prstGeom>
        </p:spPr>
        <p:txBody>
          <a:bodyPr lIns="0" rIns="0" tIns="0" bIns="0">
            <a:normAutofit/>
          </a:bodyPr>
          <a:p>
            <a:endParaRPr b="0" lang="en-IN" sz="3200" spc="-1" strike="noStrike">
              <a:latin typeface="Arial"/>
            </a:endParaRPr>
          </a:p>
        </p:txBody>
      </p:sp>
      <p:sp>
        <p:nvSpPr>
          <p:cNvPr id="394" name="PlaceHolder 3"/>
          <p:cNvSpPr>
            <a:spLocks noGrp="1"/>
          </p:cNvSpPr>
          <p:nvPr>
            <p:ph type="body"/>
          </p:nvPr>
        </p:nvSpPr>
        <p:spPr>
          <a:xfrm>
            <a:off x="4968360" y="1516320"/>
            <a:ext cx="4268520" cy="3758040"/>
          </a:xfrm>
          <a:prstGeom prst="rect">
            <a:avLst/>
          </a:prstGeom>
        </p:spPr>
        <p:txBody>
          <a:bodyPr lIns="0" rIns="0" tIns="0" bIns="0">
            <a:normAutofit/>
          </a:bodyPr>
          <a:p>
            <a:endParaRPr b="0" lang="en-IN" sz="3200" spc="-1" strike="noStrike">
              <a:latin typeface="Arial"/>
            </a:endParaRPr>
          </a:p>
        </p:txBody>
      </p:sp>
      <p:sp>
        <p:nvSpPr>
          <p:cNvPr id="395" name="PlaceHolder 4"/>
          <p:cNvSpPr>
            <a:spLocks noGrp="1"/>
          </p:cNvSpPr>
          <p:nvPr>
            <p:ph type="body"/>
          </p:nvPr>
        </p:nvSpPr>
        <p:spPr>
          <a:xfrm>
            <a:off x="486000" y="3479400"/>
            <a:ext cx="426852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96"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397" name="PlaceHolder 2"/>
          <p:cNvSpPr>
            <a:spLocks noGrp="1"/>
          </p:cNvSpPr>
          <p:nvPr>
            <p:ph type="body"/>
          </p:nvPr>
        </p:nvSpPr>
        <p:spPr>
          <a:xfrm>
            <a:off x="486000" y="1516320"/>
            <a:ext cx="4268520" cy="3758040"/>
          </a:xfrm>
          <a:prstGeom prst="rect">
            <a:avLst/>
          </a:prstGeom>
        </p:spPr>
        <p:txBody>
          <a:bodyPr lIns="0" rIns="0" tIns="0" bIns="0">
            <a:normAutofit/>
          </a:bodyPr>
          <a:p>
            <a:endParaRPr b="0" lang="en-IN" sz="3200" spc="-1" strike="noStrike">
              <a:latin typeface="Arial"/>
            </a:endParaRPr>
          </a:p>
        </p:txBody>
      </p:sp>
      <p:sp>
        <p:nvSpPr>
          <p:cNvPr id="398" name="PlaceHolder 3"/>
          <p:cNvSpPr>
            <a:spLocks noGrp="1"/>
          </p:cNvSpPr>
          <p:nvPr>
            <p:ph type="body"/>
          </p:nvPr>
        </p:nvSpPr>
        <p:spPr>
          <a:xfrm>
            <a:off x="4968360" y="1516320"/>
            <a:ext cx="4268520" cy="1792440"/>
          </a:xfrm>
          <a:prstGeom prst="rect">
            <a:avLst/>
          </a:prstGeom>
        </p:spPr>
        <p:txBody>
          <a:bodyPr lIns="0" rIns="0" tIns="0" bIns="0">
            <a:normAutofit/>
          </a:bodyPr>
          <a:p>
            <a:endParaRPr b="0" lang="en-IN" sz="3200" spc="-1" strike="noStrike">
              <a:latin typeface="Arial"/>
            </a:endParaRPr>
          </a:p>
        </p:txBody>
      </p:sp>
      <p:sp>
        <p:nvSpPr>
          <p:cNvPr id="399" name="PlaceHolder 4"/>
          <p:cNvSpPr>
            <a:spLocks noGrp="1"/>
          </p:cNvSpPr>
          <p:nvPr>
            <p:ph type="body"/>
          </p:nvPr>
        </p:nvSpPr>
        <p:spPr>
          <a:xfrm>
            <a:off x="4968360" y="3479400"/>
            <a:ext cx="426852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00"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401" name="PlaceHolder 2"/>
          <p:cNvSpPr>
            <a:spLocks noGrp="1"/>
          </p:cNvSpPr>
          <p:nvPr>
            <p:ph type="body"/>
          </p:nvPr>
        </p:nvSpPr>
        <p:spPr>
          <a:xfrm>
            <a:off x="486000" y="1516320"/>
            <a:ext cx="4268520" cy="1792440"/>
          </a:xfrm>
          <a:prstGeom prst="rect">
            <a:avLst/>
          </a:prstGeom>
        </p:spPr>
        <p:txBody>
          <a:bodyPr lIns="0" rIns="0" tIns="0" bIns="0">
            <a:normAutofit/>
          </a:bodyPr>
          <a:p>
            <a:endParaRPr b="0" lang="en-IN" sz="3200" spc="-1" strike="noStrike">
              <a:latin typeface="Arial"/>
            </a:endParaRPr>
          </a:p>
        </p:txBody>
      </p:sp>
      <p:sp>
        <p:nvSpPr>
          <p:cNvPr id="402" name="PlaceHolder 3"/>
          <p:cNvSpPr>
            <a:spLocks noGrp="1"/>
          </p:cNvSpPr>
          <p:nvPr>
            <p:ph type="body"/>
          </p:nvPr>
        </p:nvSpPr>
        <p:spPr>
          <a:xfrm>
            <a:off x="4968360" y="1516320"/>
            <a:ext cx="4268520" cy="1792440"/>
          </a:xfrm>
          <a:prstGeom prst="rect">
            <a:avLst/>
          </a:prstGeom>
        </p:spPr>
        <p:txBody>
          <a:bodyPr lIns="0" rIns="0" tIns="0" bIns="0">
            <a:normAutofit/>
          </a:bodyPr>
          <a:p>
            <a:endParaRPr b="0" lang="en-IN" sz="3200" spc="-1" strike="noStrike">
              <a:latin typeface="Arial"/>
            </a:endParaRPr>
          </a:p>
        </p:txBody>
      </p:sp>
      <p:sp>
        <p:nvSpPr>
          <p:cNvPr id="403" name="PlaceHolder 4"/>
          <p:cNvSpPr>
            <a:spLocks noGrp="1"/>
          </p:cNvSpPr>
          <p:nvPr>
            <p:ph type="body"/>
          </p:nvPr>
        </p:nvSpPr>
        <p:spPr>
          <a:xfrm>
            <a:off x="486000" y="3479400"/>
            <a:ext cx="874764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4"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405" name="PlaceHolder 2"/>
          <p:cNvSpPr>
            <a:spLocks noGrp="1"/>
          </p:cNvSpPr>
          <p:nvPr>
            <p:ph type="body"/>
          </p:nvPr>
        </p:nvSpPr>
        <p:spPr>
          <a:xfrm>
            <a:off x="486000" y="1516320"/>
            <a:ext cx="8747640" cy="1792440"/>
          </a:xfrm>
          <a:prstGeom prst="rect">
            <a:avLst/>
          </a:prstGeom>
        </p:spPr>
        <p:txBody>
          <a:bodyPr lIns="0" rIns="0" tIns="0" bIns="0">
            <a:normAutofit/>
          </a:bodyPr>
          <a:p>
            <a:endParaRPr b="0" lang="en-IN" sz="3200" spc="-1" strike="noStrike">
              <a:latin typeface="Arial"/>
            </a:endParaRPr>
          </a:p>
        </p:txBody>
      </p:sp>
      <p:sp>
        <p:nvSpPr>
          <p:cNvPr id="406" name="PlaceHolder 3"/>
          <p:cNvSpPr>
            <a:spLocks noGrp="1"/>
          </p:cNvSpPr>
          <p:nvPr>
            <p:ph type="body"/>
          </p:nvPr>
        </p:nvSpPr>
        <p:spPr>
          <a:xfrm>
            <a:off x="486000" y="3479400"/>
            <a:ext cx="874764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408" name="PlaceHolder 2"/>
          <p:cNvSpPr>
            <a:spLocks noGrp="1"/>
          </p:cNvSpPr>
          <p:nvPr>
            <p:ph type="body"/>
          </p:nvPr>
        </p:nvSpPr>
        <p:spPr>
          <a:xfrm>
            <a:off x="486000" y="1516320"/>
            <a:ext cx="4268520" cy="1792440"/>
          </a:xfrm>
          <a:prstGeom prst="rect">
            <a:avLst/>
          </a:prstGeom>
        </p:spPr>
        <p:txBody>
          <a:bodyPr lIns="0" rIns="0" tIns="0" bIns="0">
            <a:normAutofit/>
          </a:bodyPr>
          <a:p>
            <a:endParaRPr b="0" lang="en-IN" sz="3200" spc="-1" strike="noStrike">
              <a:latin typeface="Arial"/>
            </a:endParaRPr>
          </a:p>
        </p:txBody>
      </p:sp>
      <p:sp>
        <p:nvSpPr>
          <p:cNvPr id="409" name="PlaceHolder 3"/>
          <p:cNvSpPr>
            <a:spLocks noGrp="1"/>
          </p:cNvSpPr>
          <p:nvPr>
            <p:ph type="body"/>
          </p:nvPr>
        </p:nvSpPr>
        <p:spPr>
          <a:xfrm>
            <a:off x="4968360" y="1516320"/>
            <a:ext cx="4268520" cy="1792440"/>
          </a:xfrm>
          <a:prstGeom prst="rect">
            <a:avLst/>
          </a:prstGeom>
        </p:spPr>
        <p:txBody>
          <a:bodyPr lIns="0" rIns="0" tIns="0" bIns="0">
            <a:normAutofit/>
          </a:bodyPr>
          <a:p>
            <a:endParaRPr b="0" lang="en-IN" sz="3200" spc="-1" strike="noStrike">
              <a:latin typeface="Arial"/>
            </a:endParaRPr>
          </a:p>
        </p:txBody>
      </p:sp>
      <p:sp>
        <p:nvSpPr>
          <p:cNvPr id="410" name="PlaceHolder 4"/>
          <p:cNvSpPr>
            <a:spLocks noGrp="1"/>
          </p:cNvSpPr>
          <p:nvPr>
            <p:ph type="body"/>
          </p:nvPr>
        </p:nvSpPr>
        <p:spPr>
          <a:xfrm>
            <a:off x="486000" y="3479400"/>
            <a:ext cx="4268520" cy="1792440"/>
          </a:xfrm>
          <a:prstGeom prst="rect">
            <a:avLst/>
          </a:prstGeom>
        </p:spPr>
        <p:txBody>
          <a:bodyPr lIns="0" rIns="0" tIns="0" bIns="0">
            <a:normAutofit/>
          </a:bodyPr>
          <a:p>
            <a:endParaRPr b="0" lang="en-IN" sz="3200" spc="-1" strike="noStrike">
              <a:latin typeface="Arial"/>
            </a:endParaRPr>
          </a:p>
        </p:txBody>
      </p:sp>
      <p:sp>
        <p:nvSpPr>
          <p:cNvPr id="411" name="PlaceHolder 5"/>
          <p:cNvSpPr>
            <a:spLocks noGrp="1"/>
          </p:cNvSpPr>
          <p:nvPr>
            <p:ph type="body"/>
          </p:nvPr>
        </p:nvSpPr>
        <p:spPr>
          <a:xfrm>
            <a:off x="4968360" y="3479400"/>
            <a:ext cx="426852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35" name="PlaceHolder 2"/>
          <p:cNvSpPr>
            <a:spLocks noGrp="1"/>
          </p:cNvSpPr>
          <p:nvPr>
            <p:ph type="body"/>
          </p:nvPr>
        </p:nvSpPr>
        <p:spPr>
          <a:xfrm>
            <a:off x="486000" y="1516320"/>
            <a:ext cx="2816640" cy="1792440"/>
          </a:xfrm>
          <a:prstGeom prst="rect">
            <a:avLst/>
          </a:prstGeom>
        </p:spPr>
        <p:txBody>
          <a:bodyPr lIns="0" rIns="0" tIns="0" bIns="0">
            <a:normAutofit/>
          </a:bodyPr>
          <a:p>
            <a:endParaRPr b="0" lang="en-IN" sz="3200" spc="-1" strike="noStrike">
              <a:latin typeface="Arial"/>
            </a:endParaRPr>
          </a:p>
        </p:txBody>
      </p:sp>
      <p:sp>
        <p:nvSpPr>
          <p:cNvPr id="36" name="PlaceHolder 3"/>
          <p:cNvSpPr>
            <a:spLocks noGrp="1"/>
          </p:cNvSpPr>
          <p:nvPr>
            <p:ph type="body"/>
          </p:nvPr>
        </p:nvSpPr>
        <p:spPr>
          <a:xfrm>
            <a:off x="3443760" y="1516320"/>
            <a:ext cx="2816640" cy="1792440"/>
          </a:xfrm>
          <a:prstGeom prst="rect">
            <a:avLst/>
          </a:prstGeom>
        </p:spPr>
        <p:txBody>
          <a:bodyPr lIns="0" rIns="0" tIns="0" bIns="0">
            <a:normAutofit/>
          </a:bodyPr>
          <a:p>
            <a:endParaRPr b="0" lang="en-IN" sz="3200" spc="-1" strike="noStrike">
              <a:latin typeface="Arial"/>
            </a:endParaRPr>
          </a:p>
        </p:txBody>
      </p:sp>
      <p:sp>
        <p:nvSpPr>
          <p:cNvPr id="37" name="PlaceHolder 4"/>
          <p:cNvSpPr>
            <a:spLocks noGrp="1"/>
          </p:cNvSpPr>
          <p:nvPr>
            <p:ph type="body"/>
          </p:nvPr>
        </p:nvSpPr>
        <p:spPr>
          <a:xfrm>
            <a:off x="6401880" y="1516320"/>
            <a:ext cx="2816640" cy="1792440"/>
          </a:xfrm>
          <a:prstGeom prst="rect">
            <a:avLst/>
          </a:prstGeom>
        </p:spPr>
        <p:txBody>
          <a:bodyPr lIns="0" rIns="0" tIns="0" bIns="0">
            <a:normAutofit/>
          </a:bodyPr>
          <a:p>
            <a:endParaRPr b="0" lang="en-IN" sz="3200" spc="-1" strike="noStrike">
              <a:latin typeface="Arial"/>
            </a:endParaRPr>
          </a:p>
        </p:txBody>
      </p:sp>
      <p:sp>
        <p:nvSpPr>
          <p:cNvPr id="38" name="PlaceHolder 5"/>
          <p:cNvSpPr>
            <a:spLocks noGrp="1"/>
          </p:cNvSpPr>
          <p:nvPr>
            <p:ph type="body"/>
          </p:nvPr>
        </p:nvSpPr>
        <p:spPr>
          <a:xfrm>
            <a:off x="486000" y="3479400"/>
            <a:ext cx="2816640" cy="1792440"/>
          </a:xfrm>
          <a:prstGeom prst="rect">
            <a:avLst/>
          </a:prstGeom>
        </p:spPr>
        <p:txBody>
          <a:bodyPr lIns="0" rIns="0" tIns="0" bIns="0">
            <a:normAutofit/>
          </a:bodyPr>
          <a:p>
            <a:endParaRPr b="0" lang="en-IN" sz="3200" spc="-1" strike="noStrike">
              <a:latin typeface="Arial"/>
            </a:endParaRPr>
          </a:p>
        </p:txBody>
      </p:sp>
      <p:sp>
        <p:nvSpPr>
          <p:cNvPr id="39" name="PlaceHolder 6"/>
          <p:cNvSpPr>
            <a:spLocks noGrp="1"/>
          </p:cNvSpPr>
          <p:nvPr>
            <p:ph type="body"/>
          </p:nvPr>
        </p:nvSpPr>
        <p:spPr>
          <a:xfrm>
            <a:off x="3443760" y="3479400"/>
            <a:ext cx="2816640" cy="1792440"/>
          </a:xfrm>
          <a:prstGeom prst="rect">
            <a:avLst/>
          </a:prstGeom>
        </p:spPr>
        <p:txBody>
          <a:bodyPr lIns="0" rIns="0" tIns="0" bIns="0">
            <a:normAutofit/>
          </a:bodyPr>
          <a:p>
            <a:endParaRPr b="0" lang="en-IN" sz="3200" spc="-1" strike="noStrike">
              <a:latin typeface="Arial"/>
            </a:endParaRPr>
          </a:p>
        </p:txBody>
      </p:sp>
      <p:sp>
        <p:nvSpPr>
          <p:cNvPr id="40" name="PlaceHolder 7"/>
          <p:cNvSpPr>
            <a:spLocks noGrp="1"/>
          </p:cNvSpPr>
          <p:nvPr>
            <p:ph type="body"/>
          </p:nvPr>
        </p:nvSpPr>
        <p:spPr>
          <a:xfrm>
            <a:off x="6401880" y="3479400"/>
            <a:ext cx="281664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2"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413" name="PlaceHolder 2"/>
          <p:cNvSpPr>
            <a:spLocks noGrp="1"/>
          </p:cNvSpPr>
          <p:nvPr>
            <p:ph type="body"/>
          </p:nvPr>
        </p:nvSpPr>
        <p:spPr>
          <a:xfrm>
            <a:off x="486000" y="1516320"/>
            <a:ext cx="2816640" cy="1792440"/>
          </a:xfrm>
          <a:prstGeom prst="rect">
            <a:avLst/>
          </a:prstGeom>
        </p:spPr>
        <p:txBody>
          <a:bodyPr lIns="0" rIns="0" tIns="0" bIns="0">
            <a:normAutofit/>
          </a:bodyPr>
          <a:p>
            <a:endParaRPr b="0" lang="en-IN" sz="3200" spc="-1" strike="noStrike">
              <a:latin typeface="Arial"/>
            </a:endParaRPr>
          </a:p>
        </p:txBody>
      </p:sp>
      <p:sp>
        <p:nvSpPr>
          <p:cNvPr id="414" name="PlaceHolder 3"/>
          <p:cNvSpPr>
            <a:spLocks noGrp="1"/>
          </p:cNvSpPr>
          <p:nvPr>
            <p:ph type="body"/>
          </p:nvPr>
        </p:nvSpPr>
        <p:spPr>
          <a:xfrm>
            <a:off x="3443760" y="1516320"/>
            <a:ext cx="2816640" cy="1792440"/>
          </a:xfrm>
          <a:prstGeom prst="rect">
            <a:avLst/>
          </a:prstGeom>
        </p:spPr>
        <p:txBody>
          <a:bodyPr lIns="0" rIns="0" tIns="0" bIns="0">
            <a:normAutofit/>
          </a:bodyPr>
          <a:p>
            <a:endParaRPr b="0" lang="en-IN" sz="3200" spc="-1" strike="noStrike">
              <a:latin typeface="Arial"/>
            </a:endParaRPr>
          </a:p>
        </p:txBody>
      </p:sp>
      <p:sp>
        <p:nvSpPr>
          <p:cNvPr id="415" name="PlaceHolder 4"/>
          <p:cNvSpPr>
            <a:spLocks noGrp="1"/>
          </p:cNvSpPr>
          <p:nvPr>
            <p:ph type="body"/>
          </p:nvPr>
        </p:nvSpPr>
        <p:spPr>
          <a:xfrm>
            <a:off x="6401880" y="1516320"/>
            <a:ext cx="2816640" cy="1792440"/>
          </a:xfrm>
          <a:prstGeom prst="rect">
            <a:avLst/>
          </a:prstGeom>
        </p:spPr>
        <p:txBody>
          <a:bodyPr lIns="0" rIns="0" tIns="0" bIns="0">
            <a:normAutofit/>
          </a:bodyPr>
          <a:p>
            <a:endParaRPr b="0" lang="en-IN" sz="3200" spc="-1" strike="noStrike">
              <a:latin typeface="Arial"/>
            </a:endParaRPr>
          </a:p>
        </p:txBody>
      </p:sp>
      <p:sp>
        <p:nvSpPr>
          <p:cNvPr id="416" name="PlaceHolder 5"/>
          <p:cNvSpPr>
            <a:spLocks noGrp="1"/>
          </p:cNvSpPr>
          <p:nvPr>
            <p:ph type="body"/>
          </p:nvPr>
        </p:nvSpPr>
        <p:spPr>
          <a:xfrm>
            <a:off x="486000" y="3479400"/>
            <a:ext cx="2816640" cy="1792440"/>
          </a:xfrm>
          <a:prstGeom prst="rect">
            <a:avLst/>
          </a:prstGeom>
        </p:spPr>
        <p:txBody>
          <a:bodyPr lIns="0" rIns="0" tIns="0" bIns="0">
            <a:normAutofit/>
          </a:bodyPr>
          <a:p>
            <a:endParaRPr b="0" lang="en-IN" sz="3200" spc="-1" strike="noStrike">
              <a:latin typeface="Arial"/>
            </a:endParaRPr>
          </a:p>
        </p:txBody>
      </p:sp>
      <p:sp>
        <p:nvSpPr>
          <p:cNvPr id="417" name="PlaceHolder 6"/>
          <p:cNvSpPr>
            <a:spLocks noGrp="1"/>
          </p:cNvSpPr>
          <p:nvPr>
            <p:ph type="body"/>
          </p:nvPr>
        </p:nvSpPr>
        <p:spPr>
          <a:xfrm>
            <a:off x="3443760" y="3479400"/>
            <a:ext cx="2816640" cy="1792440"/>
          </a:xfrm>
          <a:prstGeom prst="rect">
            <a:avLst/>
          </a:prstGeom>
        </p:spPr>
        <p:txBody>
          <a:bodyPr lIns="0" rIns="0" tIns="0" bIns="0">
            <a:normAutofit/>
          </a:bodyPr>
          <a:p>
            <a:endParaRPr b="0" lang="en-IN" sz="3200" spc="-1" strike="noStrike">
              <a:latin typeface="Arial"/>
            </a:endParaRPr>
          </a:p>
        </p:txBody>
      </p:sp>
      <p:sp>
        <p:nvSpPr>
          <p:cNvPr id="418" name="PlaceHolder 7"/>
          <p:cNvSpPr>
            <a:spLocks noGrp="1"/>
          </p:cNvSpPr>
          <p:nvPr>
            <p:ph type="body"/>
          </p:nvPr>
        </p:nvSpPr>
        <p:spPr>
          <a:xfrm>
            <a:off x="6401880" y="3479400"/>
            <a:ext cx="281664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1"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422" name="PlaceHolder 2"/>
          <p:cNvSpPr>
            <a:spLocks noGrp="1"/>
          </p:cNvSpPr>
          <p:nvPr>
            <p:ph type="subTitle"/>
          </p:nvPr>
        </p:nvSpPr>
        <p:spPr>
          <a:xfrm>
            <a:off x="486000" y="1516320"/>
            <a:ext cx="8747640" cy="37580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3"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424" name="PlaceHolder 2"/>
          <p:cNvSpPr>
            <a:spLocks noGrp="1"/>
          </p:cNvSpPr>
          <p:nvPr>
            <p:ph type="body"/>
          </p:nvPr>
        </p:nvSpPr>
        <p:spPr>
          <a:xfrm>
            <a:off x="486000" y="1516320"/>
            <a:ext cx="8747640" cy="37580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5"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426" name="PlaceHolder 2"/>
          <p:cNvSpPr>
            <a:spLocks noGrp="1"/>
          </p:cNvSpPr>
          <p:nvPr>
            <p:ph type="body"/>
          </p:nvPr>
        </p:nvSpPr>
        <p:spPr>
          <a:xfrm>
            <a:off x="486000" y="1516320"/>
            <a:ext cx="4268520" cy="3758040"/>
          </a:xfrm>
          <a:prstGeom prst="rect">
            <a:avLst/>
          </a:prstGeom>
        </p:spPr>
        <p:txBody>
          <a:bodyPr lIns="0" rIns="0" tIns="0" bIns="0">
            <a:normAutofit/>
          </a:bodyPr>
          <a:p>
            <a:endParaRPr b="0" lang="en-IN" sz="3200" spc="-1" strike="noStrike">
              <a:latin typeface="Arial"/>
            </a:endParaRPr>
          </a:p>
        </p:txBody>
      </p:sp>
      <p:sp>
        <p:nvSpPr>
          <p:cNvPr id="427" name="PlaceHolder 3"/>
          <p:cNvSpPr>
            <a:spLocks noGrp="1"/>
          </p:cNvSpPr>
          <p:nvPr>
            <p:ph type="body"/>
          </p:nvPr>
        </p:nvSpPr>
        <p:spPr>
          <a:xfrm>
            <a:off x="4968360" y="1516320"/>
            <a:ext cx="4268520" cy="37580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28"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29" name="PlaceHolder 1"/>
          <p:cNvSpPr>
            <a:spLocks noGrp="1"/>
          </p:cNvSpPr>
          <p:nvPr>
            <p:ph type="subTitle"/>
          </p:nvPr>
        </p:nvSpPr>
        <p:spPr>
          <a:xfrm>
            <a:off x="486000" y="258480"/>
            <a:ext cx="8747640" cy="50158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30"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431" name="PlaceHolder 2"/>
          <p:cNvSpPr>
            <a:spLocks noGrp="1"/>
          </p:cNvSpPr>
          <p:nvPr>
            <p:ph type="body"/>
          </p:nvPr>
        </p:nvSpPr>
        <p:spPr>
          <a:xfrm>
            <a:off x="486000" y="1516320"/>
            <a:ext cx="4268520" cy="1792440"/>
          </a:xfrm>
          <a:prstGeom prst="rect">
            <a:avLst/>
          </a:prstGeom>
        </p:spPr>
        <p:txBody>
          <a:bodyPr lIns="0" rIns="0" tIns="0" bIns="0">
            <a:normAutofit/>
          </a:bodyPr>
          <a:p>
            <a:endParaRPr b="0" lang="en-IN" sz="3200" spc="-1" strike="noStrike">
              <a:latin typeface="Arial"/>
            </a:endParaRPr>
          </a:p>
        </p:txBody>
      </p:sp>
      <p:sp>
        <p:nvSpPr>
          <p:cNvPr id="432" name="PlaceHolder 3"/>
          <p:cNvSpPr>
            <a:spLocks noGrp="1"/>
          </p:cNvSpPr>
          <p:nvPr>
            <p:ph type="body"/>
          </p:nvPr>
        </p:nvSpPr>
        <p:spPr>
          <a:xfrm>
            <a:off x="4968360" y="1516320"/>
            <a:ext cx="4268520" cy="3758040"/>
          </a:xfrm>
          <a:prstGeom prst="rect">
            <a:avLst/>
          </a:prstGeom>
        </p:spPr>
        <p:txBody>
          <a:bodyPr lIns="0" rIns="0" tIns="0" bIns="0">
            <a:normAutofit/>
          </a:bodyPr>
          <a:p>
            <a:endParaRPr b="0" lang="en-IN" sz="3200" spc="-1" strike="noStrike">
              <a:latin typeface="Arial"/>
            </a:endParaRPr>
          </a:p>
        </p:txBody>
      </p:sp>
      <p:sp>
        <p:nvSpPr>
          <p:cNvPr id="433" name="PlaceHolder 4"/>
          <p:cNvSpPr>
            <a:spLocks noGrp="1"/>
          </p:cNvSpPr>
          <p:nvPr>
            <p:ph type="body"/>
          </p:nvPr>
        </p:nvSpPr>
        <p:spPr>
          <a:xfrm>
            <a:off x="486000" y="3479400"/>
            <a:ext cx="426852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34"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435" name="PlaceHolder 2"/>
          <p:cNvSpPr>
            <a:spLocks noGrp="1"/>
          </p:cNvSpPr>
          <p:nvPr>
            <p:ph type="body"/>
          </p:nvPr>
        </p:nvSpPr>
        <p:spPr>
          <a:xfrm>
            <a:off x="486000" y="1516320"/>
            <a:ext cx="4268520" cy="3758040"/>
          </a:xfrm>
          <a:prstGeom prst="rect">
            <a:avLst/>
          </a:prstGeom>
        </p:spPr>
        <p:txBody>
          <a:bodyPr lIns="0" rIns="0" tIns="0" bIns="0">
            <a:normAutofit/>
          </a:bodyPr>
          <a:p>
            <a:endParaRPr b="0" lang="en-IN" sz="3200" spc="-1" strike="noStrike">
              <a:latin typeface="Arial"/>
            </a:endParaRPr>
          </a:p>
        </p:txBody>
      </p:sp>
      <p:sp>
        <p:nvSpPr>
          <p:cNvPr id="436" name="PlaceHolder 3"/>
          <p:cNvSpPr>
            <a:spLocks noGrp="1"/>
          </p:cNvSpPr>
          <p:nvPr>
            <p:ph type="body"/>
          </p:nvPr>
        </p:nvSpPr>
        <p:spPr>
          <a:xfrm>
            <a:off x="4968360" y="1516320"/>
            <a:ext cx="4268520" cy="1792440"/>
          </a:xfrm>
          <a:prstGeom prst="rect">
            <a:avLst/>
          </a:prstGeom>
        </p:spPr>
        <p:txBody>
          <a:bodyPr lIns="0" rIns="0" tIns="0" bIns="0">
            <a:normAutofit/>
          </a:bodyPr>
          <a:p>
            <a:endParaRPr b="0" lang="en-IN" sz="3200" spc="-1" strike="noStrike">
              <a:latin typeface="Arial"/>
            </a:endParaRPr>
          </a:p>
        </p:txBody>
      </p:sp>
      <p:sp>
        <p:nvSpPr>
          <p:cNvPr id="437" name="PlaceHolder 4"/>
          <p:cNvSpPr>
            <a:spLocks noGrp="1"/>
          </p:cNvSpPr>
          <p:nvPr>
            <p:ph type="body"/>
          </p:nvPr>
        </p:nvSpPr>
        <p:spPr>
          <a:xfrm>
            <a:off x="4968360" y="3479400"/>
            <a:ext cx="426852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38"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439" name="PlaceHolder 2"/>
          <p:cNvSpPr>
            <a:spLocks noGrp="1"/>
          </p:cNvSpPr>
          <p:nvPr>
            <p:ph type="body"/>
          </p:nvPr>
        </p:nvSpPr>
        <p:spPr>
          <a:xfrm>
            <a:off x="486000" y="1516320"/>
            <a:ext cx="4268520" cy="1792440"/>
          </a:xfrm>
          <a:prstGeom prst="rect">
            <a:avLst/>
          </a:prstGeom>
        </p:spPr>
        <p:txBody>
          <a:bodyPr lIns="0" rIns="0" tIns="0" bIns="0">
            <a:normAutofit/>
          </a:bodyPr>
          <a:p>
            <a:endParaRPr b="0" lang="en-IN" sz="3200" spc="-1" strike="noStrike">
              <a:latin typeface="Arial"/>
            </a:endParaRPr>
          </a:p>
        </p:txBody>
      </p:sp>
      <p:sp>
        <p:nvSpPr>
          <p:cNvPr id="440" name="PlaceHolder 3"/>
          <p:cNvSpPr>
            <a:spLocks noGrp="1"/>
          </p:cNvSpPr>
          <p:nvPr>
            <p:ph type="body"/>
          </p:nvPr>
        </p:nvSpPr>
        <p:spPr>
          <a:xfrm>
            <a:off x="4968360" y="1516320"/>
            <a:ext cx="4268520" cy="1792440"/>
          </a:xfrm>
          <a:prstGeom prst="rect">
            <a:avLst/>
          </a:prstGeom>
        </p:spPr>
        <p:txBody>
          <a:bodyPr lIns="0" rIns="0" tIns="0" bIns="0">
            <a:normAutofit/>
          </a:bodyPr>
          <a:p>
            <a:endParaRPr b="0" lang="en-IN" sz="3200" spc="-1" strike="noStrike">
              <a:latin typeface="Arial"/>
            </a:endParaRPr>
          </a:p>
        </p:txBody>
      </p:sp>
      <p:sp>
        <p:nvSpPr>
          <p:cNvPr id="441" name="PlaceHolder 4"/>
          <p:cNvSpPr>
            <a:spLocks noGrp="1"/>
          </p:cNvSpPr>
          <p:nvPr>
            <p:ph type="body"/>
          </p:nvPr>
        </p:nvSpPr>
        <p:spPr>
          <a:xfrm>
            <a:off x="486000" y="3479400"/>
            <a:ext cx="874764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42"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443" name="PlaceHolder 2"/>
          <p:cNvSpPr>
            <a:spLocks noGrp="1"/>
          </p:cNvSpPr>
          <p:nvPr>
            <p:ph type="body"/>
          </p:nvPr>
        </p:nvSpPr>
        <p:spPr>
          <a:xfrm>
            <a:off x="486000" y="1516320"/>
            <a:ext cx="8747640" cy="1792440"/>
          </a:xfrm>
          <a:prstGeom prst="rect">
            <a:avLst/>
          </a:prstGeom>
        </p:spPr>
        <p:txBody>
          <a:bodyPr lIns="0" rIns="0" tIns="0" bIns="0">
            <a:normAutofit/>
          </a:bodyPr>
          <a:p>
            <a:endParaRPr b="0" lang="en-IN" sz="3200" spc="-1" strike="noStrike">
              <a:latin typeface="Arial"/>
            </a:endParaRPr>
          </a:p>
        </p:txBody>
      </p:sp>
      <p:sp>
        <p:nvSpPr>
          <p:cNvPr id="444" name="PlaceHolder 3"/>
          <p:cNvSpPr>
            <a:spLocks noGrp="1"/>
          </p:cNvSpPr>
          <p:nvPr>
            <p:ph type="body"/>
          </p:nvPr>
        </p:nvSpPr>
        <p:spPr>
          <a:xfrm>
            <a:off x="486000" y="3479400"/>
            <a:ext cx="874764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5"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446" name="PlaceHolder 2"/>
          <p:cNvSpPr>
            <a:spLocks noGrp="1"/>
          </p:cNvSpPr>
          <p:nvPr>
            <p:ph type="body"/>
          </p:nvPr>
        </p:nvSpPr>
        <p:spPr>
          <a:xfrm>
            <a:off x="486000" y="1516320"/>
            <a:ext cx="4268520" cy="1792440"/>
          </a:xfrm>
          <a:prstGeom prst="rect">
            <a:avLst/>
          </a:prstGeom>
        </p:spPr>
        <p:txBody>
          <a:bodyPr lIns="0" rIns="0" tIns="0" bIns="0">
            <a:normAutofit/>
          </a:bodyPr>
          <a:p>
            <a:endParaRPr b="0" lang="en-IN" sz="3200" spc="-1" strike="noStrike">
              <a:latin typeface="Arial"/>
            </a:endParaRPr>
          </a:p>
        </p:txBody>
      </p:sp>
      <p:sp>
        <p:nvSpPr>
          <p:cNvPr id="447" name="PlaceHolder 3"/>
          <p:cNvSpPr>
            <a:spLocks noGrp="1"/>
          </p:cNvSpPr>
          <p:nvPr>
            <p:ph type="body"/>
          </p:nvPr>
        </p:nvSpPr>
        <p:spPr>
          <a:xfrm>
            <a:off x="4968360" y="1516320"/>
            <a:ext cx="4268520" cy="1792440"/>
          </a:xfrm>
          <a:prstGeom prst="rect">
            <a:avLst/>
          </a:prstGeom>
        </p:spPr>
        <p:txBody>
          <a:bodyPr lIns="0" rIns="0" tIns="0" bIns="0">
            <a:normAutofit/>
          </a:bodyPr>
          <a:p>
            <a:endParaRPr b="0" lang="en-IN" sz="3200" spc="-1" strike="noStrike">
              <a:latin typeface="Arial"/>
            </a:endParaRPr>
          </a:p>
        </p:txBody>
      </p:sp>
      <p:sp>
        <p:nvSpPr>
          <p:cNvPr id="448" name="PlaceHolder 4"/>
          <p:cNvSpPr>
            <a:spLocks noGrp="1"/>
          </p:cNvSpPr>
          <p:nvPr>
            <p:ph type="body"/>
          </p:nvPr>
        </p:nvSpPr>
        <p:spPr>
          <a:xfrm>
            <a:off x="486000" y="3479400"/>
            <a:ext cx="4268520" cy="1792440"/>
          </a:xfrm>
          <a:prstGeom prst="rect">
            <a:avLst/>
          </a:prstGeom>
        </p:spPr>
        <p:txBody>
          <a:bodyPr lIns="0" rIns="0" tIns="0" bIns="0">
            <a:normAutofit/>
          </a:bodyPr>
          <a:p>
            <a:endParaRPr b="0" lang="en-IN" sz="3200" spc="-1" strike="noStrike">
              <a:latin typeface="Arial"/>
            </a:endParaRPr>
          </a:p>
        </p:txBody>
      </p:sp>
      <p:sp>
        <p:nvSpPr>
          <p:cNvPr id="449" name="PlaceHolder 5"/>
          <p:cNvSpPr>
            <a:spLocks noGrp="1"/>
          </p:cNvSpPr>
          <p:nvPr>
            <p:ph type="body"/>
          </p:nvPr>
        </p:nvSpPr>
        <p:spPr>
          <a:xfrm>
            <a:off x="4968360" y="3479400"/>
            <a:ext cx="426852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0"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451" name="PlaceHolder 2"/>
          <p:cNvSpPr>
            <a:spLocks noGrp="1"/>
          </p:cNvSpPr>
          <p:nvPr>
            <p:ph type="body"/>
          </p:nvPr>
        </p:nvSpPr>
        <p:spPr>
          <a:xfrm>
            <a:off x="486000" y="1516320"/>
            <a:ext cx="2816640" cy="1792440"/>
          </a:xfrm>
          <a:prstGeom prst="rect">
            <a:avLst/>
          </a:prstGeom>
        </p:spPr>
        <p:txBody>
          <a:bodyPr lIns="0" rIns="0" tIns="0" bIns="0">
            <a:normAutofit/>
          </a:bodyPr>
          <a:p>
            <a:endParaRPr b="0" lang="en-IN" sz="3200" spc="-1" strike="noStrike">
              <a:latin typeface="Arial"/>
            </a:endParaRPr>
          </a:p>
        </p:txBody>
      </p:sp>
      <p:sp>
        <p:nvSpPr>
          <p:cNvPr id="452" name="PlaceHolder 3"/>
          <p:cNvSpPr>
            <a:spLocks noGrp="1"/>
          </p:cNvSpPr>
          <p:nvPr>
            <p:ph type="body"/>
          </p:nvPr>
        </p:nvSpPr>
        <p:spPr>
          <a:xfrm>
            <a:off x="3443760" y="1516320"/>
            <a:ext cx="2816640" cy="1792440"/>
          </a:xfrm>
          <a:prstGeom prst="rect">
            <a:avLst/>
          </a:prstGeom>
        </p:spPr>
        <p:txBody>
          <a:bodyPr lIns="0" rIns="0" tIns="0" bIns="0">
            <a:normAutofit/>
          </a:bodyPr>
          <a:p>
            <a:endParaRPr b="0" lang="en-IN" sz="3200" spc="-1" strike="noStrike">
              <a:latin typeface="Arial"/>
            </a:endParaRPr>
          </a:p>
        </p:txBody>
      </p:sp>
      <p:sp>
        <p:nvSpPr>
          <p:cNvPr id="453" name="PlaceHolder 4"/>
          <p:cNvSpPr>
            <a:spLocks noGrp="1"/>
          </p:cNvSpPr>
          <p:nvPr>
            <p:ph type="body"/>
          </p:nvPr>
        </p:nvSpPr>
        <p:spPr>
          <a:xfrm>
            <a:off x="6401880" y="1516320"/>
            <a:ext cx="2816640" cy="1792440"/>
          </a:xfrm>
          <a:prstGeom prst="rect">
            <a:avLst/>
          </a:prstGeom>
        </p:spPr>
        <p:txBody>
          <a:bodyPr lIns="0" rIns="0" tIns="0" bIns="0">
            <a:normAutofit/>
          </a:bodyPr>
          <a:p>
            <a:endParaRPr b="0" lang="en-IN" sz="3200" spc="-1" strike="noStrike">
              <a:latin typeface="Arial"/>
            </a:endParaRPr>
          </a:p>
        </p:txBody>
      </p:sp>
      <p:sp>
        <p:nvSpPr>
          <p:cNvPr id="454" name="PlaceHolder 5"/>
          <p:cNvSpPr>
            <a:spLocks noGrp="1"/>
          </p:cNvSpPr>
          <p:nvPr>
            <p:ph type="body"/>
          </p:nvPr>
        </p:nvSpPr>
        <p:spPr>
          <a:xfrm>
            <a:off x="486000" y="3479400"/>
            <a:ext cx="2816640" cy="1792440"/>
          </a:xfrm>
          <a:prstGeom prst="rect">
            <a:avLst/>
          </a:prstGeom>
        </p:spPr>
        <p:txBody>
          <a:bodyPr lIns="0" rIns="0" tIns="0" bIns="0">
            <a:normAutofit/>
          </a:bodyPr>
          <a:p>
            <a:endParaRPr b="0" lang="en-IN" sz="3200" spc="-1" strike="noStrike">
              <a:latin typeface="Arial"/>
            </a:endParaRPr>
          </a:p>
        </p:txBody>
      </p:sp>
      <p:sp>
        <p:nvSpPr>
          <p:cNvPr id="455" name="PlaceHolder 6"/>
          <p:cNvSpPr>
            <a:spLocks noGrp="1"/>
          </p:cNvSpPr>
          <p:nvPr>
            <p:ph type="body"/>
          </p:nvPr>
        </p:nvSpPr>
        <p:spPr>
          <a:xfrm>
            <a:off x="3443760" y="3479400"/>
            <a:ext cx="2816640" cy="1792440"/>
          </a:xfrm>
          <a:prstGeom prst="rect">
            <a:avLst/>
          </a:prstGeom>
        </p:spPr>
        <p:txBody>
          <a:bodyPr lIns="0" rIns="0" tIns="0" bIns="0">
            <a:normAutofit/>
          </a:bodyPr>
          <a:p>
            <a:endParaRPr b="0" lang="en-IN" sz="3200" spc="-1" strike="noStrike">
              <a:latin typeface="Arial"/>
            </a:endParaRPr>
          </a:p>
        </p:txBody>
      </p:sp>
      <p:sp>
        <p:nvSpPr>
          <p:cNvPr id="456" name="PlaceHolder 7"/>
          <p:cNvSpPr>
            <a:spLocks noGrp="1"/>
          </p:cNvSpPr>
          <p:nvPr>
            <p:ph type="body"/>
          </p:nvPr>
        </p:nvSpPr>
        <p:spPr>
          <a:xfrm>
            <a:off x="6401880" y="3479400"/>
            <a:ext cx="281664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9"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460" name="PlaceHolder 2"/>
          <p:cNvSpPr>
            <a:spLocks noGrp="1"/>
          </p:cNvSpPr>
          <p:nvPr>
            <p:ph type="subTitle"/>
          </p:nvPr>
        </p:nvSpPr>
        <p:spPr>
          <a:xfrm>
            <a:off x="486000" y="1516320"/>
            <a:ext cx="8747640" cy="37580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1"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462" name="PlaceHolder 2"/>
          <p:cNvSpPr>
            <a:spLocks noGrp="1"/>
          </p:cNvSpPr>
          <p:nvPr>
            <p:ph type="body"/>
          </p:nvPr>
        </p:nvSpPr>
        <p:spPr>
          <a:xfrm>
            <a:off x="486000" y="1516320"/>
            <a:ext cx="8747640" cy="37580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3"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464" name="PlaceHolder 2"/>
          <p:cNvSpPr>
            <a:spLocks noGrp="1"/>
          </p:cNvSpPr>
          <p:nvPr>
            <p:ph type="body"/>
          </p:nvPr>
        </p:nvSpPr>
        <p:spPr>
          <a:xfrm>
            <a:off x="486000" y="1516320"/>
            <a:ext cx="4268520" cy="3758040"/>
          </a:xfrm>
          <a:prstGeom prst="rect">
            <a:avLst/>
          </a:prstGeom>
        </p:spPr>
        <p:txBody>
          <a:bodyPr lIns="0" rIns="0" tIns="0" bIns="0">
            <a:normAutofit/>
          </a:bodyPr>
          <a:p>
            <a:endParaRPr b="0" lang="en-IN" sz="3200" spc="-1" strike="noStrike">
              <a:latin typeface="Arial"/>
            </a:endParaRPr>
          </a:p>
        </p:txBody>
      </p:sp>
      <p:sp>
        <p:nvSpPr>
          <p:cNvPr id="465" name="PlaceHolder 3"/>
          <p:cNvSpPr>
            <a:spLocks noGrp="1"/>
          </p:cNvSpPr>
          <p:nvPr>
            <p:ph type="body"/>
          </p:nvPr>
        </p:nvSpPr>
        <p:spPr>
          <a:xfrm>
            <a:off x="4968360" y="1516320"/>
            <a:ext cx="4268520" cy="37580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66"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7" name="PlaceHolder 1"/>
          <p:cNvSpPr>
            <a:spLocks noGrp="1"/>
          </p:cNvSpPr>
          <p:nvPr>
            <p:ph type="subTitle"/>
          </p:nvPr>
        </p:nvSpPr>
        <p:spPr>
          <a:xfrm>
            <a:off x="486000" y="258480"/>
            <a:ext cx="8747640" cy="50158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68"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469" name="PlaceHolder 2"/>
          <p:cNvSpPr>
            <a:spLocks noGrp="1"/>
          </p:cNvSpPr>
          <p:nvPr>
            <p:ph type="body"/>
          </p:nvPr>
        </p:nvSpPr>
        <p:spPr>
          <a:xfrm>
            <a:off x="486000" y="1516320"/>
            <a:ext cx="4268520" cy="1792440"/>
          </a:xfrm>
          <a:prstGeom prst="rect">
            <a:avLst/>
          </a:prstGeom>
        </p:spPr>
        <p:txBody>
          <a:bodyPr lIns="0" rIns="0" tIns="0" bIns="0">
            <a:normAutofit/>
          </a:bodyPr>
          <a:p>
            <a:endParaRPr b="0" lang="en-IN" sz="3200" spc="-1" strike="noStrike">
              <a:latin typeface="Arial"/>
            </a:endParaRPr>
          </a:p>
        </p:txBody>
      </p:sp>
      <p:sp>
        <p:nvSpPr>
          <p:cNvPr id="470" name="PlaceHolder 3"/>
          <p:cNvSpPr>
            <a:spLocks noGrp="1"/>
          </p:cNvSpPr>
          <p:nvPr>
            <p:ph type="body"/>
          </p:nvPr>
        </p:nvSpPr>
        <p:spPr>
          <a:xfrm>
            <a:off x="4968360" y="1516320"/>
            <a:ext cx="4268520" cy="3758040"/>
          </a:xfrm>
          <a:prstGeom prst="rect">
            <a:avLst/>
          </a:prstGeom>
        </p:spPr>
        <p:txBody>
          <a:bodyPr lIns="0" rIns="0" tIns="0" bIns="0">
            <a:normAutofit/>
          </a:bodyPr>
          <a:p>
            <a:endParaRPr b="0" lang="en-IN" sz="3200" spc="-1" strike="noStrike">
              <a:latin typeface="Arial"/>
            </a:endParaRPr>
          </a:p>
        </p:txBody>
      </p:sp>
      <p:sp>
        <p:nvSpPr>
          <p:cNvPr id="471" name="PlaceHolder 4"/>
          <p:cNvSpPr>
            <a:spLocks noGrp="1"/>
          </p:cNvSpPr>
          <p:nvPr>
            <p:ph type="body"/>
          </p:nvPr>
        </p:nvSpPr>
        <p:spPr>
          <a:xfrm>
            <a:off x="486000" y="3479400"/>
            <a:ext cx="426852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48" name="PlaceHolder 2"/>
          <p:cNvSpPr>
            <a:spLocks noGrp="1"/>
          </p:cNvSpPr>
          <p:nvPr>
            <p:ph type="subTitle"/>
          </p:nvPr>
        </p:nvSpPr>
        <p:spPr>
          <a:xfrm>
            <a:off x="486000" y="1516320"/>
            <a:ext cx="8747640" cy="37580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72"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473" name="PlaceHolder 2"/>
          <p:cNvSpPr>
            <a:spLocks noGrp="1"/>
          </p:cNvSpPr>
          <p:nvPr>
            <p:ph type="body"/>
          </p:nvPr>
        </p:nvSpPr>
        <p:spPr>
          <a:xfrm>
            <a:off x="486000" y="1516320"/>
            <a:ext cx="4268520" cy="3758040"/>
          </a:xfrm>
          <a:prstGeom prst="rect">
            <a:avLst/>
          </a:prstGeom>
        </p:spPr>
        <p:txBody>
          <a:bodyPr lIns="0" rIns="0" tIns="0" bIns="0">
            <a:normAutofit/>
          </a:bodyPr>
          <a:p>
            <a:endParaRPr b="0" lang="en-IN" sz="3200" spc="-1" strike="noStrike">
              <a:latin typeface="Arial"/>
            </a:endParaRPr>
          </a:p>
        </p:txBody>
      </p:sp>
      <p:sp>
        <p:nvSpPr>
          <p:cNvPr id="474" name="PlaceHolder 3"/>
          <p:cNvSpPr>
            <a:spLocks noGrp="1"/>
          </p:cNvSpPr>
          <p:nvPr>
            <p:ph type="body"/>
          </p:nvPr>
        </p:nvSpPr>
        <p:spPr>
          <a:xfrm>
            <a:off x="4968360" y="1516320"/>
            <a:ext cx="4268520" cy="1792440"/>
          </a:xfrm>
          <a:prstGeom prst="rect">
            <a:avLst/>
          </a:prstGeom>
        </p:spPr>
        <p:txBody>
          <a:bodyPr lIns="0" rIns="0" tIns="0" bIns="0">
            <a:normAutofit/>
          </a:bodyPr>
          <a:p>
            <a:endParaRPr b="0" lang="en-IN" sz="3200" spc="-1" strike="noStrike">
              <a:latin typeface="Arial"/>
            </a:endParaRPr>
          </a:p>
        </p:txBody>
      </p:sp>
      <p:sp>
        <p:nvSpPr>
          <p:cNvPr id="475" name="PlaceHolder 4"/>
          <p:cNvSpPr>
            <a:spLocks noGrp="1"/>
          </p:cNvSpPr>
          <p:nvPr>
            <p:ph type="body"/>
          </p:nvPr>
        </p:nvSpPr>
        <p:spPr>
          <a:xfrm>
            <a:off x="4968360" y="3479400"/>
            <a:ext cx="426852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76"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477" name="PlaceHolder 2"/>
          <p:cNvSpPr>
            <a:spLocks noGrp="1"/>
          </p:cNvSpPr>
          <p:nvPr>
            <p:ph type="body"/>
          </p:nvPr>
        </p:nvSpPr>
        <p:spPr>
          <a:xfrm>
            <a:off x="486000" y="1516320"/>
            <a:ext cx="4268520" cy="1792440"/>
          </a:xfrm>
          <a:prstGeom prst="rect">
            <a:avLst/>
          </a:prstGeom>
        </p:spPr>
        <p:txBody>
          <a:bodyPr lIns="0" rIns="0" tIns="0" bIns="0">
            <a:normAutofit/>
          </a:bodyPr>
          <a:p>
            <a:endParaRPr b="0" lang="en-IN" sz="3200" spc="-1" strike="noStrike">
              <a:latin typeface="Arial"/>
            </a:endParaRPr>
          </a:p>
        </p:txBody>
      </p:sp>
      <p:sp>
        <p:nvSpPr>
          <p:cNvPr id="478" name="PlaceHolder 3"/>
          <p:cNvSpPr>
            <a:spLocks noGrp="1"/>
          </p:cNvSpPr>
          <p:nvPr>
            <p:ph type="body"/>
          </p:nvPr>
        </p:nvSpPr>
        <p:spPr>
          <a:xfrm>
            <a:off x="4968360" y="1516320"/>
            <a:ext cx="4268520" cy="1792440"/>
          </a:xfrm>
          <a:prstGeom prst="rect">
            <a:avLst/>
          </a:prstGeom>
        </p:spPr>
        <p:txBody>
          <a:bodyPr lIns="0" rIns="0" tIns="0" bIns="0">
            <a:normAutofit/>
          </a:bodyPr>
          <a:p>
            <a:endParaRPr b="0" lang="en-IN" sz="3200" spc="-1" strike="noStrike">
              <a:latin typeface="Arial"/>
            </a:endParaRPr>
          </a:p>
        </p:txBody>
      </p:sp>
      <p:sp>
        <p:nvSpPr>
          <p:cNvPr id="479" name="PlaceHolder 4"/>
          <p:cNvSpPr>
            <a:spLocks noGrp="1"/>
          </p:cNvSpPr>
          <p:nvPr>
            <p:ph type="body"/>
          </p:nvPr>
        </p:nvSpPr>
        <p:spPr>
          <a:xfrm>
            <a:off x="486000" y="3479400"/>
            <a:ext cx="874764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0"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481" name="PlaceHolder 2"/>
          <p:cNvSpPr>
            <a:spLocks noGrp="1"/>
          </p:cNvSpPr>
          <p:nvPr>
            <p:ph type="body"/>
          </p:nvPr>
        </p:nvSpPr>
        <p:spPr>
          <a:xfrm>
            <a:off x="486000" y="1516320"/>
            <a:ext cx="8747640" cy="1792440"/>
          </a:xfrm>
          <a:prstGeom prst="rect">
            <a:avLst/>
          </a:prstGeom>
        </p:spPr>
        <p:txBody>
          <a:bodyPr lIns="0" rIns="0" tIns="0" bIns="0">
            <a:normAutofit/>
          </a:bodyPr>
          <a:p>
            <a:endParaRPr b="0" lang="en-IN" sz="3200" spc="-1" strike="noStrike">
              <a:latin typeface="Arial"/>
            </a:endParaRPr>
          </a:p>
        </p:txBody>
      </p:sp>
      <p:sp>
        <p:nvSpPr>
          <p:cNvPr id="482" name="PlaceHolder 3"/>
          <p:cNvSpPr>
            <a:spLocks noGrp="1"/>
          </p:cNvSpPr>
          <p:nvPr>
            <p:ph type="body"/>
          </p:nvPr>
        </p:nvSpPr>
        <p:spPr>
          <a:xfrm>
            <a:off x="486000" y="3479400"/>
            <a:ext cx="874764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3"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484" name="PlaceHolder 2"/>
          <p:cNvSpPr>
            <a:spLocks noGrp="1"/>
          </p:cNvSpPr>
          <p:nvPr>
            <p:ph type="body"/>
          </p:nvPr>
        </p:nvSpPr>
        <p:spPr>
          <a:xfrm>
            <a:off x="486000" y="1516320"/>
            <a:ext cx="4268520" cy="1792440"/>
          </a:xfrm>
          <a:prstGeom prst="rect">
            <a:avLst/>
          </a:prstGeom>
        </p:spPr>
        <p:txBody>
          <a:bodyPr lIns="0" rIns="0" tIns="0" bIns="0">
            <a:normAutofit/>
          </a:bodyPr>
          <a:p>
            <a:endParaRPr b="0" lang="en-IN" sz="3200" spc="-1" strike="noStrike">
              <a:latin typeface="Arial"/>
            </a:endParaRPr>
          </a:p>
        </p:txBody>
      </p:sp>
      <p:sp>
        <p:nvSpPr>
          <p:cNvPr id="485" name="PlaceHolder 3"/>
          <p:cNvSpPr>
            <a:spLocks noGrp="1"/>
          </p:cNvSpPr>
          <p:nvPr>
            <p:ph type="body"/>
          </p:nvPr>
        </p:nvSpPr>
        <p:spPr>
          <a:xfrm>
            <a:off x="4968360" y="1516320"/>
            <a:ext cx="4268520" cy="1792440"/>
          </a:xfrm>
          <a:prstGeom prst="rect">
            <a:avLst/>
          </a:prstGeom>
        </p:spPr>
        <p:txBody>
          <a:bodyPr lIns="0" rIns="0" tIns="0" bIns="0">
            <a:normAutofit/>
          </a:bodyPr>
          <a:p>
            <a:endParaRPr b="0" lang="en-IN" sz="3200" spc="-1" strike="noStrike">
              <a:latin typeface="Arial"/>
            </a:endParaRPr>
          </a:p>
        </p:txBody>
      </p:sp>
      <p:sp>
        <p:nvSpPr>
          <p:cNvPr id="486" name="PlaceHolder 4"/>
          <p:cNvSpPr>
            <a:spLocks noGrp="1"/>
          </p:cNvSpPr>
          <p:nvPr>
            <p:ph type="body"/>
          </p:nvPr>
        </p:nvSpPr>
        <p:spPr>
          <a:xfrm>
            <a:off x="486000" y="3479400"/>
            <a:ext cx="4268520" cy="1792440"/>
          </a:xfrm>
          <a:prstGeom prst="rect">
            <a:avLst/>
          </a:prstGeom>
        </p:spPr>
        <p:txBody>
          <a:bodyPr lIns="0" rIns="0" tIns="0" bIns="0">
            <a:normAutofit/>
          </a:bodyPr>
          <a:p>
            <a:endParaRPr b="0" lang="en-IN" sz="3200" spc="-1" strike="noStrike">
              <a:latin typeface="Arial"/>
            </a:endParaRPr>
          </a:p>
        </p:txBody>
      </p:sp>
      <p:sp>
        <p:nvSpPr>
          <p:cNvPr id="487" name="PlaceHolder 5"/>
          <p:cNvSpPr>
            <a:spLocks noGrp="1"/>
          </p:cNvSpPr>
          <p:nvPr>
            <p:ph type="body"/>
          </p:nvPr>
        </p:nvSpPr>
        <p:spPr>
          <a:xfrm>
            <a:off x="4968360" y="3479400"/>
            <a:ext cx="426852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88"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489" name="PlaceHolder 2"/>
          <p:cNvSpPr>
            <a:spLocks noGrp="1"/>
          </p:cNvSpPr>
          <p:nvPr>
            <p:ph type="body"/>
          </p:nvPr>
        </p:nvSpPr>
        <p:spPr>
          <a:xfrm>
            <a:off x="486000" y="1516320"/>
            <a:ext cx="2816640" cy="1792440"/>
          </a:xfrm>
          <a:prstGeom prst="rect">
            <a:avLst/>
          </a:prstGeom>
        </p:spPr>
        <p:txBody>
          <a:bodyPr lIns="0" rIns="0" tIns="0" bIns="0">
            <a:normAutofit/>
          </a:bodyPr>
          <a:p>
            <a:endParaRPr b="0" lang="en-IN" sz="3200" spc="-1" strike="noStrike">
              <a:latin typeface="Arial"/>
            </a:endParaRPr>
          </a:p>
        </p:txBody>
      </p:sp>
      <p:sp>
        <p:nvSpPr>
          <p:cNvPr id="490" name="PlaceHolder 3"/>
          <p:cNvSpPr>
            <a:spLocks noGrp="1"/>
          </p:cNvSpPr>
          <p:nvPr>
            <p:ph type="body"/>
          </p:nvPr>
        </p:nvSpPr>
        <p:spPr>
          <a:xfrm>
            <a:off x="3443760" y="1516320"/>
            <a:ext cx="2816640" cy="1792440"/>
          </a:xfrm>
          <a:prstGeom prst="rect">
            <a:avLst/>
          </a:prstGeom>
        </p:spPr>
        <p:txBody>
          <a:bodyPr lIns="0" rIns="0" tIns="0" bIns="0">
            <a:normAutofit/>
          </a:bodyPr>
          <a:p>
            <a:endParaRPr b="0" lang="en-IN" sz="3200" spc="-1" strike="noStrike">
              <a:latin typeface="Arial"/>
            </a:endParaRPr>
          </a:p>
        </p:txBody>
      </p:sp>
      <p:sp>
        <p:nvSpPr>
          <p:cNvPr id="491" name="PlaceHolder 4"/>
          <p:cNvSpPr>
            <a:spLocks noGrp="1"/>
          </p:cNvSpPr>
          <p:nvPr>
            <p:ph type="body"/>
          </p:nvPr>
        </p:nvSpPr>
        <p:spPr>
          <a:xfrm>
            <a:off x="6401880" y="1516320"/>
            <a:ext cx="2816640" cy="1792440"/>
          </a:xfrm>
          <a:prstGeom prst="rect">
            <a:avLst/>
          </a:prstGeom>
        </p:spPr>
        <p:txBody>
          <a:bodyPr lIns="0" rIns="0" tIns="0" bIns="0">
            <a:normAutofit/>
          </a:bodyPr>
          <a:p>
            <a:endParaRPr b="0" lang="en-IN" sz="3200" spc="-1" strike="noStrike">
              <a:latin typeface="Arial"/>
            </a:endParaRPr>
          </a:p>
        </p:txBody>
      </p:sp>
      <p:sp>
        <p:nvSpPr>
          <p:cNvPr id="492" name="PlaceHolder 5"/>
          <p:cNvSpPr>
            <a:spLocks noGrp="1"/>
          </p:cNvSpPr>
          <p:nvPr>
            <p:ph type="body"/>
          </p:nvPr>
        </p:nvSpPr>
        <p:spPr>
          <a:xfrm>
            <a:off x="486000" y="3479400"/>
            <a:ext cx="2816640" cy="1792440"/>
          </a:xfrm>
          <a:prstGeom prst="rect">
            <a:avLst/>
          </a:prstGeom>
        </p:spPr>
        <p:txBody>
          <a:bodyPr lIns="0" rIns="0" tIns="0" bIns="0">
            <a:normAutofit/>
          </a:bodyPr>
          <a:p>
            <a:endParaRPr b="0" lang="en-IN" sz="3200" spc="-1" strike="noStrike">
              <a:latin typeface="Arial"/>
            </a:endParaRPr>
          </a:p>
        </p:txBody>
      </p:sp>
      <p:sp>
        <p:nvSpPr>
          <p:cNvPr id="493" name="PlaceHolder 6"/>
          <p:cNvSpPr>
            <a:spLocks noGrp="1"/>
          </p:cNvSpPr>
          <p:nvPr>
            <p:ph type="body"/>
          </p:nvPr>
        </p:nvSpPr>
        <p:spPr>
          <a:xfrm>
            <a:off x="3443760" y="3479400"/>
            <a:ext cx="2816640" cy="1792440"/>
          </a:xfrm>
          <a:prstGeom prst="rect">
            <a:avLst/>
          </a:prstGeom>
        </p:spPr>
        <p:txBody>
          <a:bodyPr lIns="0" rIns="0" tIns="0" bIns="0">
            <a:normAutofit/>
          </a:bodyPr>
          <a:p>
            <a:endParaRPr b="0" lang="en-IN" sz="3200" spc="-1" strike="noStrike">
              <a:latin typeface="Arial"/>
            </a:endParaRPr>
          </a:p>
        </p:txBody>
      </p:sp>
      <p:sp>
        <p:nvSpPr>
          <p:cNvPr id="494" name="PlaceHolder 7"/>
          <p:cNvSpPr>
            <a:spLocks noGrp="1"/>
          </p:cNvSpPr>
          <p:nvPr>
            <p:ph type="body"/>
          </p:nvPr>
        </p:nvSpPr>
        <p:spPr>
          <a:xfrm>
            <a:off x="6401880" y="3479400"/>
            <a:ext cx="281664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7"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498" name="PlaceHolder 2"/>
          <p:cNvSpPr>
            <a:spLocks noGrp="1"/>
          </p:cNvSpPr>
          <p:nvPr>
            <p:ph type="subTitle"/>
          </p:nvPr>
        </p:nvSpPr>
        <p:spPr>
          <a:xfrm>
            <a:off x="486000" y="1516320"/>
            <a:ext cx="8747640" cy="37580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9"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500" name="PlaceHolder 2"/>
          <p:cNvSpPr>
            <a:spLocks noGrp="1"/>
          </p:cNvSpPr>
          <p:nvPr>
            <p:ph type="body"/>
          </p:nvPr>
        </p:nvSpPr>
        <p:spPr>
          <a:xfrm>
            <a:off x="486000" y="1516320"/>
            <a:ext cx="8747640" cy="37580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1"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502" name="PlaceHolder 2"/>
          <p:cNvSpPr>
            <a:spLocks noGrp="1"/>
          </p:cNvSpPr>
          <p:nvPr>
            <p:ph type="body"/>
          </p:nvPr>
        </p:nvSpPr>
        <p:spPr>
          <a:xfrm>
            <a:off x="486000" y="1516320"/>
            <a:ext cx="4268520" cy="3758040"/>
          </a:xfrm>
          <a:prstGeom prst="rect">
            <a:avLst/>
          </a:prstGeom>
        </p:spPr>
        <p:txBody>
          <a:bodyPr lIns="0" rIns="0" tIns="0" bIns="0">
            <a:normAutofit/>
          </a:bodyPr>
          <a:p>
            <a:endParaRPr b="0" lang="en-IN" sz="3200" spc="-1" strike="noStrike">
              <a:latin typeface="Arial"/>
            </a:endParaRPr>
          </a:p>
        </p:txBody>
      </p:sp>
      <p:sp>
        <p:nvSpPr>
          <p:cNvPr id="503" name="PlaceHolder 3"/>
          <p:cNvSpPr>
            <a:spLocks noGrp="1"/>
          </p:cNvSpPr>
          <p:nvPr>
            <p:ph type="body"/>
          </p:nvPr>
        </p:nvSpPr>
        <p:spPr>
          <a:xfrm>
            <a:off x="4968360" y="1516320"/>
            <a:ext cx="4268520" cy="37580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4"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body"/>
          </p:nvPr>
        </p:nvSpPr>
        <p:spPr>
          <a:xfrm>
            <a:off x="486000" y="1516320"/>
            <a:ext cx="8747640" cy="37580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5" name="PlaceHolder 1"/>
          <p:cNvSpPr>
            <a:spLocks noGrp="1"/>
          </p:cNvSpPr>
          <p:nvPr>
            <p:ph type="subTitle"/>
          </p:nvPr>
        </p:nvSpPr>
        <p:spPr>
          <a:xfrm>
            <a:off x="486000" y="258480"/>
            <a:ext cx="8747640" cy="50158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6"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507" name="PlaceHolder 2"/>
          <p:cNvSpPr>
            <a:spLocks noGrp="1"/>
          </p:cNvSpPr>
          <p:nvPr>
            <p:ph type="body"/>
          </p:nvPr>
        </p:nvSpPr>
        <p:spPr>
          <a:xfrm>
            <a:off x="486000" y="1516320"/>
            <a:ext cx="4268520" cy="1792440"/>
          </a:xfrm>
          <a:prstGeom prst="rect">
            <a:avLst/>
          </a:prstGeom>
        </p:spPr>
        <p:txBody>
          <a:bodyPr lIns="0" rIns="0" tIns="0" bIns="0">
            <a:normAutofit/>
          </a:bodyPr>
          <a:p>
            <a:endParaRPr b="0" lang="en-IN" sz="3200" spc="-1" strike="noStrike">
              <a:latin typeface="Arial"/>
            </a:endParaRPr>
          </a:p>
        </p:txBody>
      </p:sp>
      <p:sp>
        <p:nvSpPr>
          <p:cNvPr id="508" name="PlaceHolder 3"/>
          <p:cNvSpPr>
            <a:spLocks noGrp="1"/>
          </p:cNvSpPr>
          <p:nvPr>
            <p:ph type="body"/>
          </p:nvPr>
        </p:nvSpPr>
        <p:spPr>
          <a:xfrm>
            <a:off x="4968360" y="1516320"/>
            <a:ext cx="4268520" cy="3758040"/>
          </a:xfrm>
          <a:prstGeom prst="rect">
            <a:avLst/>
          </a:prstGeom>
        </p:spPr>
        <p:txBody>
          <a:bodyPr lIns="0" rIns="0" tIns="0" bIns="0">
            <a:normAutofit/>
          </a:bodyPr>
          <a:p>
            <a:endParaRPr b="0" lang="en-IN" sz="3200" spc="-1" strike="noStrike">
              <a:latin typeface="Arial"/>
            </a:endParaRPr>
          </a:p>
        </p:txBody>
      </p:sp>
      <p:sp>
        <p:nvSpPr>
          <p:cNvPr id="509" name="PlaceHolder 4"/>
          <p:cNvSpPr>
            <a:spLocks noGrp="1"/>
          </p:cNvSpPr>
          <p:nvPr>
            <p:ph type="body"/>
          </p:nvPr>
        </p:nvSpPr>
        <p:spPr>
          <a:xfrm>
            <a:off x="486000" y="3479400"/>
            <a:ext cx="426852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0"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511" name="PlaceHolder 2"/>
          <p:cNvSpPr>
            <a:spLocks noGrp="1"/>
          </p:cNvSpPr>
          <p:nvPr>
            <p:ph type="body"/>
          </p:nvPr>
        </p:nvSpPr>
        <p:spPr>
          <a:xfrm>
            <a:off x="486000" y="1516320"/>
            <a:ext cx="4268520" cy="3758040"/>
          </a:xfrm>
          <a:prstGeom prst="rect">
            <a:avLst/>
          </a:prstGeom>
        </p:spPr>
        <p:txBody>
          <a:bodyPr lIns="0" rIns="0" tIns="0" bIns="0">
            <a:normAutofit/>
          </a:bodyPr>
          <a:p>
            <a:endParaRPr b="0" lang="en-IN" sz="3200" spc="-1" strike="noStrike">
              <a:latin typeface="Arial"/>
            </a:endParaRPr>
          </a:p>
        </p:txBody>
      </p:sp>
      <p:sp>
        <p:nvSpPr>
          <p:cNvPr id="512" name="PlaceHolder 3"/>
          <p:cNvSpPr>
            <a:spLocks noGrp="1"/>
          </p:cNvSpPr>
          <p:nvPr>
            <p:ph type="body"/>
          </p:nvPr>
        </p:nvSpPr>
        <p:spPr>
          <a:xfrm>
            <a:off x="4968360" y="1516320"/>
            <a:ext cx="4268520" cy="1792440"/>
          </a:xfrm>
          <a:prstGeom prst="rect">
            <a:avLst/>
          </a:prstGeom>
        </p:spPr>
        <p:txBody>
          <a:bodyPr lIns="0" rIns="0" tIns="0" bIns="0">
            <a:normAutofit/>
          </a:bodyPr>
          <a:p>
            <a:endParaRPr b="0" lang="en-IN" sz="3200" spc="-1" strike="noStrike">
              <a:latin typeface="Arial"/>
            </a:endParaRPr>
          </a:p>
        </p:txBody>
      </p:sp>
      <p:sp>
        <p:nvSpPr>
          <p:cNvPr id="513" name="PlaceHolder 4"/>
          <p:cNvSpPr>
            <a:spLocks noGrp="1"/>
          </p:cNvSpPr>
          <p:nvPr>
            <p:ph type="body"/>
          </p:nvPr>
        </p:nvSpPr>
        <p:spPr>
          <a:xfrm>
            <a:off x="4968360" y="3479400"/>
            <a:ext cx="426852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14"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515" name="PlaceHolder 2"/>
          <p:cNvSpPr>
            <a:spLocks noGrp="1"/>
          </p:cNvSpPr>
          <p:nvPr>
            <p:ph type="body"/>
          </p:nvPr>
        </p:nvSpPr>
        <p:spPr>
          <a:xfrm>
            <a:off x="486000" y="1516320"/>
            <a:ext cx="4268520" cy="1792440"/>
          </a:xfrm>
          <a:prstGeom prst="rect">
            <a:avLst/>
          </a:prstGeom>
        </p:spPr>
        <p:txBody>
          <a:bodyPr lIns="0" rIns="0" tIns="0" bIns="0">
            <a:normAutofit/>
          </a:bodyPr>
          <a:p>
            <a:endParaRPr b="0" lang="en-IN" sz="3200" spc="-1" strike="noStrike">
              <a:latin typeface="Arial"/>
            </a:endParaRPr>
          </a:p>
        </p:txBody>
      </p:sp>
      <p:sp>
        <p:nvSpPr>
          <p:cNvPr id="516" name="PlaceHolder 3"/>
          <p:cNvSpPr>
            <a:spLocks noGrp="1"/>
          </p:cNvSpPr>
          <p:nvPr>
            <p:ph type="body"/>
          </p:nvPr>
        </p:nvSpPr>
        <p:spPr>
          <a:xfrm>
            <a:off x="4968360" y="1516320"/>
            <a:ext cx="4268520" cy="1792440"/>
          </a:xfrm>
          <a:prstGeom prst="rect">
            <a:avLst/>
          </a:prstGeom>
        </p:spPr>
        <p:txBody>
          <a:bodyPr lIns="0" rIns="0" tIns="0" bIns="0">
            <a:normAutofit/>
          </a:bodyPr>
          <a:p>
            <a:endParaRPr b="0" lang="en-IN" sz="3200" spc="-1" strike="noStrike">
              <a:latin typeface="Arial"/>
            </a:endParaRPr>
          </a:p>
        </p:txBody>
      </p:sp>
      <p:sp>
        <p:nvSpPr>
          <p:cNvPr id="517" name="PlaceHolder 4"/>
          <p:cNvSpPr>
            <a:spLocks noGrp="1"/>
          </p:cNvSpPr>
          <p:nvPr>
            <p:ph type="body"/>
          </p:nvPr>
        </p:nvSpPr>
        <p:spPr>
          <a:xfrm>
            <a:off x="486000" y="3479400"/>
            <a:ext cx="874764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18"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519" name="PlaceHolder 2"/>
          <p:cNvSpPr>
            <a:spLocks noGrp="1"/>
          </p:cNvSpPr>
          <p:nvPr>
            <p:ph type="body"/>
          </p:nvPr>
        </p:nvSpPr>
        <p:spPr>
          <a:xfrm>
            <a:off x="486000" y="1516320"/>
            <a:ext cx="8747640" cy="1792440"/>
          </a:xfrm>
          <a:prstGeom prst="rect">
            <a:avLst/>
          </a:prstGeom>
        </p:spPr>
        <p:txBody>
          <a:bodyPr lIns="0" rIns="0" tIns="0" bIns="0">
            <a:normAutofit/>
          </a:bodyPr>
          <a:p>
            <a:endParaRPr b="0" lang="en-IN" sz="3200" spc="-1" strike="noStrike">
              <a:latin typeface="Arial"/>
            </a:endParaRPr>
          </a:p>
        </p:txBody>
      </p:sp>
      <p:sp>
        <p:nvSpPr>
          <p:cNvPr id="520" name="PlaceHolder 3"/>
          <p:cNvSpPr>
            <a:spLocks noGrp="1"/>
          </p:cNvSpPr>
          <p:nvPr>
            <p:ph type="body"/>
          </p:nvPr>
        </p:nvSpPr>
        <p:spPr>
          <a:xfrm>
            <a:off x="486000" y="3479400"/>
            <a:ext cx="874764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21"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522" name="PlaceHolder 2"/>
          <p:cNvSpPr>
            <a:spLocks noGrp="1"/>
          </p:cNvSpPr>
          <p:nvPr>
            <p:ph type="body"/>
          </p:nvPr>
        </p:nvSpPr>
        <p:spPr>
          <a:xfrm>
            <a:off x="486000" y="1516320"/>
            <a:ext cx="4268520" cy="1792440"/>
          </a:xfrm>
          <a:prstGeom prst="rect">
            <a:avLst/>
          </a:prstGeom>
        </p:spPr>
        <p:txBody>
          <a:bodyPr lIns="0" rIns="0" tIns="0" bIns="0">
            <a:normAutofit/>
          </a:bodyPr>
          <a:p>
            <a:endParaRPr b="0" lang="en-IN" sz="3200" spc="-1" strike="noStrike">
              <a:latin typeface="Arial"/>
            </a:endParaRPr>
          </a:p>
        </p:txBody>
      </p:sp>
      <p:sp>
        <p:nvSpPr>
          <p:cNvPr id="523" name="PlaceHolder 3"/>
          <p:cNvSpPr>
            <a:spLocks noGrp="1"/>
          </p:cNvSpPr>
          <p:nvPr>
            <p:ph type="body"/>
          </p:nvPr>
        </p:nvSpPr>
        <p:spPr>
          <a:xfrm>
            <a:off x="4968360" y="1516320"/>
            <a:ext cx="4268520" cy="1792440"/>
          </a:xfrm>
          <a:prstGeom prst="rect">
            <a:avLst/>
          </a:prstGeom>
        </p:spPr>
        <p:txBody>
          <a:bodyPr lIns="0" rIns="0" tIns="0" bIns="0">
            <a:normAutofit/>
          </a:bodyPr>
          <a:p>
            <a:endParaRPr b="0" lang="en-IN" sz="3200" spc="-1" strike="noStrike">
              <a:latin typeface="Arial"/>
            </a:endParaRPr>
          </a:p>
        </p:txBody>
      </p:sp>
      <p:sp>
        <p:nvSpPr>
          <p:cNvPr id="524" name="PlaceHolder 4"/>
          <p:cNvSpPr>
            <a:spLocks noGrp="1"/>
          </p:cNvSpPr>
          <p:nvPr>
            <p:ph type="body"/>
          </p:nvPr>
        </p:nvSpPr>
        <p:spPr>
          <a:xfrm>
            <a:off x="486000" y="3479400"/>
            <a:ext cx="4268520" cy="1792440"/>
          </a:xfrm>
          <a:prstGeom prst="rect">
            <a:avLst/>
          </a:prstGeom>
        </p:spPr>
        <p:txBody>
          <a:bodyPr lIns="0" rIns="0" tIns="0" bIns="0">
            <a:normAutofit/>
          </a:bodyPr>
          <a:p>
            <a:endParaRPr b="0" lang="en-IN" sz="3200" spc="-1" strike="noStrike">
              <a:latin typeface="Arial"/>
            </a:endParaRPr>
          </a:p>
        </p:txBody>
      </p:sp>
      <p:sp>
        <p:nvSpPr>
          <p:cNvPr id="525" name="PlaceHolder 5"/>
          <p:cNvSpPr>
            <a:spLocks noGrp="1"/>
          </p:cNvSpPr>
          <p:nvPr>
            <p:ph type="body"/>
          </p:nvPr>
        </p:nvSpPr>
        <p:spPr>
          <a:xfrm>
            <a:off x="4968360" y="3479400"/>
            <a:ext cx="426852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26"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527" name="PlaceHolder 2"/>
          <p:cNvSpPr>
            <a:spLocks noGrp="1"/>
          </p:cNvSpPr>
          <p:nvPr>
            <p:ph type="body"/>
          </p:nvPr>
        </p:nvSpPr>
        <p:spPr>
          <a:xfrm>
            <a:off x="486000" y="1516320"/>
            <a:ext cx="2816640" cy="1792440"/>
          </a:xfrm>
          <a:prstGeom prst="rect">
            <a:avLst/>
          </a:prstGeom>
        </p:spPr>
        <p:txBody>
          <a:bodyPr lIns="0" rIns="0" tIns="0" bIns="0">
            <a:normAutofit/>
          </a:bodyPr>
          <a:p>
            <a:endParaRPr b="0" lang="en-IN" sz="3200" spc="-1" strike="noStrike">
              <a:latin typeface="Arial"/>
            </a:endParaRPr>
          </a:p>
        </p:txBody>
      </p:sp>
      <p:sp>
        <p:nvSpPr>
          <p:cNvPr id="528" name="PlaceHolder 3"/>
          <p:cNvSpPr>
            <a:spLocks noGrp="1"/>
          </p:cNvSpPr>
          <p:nvPr>
            <p:ph type="body"/>
          </p:nvPr>
        </p:nvSpPr>
        <p:spPr>
          <a:xfrm>
            <a:off x="3443760" y="1516320"/>
            <a:ext cx="2816640" cy="1792440"/>
          </a:xfrm>
          <a:prstGeom prst="rect">
            <a:avLst/>
          </a:prstGeom>
        </p:spPr>
        <p:txBody>
          <a:bodyPr lIns="0" rIns="0" tIns="0" bIns="0">
            <a:normAutofit/>
          </a:bodyPr>
          <a:p>
            <a:endParaRPr b="0" lang="en-IN" sz="3200" spc="-1" strike="noStrike">
              <a:latin typeface="Arial"/>
            </a:endParaRPr>
          </a:p>
        </p:txBody>
      </p:sp>
      <p:sp>
        <p:nvSpPr>
          <p:cNvPr id="529" name="PlaceHolder 4"/>
          <p:cNvSpPr>
            <a:spLocks noGrp="1"/>
          </p:cNvSpPr>
          <p:nvPr>
            <p:ph type="body"/>
          </p:nvPr>
        </p:nvSpPr>
        <p:spPr>
          <a:xfrm>
            <a:off x="6401880" y="1516320"/>
            <a:ext cx="2816640" cy="1792440"/>
          </a:xfrm>
          <a:prstGeom prst="rect">
            <a:avLst/>
          </a:prstGeom>
        </p:spPr>
        <p:txBody>
          <a:bodyPr lIns="0" rIns="0" tIns="0" bIns="0">
            <a:normAutofit/>
          </a:bodyPr>
          <a:p>
            <a:endParaRPr b="0" lang="en-IN" sz="3200" spc="-1" strike="noStrike">
              <a:latin typeface="Arial"/>
            </a:endParaRPr>
          </a:p>
        </p:txBody>
      </p:sp>
      <p:sp>
        <p:nvSpPr>
          <p:cNvPr id="530" name="PlaceHolder 5"/>
          <p:cNvSpPr>
            <a:spLocks noGrp="1"/>
          </p:cNvSpPr>
          <p:nvPr>
            <p:ph type="body"/>
          </p:nvPr>
        </p:nvSpPr>
        <p:spPr>
          <a:xfrm>
            <a:off x="486000" y="3479400"/>
            <a:ext cx="2816640" cy="1792440"/>
          </a:xfrm>
          <a:prstGeom prst="rect">
            <a:avLst/>
          </a:prstGeom>
        </p:spPr>
        <p:txBody>
          <a:bodyPr lIns="0" rIns="0" tIns="0" bIns="0">
            <a:normAutofit/>
          </a:bodyPr>
          <a:p>
            <a:endParaRPr b="0" lang="en-IN" sz="3200" spc="-1" strike="noStrike">
              <a:latin typeface="Arial"/>
            </a:endParaRPr>
          </a:p>
        </p:txBody>
      </p:sp>
      <p:sp>
        <p:nvSpPr>
          <p:cNvPr id="531" name="PlaceHolder 6"/>
          <p:cNvSpPr>
            <a:spLocks noGrp="1"/>
          </p:cNvSpPr>
          <p:nvPr>
            <p:ph type="body"/>
          </p:nvPr>
        </p:nvSpPr>
        <p:spPr>
          <a:xfrm>
            <a:off x="3443760" y="3479400"/>
            <a:ext cx="2816640" cy="1792440"/>
          </a:xfrm>
          <a:prstGeom prst="rect">
            <a:avLst/>
          </a:prstGeom>
        </p:spPr>
        <p:txBody>
          <a:bodyPr lIns="0" rIns="0" tIns="0" bIns="0">
            <a:normAutofit/>
          </a:bodyPr>
          <a:p>
            <a:endParaRPr b="0" lang="en-IN" sz="3200" spc="-1" strike="noStrike">
              <a:latin typeface="Arial"/>
            </a:endParaRPr>
          </a:p>
        </p:txBody>
      </p:sp>
      <p:sp>
        <p:nvSpPr>
          <p:cNvPr id="532" name="PlaceHolder 7"/>
          <p:cNvSpPr>
            <a:spLocks noGrp="1"/>
          </p:cNvSpPr>
          <p:nvPr>
            <p:ph type="body"/>
          </p:nvPr>
        </p:nvSpPr>
        <p:spPr>
          <a:xfrm>
            <a:off x="6401880" y="3479400"/>
            <a:ext cx="281664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52" name="PlaceHolder 2"/>
          <p:cNvSpPr>
            <a:spLocks noGrp="1"/>
          </p:cNvSpPr>
          <p:nvPr>
            <p:ph type="body"/>
          </p:nvPr>
        </p:nvSpPr>
        <p:spPr>
          <a:xfrm>
            <a:off x="486000" y="1516320"/>
            <a:ext cx="4268520" cy="3758040"/>
          </a:xfrm>
          <a:prstGeom prst="rect">
            <a:avLst/>
          </a:prstGeom>
        </p:spPr>
        <p:txBody>
          <a:bodyPr lIns="0" rIns="0" tIns="0" bIns="0">
            <a:normAutofit/>
          </a:bodyPr>
          <a:p>
            <a:endParaRPr b="0" lang="en-IN" sz="3200" spc="-1" strike="noStrike">
              <a:latin typeface="Arial"/>
            </a:endParaRPr>
          </a:p>
        </p:txBody>
      </p:sp>
      <p:sp>
        <p:nvSpPr>
          <p:cNvPr id="53" name="PlaceHolder 3"/>
          <p:cNvSpPr>
            <a:spLocks noGrp="1"/>
          </p:cNvSpPr>
          <p:nvPr>
            <p:ph type="body"/>
          </p:nvPr>
        </p:nvSpPr>
        <p:spPr>
          <a:xfrm>
            <a:off x="4968360" y="1516320"/>
            <a:ext cx="4268520" cy="37580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86000" y="258480"/>
            <a:ext cx="8747640" cy="50158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486000" y="1516320"/>
            <a:ext cx="4268520" cy="179244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4968360" y="1516320"/>
            <a:ext cx="4268520" cy="3758040"/>
          </a:xfrm>
          <a:prstGeom prst="rect">
            <a:avLst/>
          </a:prstGeom>
        </p:spPr>
        <p:txBody>
          <a:bodyPr lIns="0" rIns="0" tIns="0" bIns="0">
            <a:normAutofit/>
          </a:bodyPr>
          <a:p>
            <a:endParaRPr b="0" lang="en-IN" sz="3200" spc="-1" strike="noStrike">
              <a:latin typeface="Arial"/>
            </a:endParaRPr>
          </a:p>
        </p:txBody>
      </p:sp>
      <p:sp>
        <p:nvSpPr>
          <p:cNvPr id="59" name="PlaceHolder 4"/>
          <p:cNvSpPr>
            <a:spLocks noGrp="1"/>
          </p:cNvSpPr>
          <p:nvPr>
            <p:ph type="body"/>
          </p:nvPr>
        </p:nvSpPr>
        <p:spPr>
          <a:xfrm>
            <a:off x="486000" y="3479400"/>
            <a:ext cx="426852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6" name="PlaceHolder 2"/>
          <p:cNvSpPr>
            <a:spLocks noGrp="1"/>
          </p:cNvSpPr>
          <p:nvPr>
            <p:ph type="subTitle"/>
          </p:nvPr>
        </p:nvSpPr>
        <p:spPr>
          <a:xfrm>
            <a:off x="486000" y="1516320"/>
            <a:ext cx="8747640" cy="37580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61" name="PlaceHolder 2"/>
          <p:cNvSpPr>
            <a:spLocks noGrp="1"/>
          </p:cNvSpPr>
          <p:nvPr>
            <p:ph type="body"/>
          </p:nvPr>
        </p:nvSpPr>
        <p:spPr>
          <a:xfrm>
            <a:off x="486000" y="1516320"/>
            <a:ext cx="4268520" cy="3758040"/>
          </a:xfrm>
          <a:prstGeom prst="rect">
            <a:avLst/>
          </a:prstGeom>
        </p:spPr>
        <p:txBody>
          <a:bodyPr lIns="0" rIns="0" tIns="0" bIns="0">
            <a:normAutofit/>
          </a:bodyPr>
          <a:p>
            <a:endParaRPr b="0" lang="en-IN" sz="3200" spc="-1" strike="noStrike">
              <a:latin typeface="Arial"/>
            </a:endParaRPr>
          </a:p>
        </p:txBody>
      </p:sp>
      <p:sp>
        <p:nvSpPr>
          <p:cNvPr id="62" name="PlaceHolder 3"/>
          <p:cNvSpPr>
            <a:spLocks noGrp="1"/>
          </p:cNvSpPr>
          <p:nvPr>
            <p:ph type="body"/>
          </p:nvPr>
        </p:nvSpPr>
        <p:spPr>
          <a:xfrm>
            <a:off x="4968360" y="1516320"/>
            <a:ext cx="4268520" cy="1792440"/>
          </a:xfrm>
          <a:prstGeom prst="rect">
            <a:avLst/>
          </a:prstGeom>
        </p:spPr>
        <p:txBody>
          <a:bodyPr lIns="0" rIns="0" tIns="0" bIns="0">
            <a:normAutofit/>
          </a:bodyPr>
          <a:p>
            <a:endParaRPr b="0" lang="en-IN" sz="3200" spc="-1" strike="noStrike">
              <a:latin typeface="Arial"/>
            </a:endParaRPr>
          </a:p>
        </p:txBody>
      </p:sp>
      <p:sp>
        <p:nvSpPr>
          <p:cNvPr id="63" name="PlaceHolder 4"/>
          <p:cNvSpPr>
            <a:spLocks noGrp="1"/>
          </p:cNvSpPr>
          <p:nvPr>
            <p:ph type="body"/>
          </p:nvPr>
        </p:nvSpPr>
        <p:spPr>
          <a:xfrm>
            <a:off x="4968360" y="3479400"/>
            <a:ext cx="426852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65" name="PlaceHolder 2"/>
          <p:cNvSpPr>
            <a:spLocks noGrp="1"/>
          </p:cNvSpPr>
          <p:nvPr>
            <p:ph type="body"/>
          </p:nvPr>
        </p:nvSpPr>
        <p:spPr>
          <a:xfrm>
            <a:off x="486000" y="1516320"/>
            <a:ext cx="4268520" cy="17924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4968360" y="1516320"/>
            <a:ext cx="4268520" cy="17924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486000" y="3479400"/>
            <a:ext cx="874764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69" name="PlaceHolder 2"/>
          <p:cNvSpPr>
            <a:spLocks noGrp="1"/>
          </p:cNvSpPr>
          <p:nvPr>
            <p:ph type="body"/>
          </p:nvPr>
        </p:nvSpPr>
        <p:spPr>
          <a:xfrm>
            <a:off x="486000" y="1516320"/>
            <a:ext cx="8747640" cy="1792440"/>
          </a:xfrm>
          <a:prstGeom prst="rect">
            <a:avLst/>
          </a:prstGeom>
        </p:spPr>
        <p:txBody>
          <a:bodyPr lIns="0" rIns="0" tIns="0" bIns="0">
            <a:normAutofit/>
          </a:bodyPr>
          <a:p>
            <a:endParaRPr b="0" lang="en-IN" sz="3200" spc="-1" strike="noStrike">
              <a:latin typeface="Arial"/>
            </a:endParaRPr>
          </a:p>
        </p:txBody>
      </p:sp>
      <p:sp>
        <p:nvSpPr>
          <p:cNvPr id="70" name="PlaceHolder 3"/>
          <p:cNvSpPr>
            <a:spLocks noGrp="1"/>
          </p:cNvSpPr>
          <p:nvPr>
            <p:ph type="body"/>
          </p:nvPr>
        </p:nvSpPr>
        <p:spPr>
          <a:xfrm>
            <a:off x="486000" y="3479400"/>
            <a:ext cx="874764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72" name="PlaceHolder 2"/>
          <p:cNvSpPr>
            <a:spLocks noGrp="1"/>
          </p:cNvSpPr>
          <p:nvPr>
            <p:ph type="body"/>
          </p:nvPr>
        </p:nvSpPr>
        <p:spPr>
          <a:xfrm>
            <a:off x="486000" y="1516320"/>
            <a:ext cx="4268520" cy="1792440"/>
          </a:xfrm>
          <a:prstGeom prst="rect">
            <a:avLst/>
          </a:prstGeom>
        </p:spPr>
        <p:txBody>
          <a:bodyPr lIns="0" rIns="0" tIns="0" bIns="0">
            <a:normAutofit/>
          </a:bodyPr>
          <a:p>
            <a:endParaRPr b="0" lang="en-IN" sz="3200" spc="-1" strike="noStrike">
              <a:latin typeface="Arial"/>
            </a:endParaRPr>
          </a:p>
        </p:txBody>
      </p:sp>
      <p:sp>
        <p:nvSpPr>
          <p:cNvPr id="73" name="PlaceHolder 3"/>
          <p:cNvSpPr>
            <a:spLocks noGrp="1"/>
          </p:cNvSpPr>
          <p:nvPr>
            <p:ph type="body"/>
          </p:nvPr>
        </p:nvSpPr>
        <p:spPr>
          <a:xfrm>
            <a:off x="4968360" y="1516320"/>
            <a:ext cx="4268520" cy="1792440"/>
          </a:xfrm>
          <a:prstGeom prst="rect">
            <a:avLst/>
          </a:prstGeom>
        </p:spPr>
        <p:txBody>
          <a:bodyPr lIns="0" rIns="0" tIns="0" bIns="0">
            <a:normAutofit/>
          </a:bodyPr>
          <a:p>
            <a:endParaRPr b="0" lang="en-IN" sz="3200" spc="-1" strike="noStrike">
              <a:latin typeface="Arial"/>
            </a:endParaRPr>
          </a:p>
        </p:txBody>
      </p:sp>
      <p:sp>
        <p:nvSpPr>
          <p:cNvPr id="74" name="PlaceHolder 4"/>
          <p:cNvSpPr>
            <a:spLocks noGrp="1"/>
          </p:cNvSpPr>
          <p:nvPr>
            <p:ph type="body"/>
          </p:nvPr>
        </p:nvSpPr>
        <p:spPr>
          <a:xfrm>
            <a:off x="486000" y="3479400"/>
            <a:ext cx="4268520" cy="1792440"/>
          </a:xfrm>
          <a:prstGeom prst="rect">
            <a:avLst/>
          </a:prstGeom>
        </p:spPr>
        <p:txBody>
          <a:bodyPr lIns="0" rIns="0" tIns="0" bIns="0">
            <a:normAutofit/>
          </a:bodyPr>
          <a:p>
            <a:endParaRPr b="0" lang="en-IN" sz="3200" spc="-1" strike="noStrike">
              <a:latin typeface="Arial"/>
            </a:endParaRPr>
          </a:p>
        </p:txBody>
      </p:sp>
      <p:sp>
        <p:nvSpPr>
          <p:cNvPr id="75" name="PlaceHolder 5"/>
          <p:cNvSpPr>
            <a:spLocks noGrp="1"/>
          </p:cNvSpPr>
          <p:nvPr>
            <p:ph type="body"/>
          </p:nvPr>
        </p:nvSpPr>
        <p:spPr>
          <a:xfrm>
            <a:off x="4968360" y="3479400"/>
            <a:ext cx="426852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77" name="PlaceHolder 2"/>
          <p:cNvSpPr>
            <a:spLocks noGrp="1"/>
          </p:cNvSpPr>
          <p:nvPr>
            <p:ph type="body"/>
          </p:nvPr>
        </p:nvSpPr>
        <p:spPr>
          <a:xfrm>
            <a:off x="486000" y="1516320"/>
            <a:ext cx="2816640" cy="17924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3443760" y="1516320"/>
            <a:ext cx="2816640" cy="179244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6401880" y="1516320"/>
            <a:ext cx="2816640" cy="179244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486000" y="3479400"/>
            <a:ext cx="2816640" cy="1792440"/>
          </a:xfrm>
          <a:prstGeom prst="rect">
            <a:avLst/>
          </a:prstGeom>
        </p:spPr>
        <p:txBody>
          <a:bodyPr lIns="0" rIns="0" tIns="0" bIns="0">
            <a:normAutofit/>
          </a:bodyPr>
          <a:p>
            <a:endParaRPr b="0" lang="en-IN" sz="3200" spc="-1" strike="noStrike">
              <a:latin typeface="Arial"/>
            </a:endParaRPr>
          </a:p>
        </p:txBody>
      </p:sp>
      <p:sp>
        <p:nvSpPr>
          <p:cNvPr id="81" name="PlaceHolder 6"/>
          <p:cNvSpPr>
            <a:spLocks noGrp="1"/>
          </p:cNvSpPr>
          <p:nvPr>
            <p:ph type="body"/>
          </p:nvPr>
        </p:nvSpPr>
        <p:spPr>
          <a:xfrm>
            <a:off x="3443760" y="3479400"/>
            <a:ext cx="2816640" cy="1792440"/>
          </a:xfrm>
          <a:prstGeom prst="rect">
            <a:avLst/>
          </a:prstGeom>
        </p:spPr>
        <p:txBody>
          <a:bodyPr lIns="0" rIns="0" tIns="0" bIns="0">
            <a:normAutofit/>
          </a:bodyPr>
          <a:p>
            <a:endParaRPr b="0" lang="en-IN" sz="3200" spc="-1" strike="noStrike">
              <a:latin typeface="Arial"/>
            </a:endParaRPr>
          </a:p>
        </p:txBody>
      </p:sp>
      <p:sp>
        <p:nvSpPr>
          <p:cNvPr id="82" name="PlaceHolder 7"/>
          <p:cNvSpPr>
            <a:spLocks noGrp="1"/>
          </p:cNvSpPr>
          <p:nvPr>
            <p:ph type="body"/>
          </p:nvPr>
        </p:nvSpPr>
        <p:spPr>
          <a:xfrm>
            <a:off x="6401880" y="3479400"/>
            <a:ext cx="281664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89" name="PlaceHolder 2"/>
          <p:cNvSpPr>
            <a:spLocks noGrp="1"/>
          </p:cNvSpPr>
          <p:nvPr>
            <p:ph type="subTitle"/>
          </p:nvPr>
        </p:nvSpPr>
        <p:spPr>
          <a:xfrm>
            <a:off x="486000" y="1516320"/>
            <a:ext cx="8747640" cy="37580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91" name="PlaceHolder 2"/>
          <p:cNvSpPr>
            <a:spLocks noGrp="1"/>
          </p:cNvSpPr>
          <p:nvPr>
            <p:ph type="body"/>
          </p:nvPr>
        </p:nvSpPr>
        <p:spPr>
          <a:xfrm>
            <a:off x="486000" y="1516320"/>
            <a:ext cx="8747640" cy="37580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93" name="PlaceHolder 2"/>
          <p:cNvSpPr>
            <a:spLocks noGrp="1"/>
          </p:cNvSpPr>
          <p:nvPr>
            <p:ph type="body"/>
          </p:nvPr>
        </p:nvSpPr>
        <p:spPr>
          <a:xfrm>
            <a:off x="486000" y="1516320"/>
            <a:ext cx="4268520" cy="3758040"/>
          </a:xfrm>
          <a:prstGeom prst="rect">
            <a:avLst/>
          </a:prstGeom>
        </p:spPr>
        <p:txBody>
          <a:bodyPr lIns="0" rIns="0" tIns="0" bIns="0">
            <a:normAutofit/>
          </a:bodyPr>
          <a:p>
            <a:endParaRPr b="0" lang="en-IN" sz="3200" spc="-1" strike="noStrike">
              <a:latin typeface="Arial"/>
            </a:endParaRPr>
          </a:p>
        </p:txBody>
      </p:sp>
      <p:sp>
        <p:nvSpPr>
          <p:cNvPr id="94" name="PlaceHolder 3"/>
          <p:cNvSpPr>
            <a:spLocks noGrp="1"/>
          </p:cNvSpPr>
          <p:nvPr>
            <p:ph type="body"/>
          </p:nvPr>
        </p:nvSpPr>
        <p:spPr>
          <a:xfrm>
            <a:off x="4968360" y="1516320"/>
            <a:ext cx="4268520" cy="37580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body"/>
          </p:nvPr>
        </p:nvSpPr>
        <p:spPr>
          <a:xfrm>
            <a:off x="486000" y="1516320"/>
            <a:ext cx="8747640" cy="37580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486000" y="258480"/>
            <a:ext cx="8747640" cy="50158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98" name="PlaceHolder 2"/>
          <p:cNvSpPr>
            <a:spLocks noGrp="1"/>
          </p:cNvSpPr>
          <p:nvPr>
            <p:ph type="body"/>
          </p:nvPr>
        </p:nvSpPr>
        <p:spPr>
          <a:xfrm>
            <a:off x="486000" y="1516320"/>
            <a:ext cx="4268520" cy="1792440"/>
          </a:xfrm>
          <a:prstGeom prst="rect">
            <a:avLst/>
          </a:prstGeom>
        </p:spPr>
        <p:txBody>
          <a:bodyPr lIns="0" rIns="0" tIns="0" bIns="0">
            <a:normAutofit/>
          </a:bodyPr>
          <a:p>
            <a:endParaRPr b="0" lang="en-IN" sz="3200" spc="-1" strike="noStrike">
              <a:latin typeface="Arial"/>
            </a:endParaRPr>
          </a:p>
        </p:txBody>
      </p:sp>
      <p:sp>
        <p:nvSpPr>
          <p:cNvPr id="99" name="PlaceHolder 3"/>
          <p:cNvSpPr>
            <a:spLocks noGrp="1"/>
          </p:cNvSpPr>
          <p:nvPr>
            <p:ph type="body"/>
          </p:nvPr>
        </p:nvSpPr>
        <p:spPr>
          <a:xfrm>
            <a:off x="4968360" y="1516320"/>
            <a:ext cx="4268520" cy="3758040"/>
          </a:xfrm>
          <a:prstGeom prst="rect">
            <a:avLst/>
          </a:prstGeom>
        </p:spPr>
        <p:txBody>
          <a:bodyPr lIns="0" rIns="0" tIns="0" bIns="0">
            <a:normAutofit/>
          </a:bodyPr>
          <a:p>
            <a:endParaRPr b="0" lang="en-IN" sz="3200" spc="-1" strike="noStrike">
              <a:latin typeface="Arial"/>
            </a:endParaRPr>
          </a:p>
        </p:txBody>
      </p:sp>
      <p:sp>
        <p:nvSpPr>
          <p:cNvPr id="100" name="PlaceHolder 4"/>
          <p:cNvSpPr>
            <a:spLocks noGrp="1"/>
          </p:cNvSpPr>
          <p:nvPr>
            <p:ph type="body"/>
          </p:nvPr>
        </p:nvSpPr>
        <p:spPr>
          <a:xfrm>
            <a:off x="486000" y="3479400"/>
            <a:ext cx="426852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102" name="PlaceHolder 2"/>
          <p:cNvSpPr>
            <a:spLocks noGrp="1"/>
          </p:cNvSpPr>
          <p:nvPr>
            <p:ph type="body"/>
          </p:nvPr>
        </p:nvSpPr>
        <p:spPr>
          <a:xfrm>
            <a:off x="486000" y="1516320"/>
            <a:ext cx="4268520" cy="3758040"/>
          </a:xfrm>
          <a:prstGeom prst="rect">
            <a:avLst/>
          </a:prstGeom>
        </p:spPr>
        <p:txBody>
          <a:bodyPr lIns="0" rIns="0" tIns="0" bIns="0">
            <a:normAutofit/>
          </a:bodyPr>
          <a:p>
            <a:endParaRPr b="0" lang="en-IN" sz="3200" spc="-1" strike="noStrike">
              <a:latin typeface="Arial"/>
            </a:endParaRPr>
          </a:p>
        </p:txBody>
      </p:sp>
      <p:sp>
        <p:nvSpPr>
          <p:cNvPr id="103" name="PlaceHolder 3"/>
          <p:cNvSpPr>
            <a:spLocks noGrp="1"/>
          </p:cNvSpPr>
          <p:nvPr>
            <p:ph type="body"/>
          </p:nvPr>
        </p:nvSpPr>
        <p:spPr>
          <a:xfrm>
            <a:off x="4968360" y="1516320"/>
            <a:ext cx="4268520" cy="1792440"/>
          </a:xfrm>
          <a:prstGeom prst="rect">
            <a:avLst/>
          </a:prstGeom>
        </p:spPr>
        <p:txBody>
          <a:bodyPr lIns="0" rIns="0" tIns="0" bIns="0">
            <a:normAutofit/>
          </a:bodyPr>
          <a:p>
            <a:endParaRPr b="0" lang="en-IN" sz="3200" spc="-1" strike="noStrike">
              <a:latin typeface="Arial"/>
            </a:endParaRPr>
          </a:p>
        </p:txBody>
      </p:sp>
      <p:sp>
        <p:nvSpPr>
          <p:cNvPr id="104" name="PlaceHolder 4"/>
          <p:cNvSpPr>
            <a:spLocks noGrp="1"/>
          </p:cNvSpPr>
          <p:nvPr>
            <p:ph type="body"/>
          </p:nvPr>
        </p:nvSpPr>
        <p:spPr>
          <a:xfrm>
            <a:off x="4968360" y="3479400"/>
            <a:ext cx="426852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106" name="PlaceHolder 2"/>
          <p:cNvSpPr>
            <a:spLocks noGrp="1"/>
          </p:cNvSpPr>
          <p:nvPr>
            <p:ph type="body"/>
          </p:nvPr>
        </p:nvSpPr>
        <p:spPr>
          <a:xfrm>
            <a:off x="486000" y="1516320"/>
            <a:ext cx="4268520" cy="1792440"/>
          </a:xfrm>
          <a:prstGeom prst="rect">
            <a:avLst/>
          </a:prstGeom>
        </p:spPr>
        <p:txBody>
          <a:bodyPr lIns="0" rIns="0" tIns="0" bIns="0">
            <a:normAutofit/>
          </a:bodyPr>
          <a:p>
            <a:endParaRPr b="0" lang="en-IN" sz="3200" spc="-1" strike="noStrike">
              <a:latin typeface="Arial"/>
            </a:endParaRPr>
          </a:p>
        </p:txBody>
      </p:sp>
      <p:sp>
        <p:nvSpPr>
          <p:cNvPr id="107" name="PlaceHolder 3"/>
          <p:cNvSpPr>
            <a:spLocks noGrp="1"/>
          </p:cNvSpPr>
          <p:nvPr>
            <p:ph type="body"/>
          </p:nvPr>
        </p:nvSpPr>
        <p:spPr>
          <a:xfrm>
            <a:off x="4968360" y="1516320"/>
            <a:ext cx="4268520" cy="1792440"/>
          </a:xfrm>
          <a:prstGeom prst="rect">
            <a:avLst/>
          </a:prstGeom>
        </p:spPr>
        <p:txBody>
          <a:bodyPr lIns="0" rIns="0" tIns="0" bIns="0">
            <a:normAutofit/>
          </a:bodyPr>
          <a:p>
            <a:endParaRPr b="0" lang="en-IN" sz="3200" spc="-1" strike="noStrike">
              <a:latin typeface="Arial"/>
            </a:endParaRPr>
          </a:p>
        </p:txBody>
      </p:sp>
      <p:sp>
        <p:nvSpPr>
          <p:cNvPr id="108" name="PlaceHolder 4"/>
          <p:cNvSpPr>
            <a:spLocks noGrp="1"/>
          </p:cNvSpPr>
          <p:nvPr>
            <p:ph type="body"/>
          </p:nvPr>
        </p:nvSpPr>
        <p:spPr>
          <a:xfrm>
            <a:off x="486000" y="3479400"/>
            <a:ext cx="874764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110" name="PlaceHolder 2"/>
          <p:cNvSpPr>
            <a:spLocks noGrp="1"/>
          </p:cNvSpPr>
          <p:nvPr>
            <p:ph type="body"/>
          </p:nvPr>
        </p:nvSpPr>
        <p:spPr>
          <a:xfrm>
            <a:off x="486000" y="1516320"/>
            <a:ext cx="8747640" cy="1792440"/>
          </a:xfrm>
          <a:prstGeom prst="rect">
            <a:avLst/>
          </a:prstGeom>
        </p:spPr>
        <p:txBody>
          <a:bodyPr lIns="0" rIns="0" tIns="0" bIns="0">
            <a:normAutofit/>
          </a:bodyPr>
          <a:p>
            <a:endParaRPr b="0" lang="en-IN" sz="3200" spc="-1" strike="noStrike">
              <a:latin typeface="Arial"/>
            </a:endParaRPr>
          </a:p>
        </p:txBody>
      </p:sp>
      <p:sp>
        <p:nvSpPr>
          <p:cNvPr id="111" name="PlaceHolder 3"/>
          <p:cNvSpPr>
            <a:spLocks noGrp="1"/>
          </p:cNvSpPr>
          <p:nvPr>
            <p:ph type="body"/>
          </p:nvPr>
        </p:nvSpPr>
        <p:spPr>
          <a:xfrm>
            <a:off x="486000" y="3479400"/>
            <a:ext cx="874764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113" name="PlaceHolder 2"/>
          <p:cNvSpPr>
            <a:spLocks noGrp="1"/>
          </p:cNvSpPr>
          <p:nvPr>
            <p:ph type="body"/>
          </p:nvPr>
        </p:nvSpPr>
        <p:spPr>
          <a:xfrm>
            <a:off x="486000" y="1516320"/>
            <a:ext cx="4268520" cy="1792440"/>
          </a:xfrm>
          <a:prstGeom prst="rect">
            <a:avLst/>
          </a:prstGeom>
        </p:spPr>
        <p:txBody>
          <a:bodyPr lIns="0" rIns="0" tIns="0" bIns="0">
            <a:normAutofit/>
          </a:bodyPr>
          <a:p>
            <a:endParaRPr b="0" lang="en-IN" sz="3200" spc="-1" strike="noStrike">
              <a:latin typeface="Arial"/>
            </a:endParaRPr>
          </a:p>
        </p:txBody>
      </p:sp>
      <p:sp>
        <p:nvSpPr>
          <p:cNvPr id="114" name="PlaceHolder 3"/>
          <p:cNvSpPr>
            <a:spLocks noGrp="1"/>
          </p:cNvSpPr>
          <p:nvPr>
            <p:ph type="body"/>
          </p:nvPr>
        </p:nvSpPr>
        <p:spPr>
          <a:xfrm>
            <a:off x="4968360" y="1516320"/>
            <a:ext cx="4268520" cy="1792440"/>
          </a:xfrm>
          <a:prstGeom prst="rect">
            <a:avLst/>
          </a:prstGeom>
        </p:spPr>
        <p:txBody>
          <a:bodyPr lIns="0" rIns="0" tIns="0" bIns="0">
            <a:normAutofit/>
          </a:bodyPr>
          <a:p>
            <a:endParaRPr b="0" lang="en-IN" sz="3200" spc="-1" strike="noStrike">
              <a:latin typeface="Arial"/>
            </a:endParaRPr>
          </a:p>
        </p:txBody>
      </p:sp>
      <p:sp>
        <p:nvSpPr>
          <p:cNvPr id="115" name="PlaceHolder 4"/>
          <p:cNvSpPr>
            <a:spLocks noGrp="1"/>
          </p:cNvSpPr>
          <p:nvPr>
            <p:ph type="body"/>
          </p:nvPr>
        </p:nvSpPr>
        <p:spPr>
          <a:xfrm>
            <a:off x="486000" y="3479400"/>
            <a:ext cx="4268520" cy="1792440"/>
          </a:xfrm>
          <a:prstGeom prst="rect">
            <a:avLst/>
          </a:prstGeom>
        </p:spPr>
        <p:txBody>
          <a:bodyPr lIns="0" rIns="0" tIns="0" bIns="0">
            <a:normAutofit/>
          </a:bodyPr>
          <a:p>
            <a:endParaRPr b="0" lang="en-IN" sz="3200" spc="-1" strike="noStrike">
              <a:latin typeface="Arial"/>
            </a:endParaRPr>
          </a:p>
        </p:txBody>
      </p:sp>
      <p:sp>
        <p:nvSpPr>
          <p:cNvPr id="116" name="PlaceHolder 5"/>
          <p:cNvSpPr>
            <a:spLocks noGrp="1"/>
          </p:cNvSpPr>
          <p:nvPr>
            <p:ph type="body"/>
          </p:nvPr>
        </p:nvSpPr>
        <p:spPr>
          <a:xfrm>
            <a:off x="4968360" y="3479400"/>
            <a:ext cx="426852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118" name="PlaceHolder 2"/>
          <p:cNvSpPr>
            <a:spLocks noGrp="1"/>
          </p:cNvSpPr>
          <p:nvPr>
            <p:ph type="body"/>
          </p:nvPr>
        </p:nvSpPr>
        <p:spPr>
          <a:xfrm>
            <a:off x="486000" y="1516320"/>
            <a:ext cx="2816640" cy="1792440"/>
          </a:xfrm>
          <a:prstGeom prst="rect">
            <a:avLst/>
          </a:prstGeom>
        </p:spPr>
        <p:txBody>
          <a:bodyPr lIns="0" rIns="0" tIns="0" bIns="0">
            <a:normAutofit/>
          </a:bodyPr>
          <a:p>
            <a:endParaRPr b="0" lang="en-IN" sz="3200" spc="-1" strike="noStrike">
              <a:latin typeface="Arial"/>
            </a:endParaRPr>
          </a:p>
        </p:txBody>
      </p:sp>
      <p:sp>
        <p:nvSpPr>
          <p:cNvPr id="119" name="PlaceHolder 3"/>
          <p:cNvSpPr>
            <a:spLocks noGrp="1"/>
          </p:cNvSpPr>
          <p:nvPr>
            <p:ph type="body"/>
          </p:nvPr>
        </p:nvSpPr>
        <p:spPr>
          <a:xfrm>
            <a:off x="3443760" y="1516320"/>
            <a:ext cx="2816640" cy="1792440"/>
          </a:xfrm>
          <a:prstGeom prst="rect">
            <a:avLst/>
          </a:prstGeom>
        </p:spPr>
        <p:txBody>
          <a:bodyPr lIns="0" rIns="0" tIns="0" bIns="0">
            <a:normAutofit/>
          </a:bodyPr>
          <a:p>
            <a:endParaRPr b="0" lang="en-IN" sz="3200" spc="-1" strike="noStrike">
              <a:latin typeface="Arial"/>
            </a:endParaRPr>
          </a:p>
        </p:txBody>
      </p:sp>
      <p:sp>
        <p:nvSpPr>
          <p:cNvPr id="120" name="PlaceHolder 4"/>
          <p:cNvSpPr>
            <a:spLocks noGrp="1"/>
          </p:cNvSpPr>
          <p:nvPr>
            <p:ph type="body"/>
          </p:nvPr>
        </p:nvSpPr>
        <p:spPr>
          <a:xfrm>
            <a:off x="6401880" y="1516320"/>
            <a:ext cx="2816640" cy="1792440"/>
          </a:xfrm>
          <a:prstGeom prst="rect">
            <a:avLst/>
          </a:prstGeom>
        </p:spPr>
        <p:txBody>
          <a:bodyPr lIns="0" rIns="0" tIns="0" bIns="0">
            <a:normAutofit/>
          </a:bodyPr>
          <a:p>
            <a:endParaRPr b="0" lang="en-IN" sz="3200" spc="-1" strike="noStrike">
              <a:latin typeface="Arial"/>
            </a:endParaRPr>
          </a:p>
        </p:txBody>
      </p:sp>
      <p:sp>
        <p:nvSpPr>
          <p:cNvPr id="121" name="PlaceHolder 5"/>
          <p:cNvSpPr>
            <a:spLocks noGrp="1"/>
          </p:cNvSpPr>
          <p:nvPr>
            <p:ph type="body"/>
          </p:nvPr>
        </p:nvSpPr>
        <p:spPr>
          <a:xfrm>
            <a:off x="486000" y="3479400"/>
            <a:ext cx="2816640" cy="1792440"/>
          </a:xfrm>
          <a:prstGeom prst="rect">
            <a:avLst/>
          </a:prstGeom>
        </p:spPr>
        <p:txBody>
          <a:bodyPr lIns="0" rIns="0" tIns="0" bIns="0">
            <a:normAutofit/>
          </a:bodyPr>
          <a:p>
            <a:endParaRPr b="0" lang="en-IN" sz="3200" spc="-1" strike="noStrike">
              <a:latin typeface="Arial"/>
            </a:endParaRPr>
          </a:p>
        </p:txBody>
      </p:sp>
      <p:sp>
        <p:nvSpPr>
          <p:cNvPr id="122" name="PlaceHolder 6"/>
          <p:cNvSpPr>
            <a:spLocks noGrp="1"/>
          </p:cNvSpPr>
          <p:nvPr>
            <p:ph type="body"/>
          </p:nvPr>
        </p:nvSpPr>
        <p:spPr>
          <a:xfrm>
            <a:off x="3443760" y="3479400"/>
            <a:ext cx="2816640" cy="1792440"/>
          </a:xfrm>
          <a:prstGeom prst="rect">
            <a:avLst/>
          </a:prstGeom>
        </p:spPr>
        <p:txBody>
          <a:bodyPr lIns="0" rIns="0" tIns="0" bIns="0">
            <a:normAutofit/>
          </a:bodyPr>
          <a:p>
            <a:endParaRPr b="0" lang="en-IN" sz="3200" spc="-1" strike="noStrike">
              <a:latin typeface="Arial"/>
            </a:endParaRPr>
          </a:p>
        </p:txBody>
      </p:sp>
      <p:sp>
        <p:nvSpPr>
          <p:cNvPr id="123" name="PlaceHolder 7"/>
          <p:cNvSpPr>
            <a:spLocks noGrp="1"/>
          </p:cNvSpPr>
          <p:nvPr>
            <p:ph type="body"/>
          </p:nvPr>
        </p:nvSpPr>
        <p:spPr>
          <a:xfrm>
            <a:off x="6401880" y="3479400"/>
            <a:ext cx="281664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6"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137" name="PlaceHolder 2"/>
          <p:cNvSpPr>
            <a:spLocks noGrp="1"/>
          </p:cNvSpPr>
          <p:nvPr>
            <p:ph type="subTitle"/>
          </p:nvPr>
        </p:nvSpPr>
        <p:spPr>
          <a:xfrm>
            <a:off x="486000" y="1516320"/>
            <a:ext cx="8747640" cy="37580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139" name="PlaceHolder 2"/>
          <p:cNvSpPr>
            <a:spLocks noGrp="1"/>
          </p:cNvSpPr>
          <p:nvPr>
            <p:ph type="body"/>
          </p:nvPr>
        </p:nvSpPr>
        <p:spPr>
          <a:xfrm>
            <a:off x="486000" y="1516320"/>
            <a:ext cx="8747640" cy="37580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body"/>
          </p:nvPr>
        </p:nvSpPr>
        <p:spPr>
          <a:xfrm>
            <a:off x="486000" y="1516320"/>
            <a:ext cx="4268520" cy="3758040"/>
          </a:xfrm>
          <a:prstGeom prst="rect">
            <a:avLst/>
          </a:prstGeom>
        </p:spPr>
        <p:txBody>
          <a:bodyPr lIns="0" rIns="0" tIns="0" bIns="0">
            <a:normAutofit/>
          </a:bodyPr>
          <a:p>
            <a:endParaRPr b="0" lang="en-IN" sz="3200" spc="-1" strike="noStrike">
              <a:latin typeface="Arial"/>
            </a:endParaRPr>
          </a:p>
        </p:txBody>
      </p:sp>
      <p:sp>
        <p:nvSpPr>
          <p:cNvPr id="11" name="PlaceHolder 3"/>
          <p:cNvSpPr>
            <a:spLocks noGrp="1"/>
          </p:cNvSpPr>
          <p:nvPr>
            <p:ph type="body"/>
          </p:nvPr>
        </p:nvSpPr>
        <p:spPr>
          <a:xfrm>
            <a:off x="4968360" y="1516320"/>
            <a:ext cx="4268520" cy="37580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141" name="PlaceHolder 2"/>
          <p:cNvSpPr>
            <a:spLocks noGrp="1"/>
          </p:cNvSpPr>
          <p:nvPr>
            <p:ph type="body"/>
          </p:nvPr>
        </p:nvSpPr>
        <p:spPr>
          <a:xfrm>
            <a:off x="486000" y="1516320"/>
            <a:ext cx="4268520" cy="3758040"/>
          </a:xfrm>
          <a:prstGeom prst="rect">
            <a:avLst/>
          </a:prstGeom>
        </p:spPr>
        <p:txBody>
          <a:bodyPr lIns="0" rIns="0" tIns="0" bIns="0">
            <a:normAutofit/>
          </a:bodyPr>
          <a:p>
            <a:endParaRPr b="0" lang="en-IN" sz="3200" spc="-1" strike="noStrike">
              <a:latin typeface="Arial"/>
            </a:endParaRPr>
          </a:p>
        </p:txBody>
      </p:sp>
      <p:sp>
        <p:nvSpPr>
          <p:cNvPr id="142" name="PlaceHolder 3"/>
          <p:cNvSpPr>
            <a:spLocks noGrp="1"/>
          </p:cNvSpPr>
          <p:nvPr>
            <p:ph type="body"/>
          </p:nvPr>
        </p:nvSpPr>
        <p:spPr>
          <a:xfrm>
            <a:off x="4968360" y="1516320"/>
            <a:ext cx="4268520" cy="37580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3"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4" name="PlaceHolder 1"/>
          <p:cNvSpPr>
            <a:spLocks noGrp="1"/>
          </p:cNvSpPr>
          <p:nvPr>
            <p:ph type="subTitle"/>
          </p:nvPr>
        </p:nvSpPr>
        <p:spPr>
          <a:xfrm>
            <a:off x="486000" y="258480"/>
            <a:ext cx="8747640" cy="50158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146" name="PlaceHolder 2"/>
          <p:cNvSpPr>
            <a:spLocks noGrp="1"/>
          </p:cNvSpPr>
          <p:nvPr>
            <p:ph type="body"/>
          </p:nvPr>
        </p:nvSpPr>
        <p:spPr>
          <a:xfrm>
            <a:off x="486000" y="1516320"/>
            <a:ext cx="4268520" cy="1792440"/>
          </a:xfrm>
          <a:prstGeom prst="rect">
            <a:avLst/>
          </a:prstGeom>
        </p:spPr>
        <p:txBody>
          <a:bodyPr lIns="0" rIns="0" tIns="0" bIns="0">
            <a:normAutofit/>
          </a:bodyPr>
          <a:p>
            <a:endParaRPr b="0" lang="en-IN" sz="3200" spc="-1" strike="noStrike">
              <a:latin typeface="Arial"/>
            </a:endParaRPr>
          </a:p>
        </p:txBody>
      </p:sp>
      <p:sp>
        <p:nvSpPr>
          <p:cNvPr id="147" name="PlaceHolder 3"/>
          <p:cNvSpPr>
            <a:spLocks noGrp="1"/>
          </p:cNvSpPr>
          <p:nvPr>
            <p:ph type="body"/>
          </p:nvPr>
        </p:nvSpPr>
        <p:spPr>
          <a:xfrm>
            <a:off x="4968360" y="1516320"/>
            <a:ext cx="4268520" cy="3758040"/>
          </a:xfrm>
          <a:prstGeom prst="rect">
            <a:avLst/>
          </a:prstGeom>
        </p:spPr>
        <p:txBody>
          <a:bodyPr lIns="0" rIns="0" tIns="0" bIns="0">
            <a:normAutofit/>
          </a:bodyPr>
          <a:p>
            <a:endParaRPr b="0" lang="en-IN" sz="3200" spc="-1" strike="noStrike">
              <a:latin typeface="Arial"/>
            </a:endParaRPr>
          </a:p>
        </p:txBody>
      </p:sp>
      <p:sp>
        <p:nvSpPr>
          <p:cNvPr id="148" name="PlaceHolder 4"/>
          <p:cNvSpPr>
            <a:spLocks noGrp="1"/>
          </p:cNvSpPr>
          <p:nvPr>
            <p:ph type="body"/>
          </p:nvPr>
        </p:nvSpPr>
        <p:spPr>
          <a:xfrm>
            <a:off x="486000" y="3479400"/>
            <a:ext cx="426852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150" name="PlaceHolder 2"/>
          <p:cNvSpPr>
            <a:spLocks noGrp="1"/>
          </p:cNvSpPr>
          <p:nvPr>
            <p:ph type="body"/>
          </p:nvPr>
        </p:nvSpPr>
        <p:spPr>
          <a:xfrm>
            <a:off x="486000" y="1516320"/>
            <a:ext cx="4268520" cy="3758040"/>
          </a:xfrm>
          <a:prstGeom prst="rect">
            <a:avLst/>
          </a:prstGeom>
        </p:spPr>
        <p:txBody>
          <a:bodyPr lIns="0" rIns="0" tIns="0" bIns="0">
            <a:normAutofit/>
          </a:bodyPr>
          <a:p>
            <a:endParaRPr b="0" lang="en-IN" sz="3200" spc="-1" strike="noStrike">
              <a:latin typeface="Arial"/>
            </a:endParaRPr>
          </a:p>
        </p:txBody>
      </p:sp>
      <p:sp>
        <p:nvSpPr>
          <p:cNvPr id="151" name="PlaceHolder 3"/>
          <p:cNvSpPr>
            <a:spLocks noGrp="1"/>
          </p:cNvSpPr>
          <p:nvPr>
            <p:ph type="body"/>
          </p:nvPr>
        </p:nvSpPr>
        <p:spPr>
          <a:xfrm>
            <a:off x="4968360" y="1516320"/>
            <a:ext cx="4268520" cy="1792440"/>
          </a:xfrm>
          <a:prstGeom prst="rect">
            <a:avLst/>
          </a:prstGeom>
        </p:spPr>
        <p:txBody>
          <a:bodyPr lIns="0" rIns="0" tIns="0" bIns="0">
            <a:normAutofit/>
          </a:bodyPr>
          <a:p>
            <a:endParaRPr b="0" lang="en-IN" sz="3200" spc="-1" strike="noStrike">
              <a:latin typeface="Arial"/>
            </a:endParaRPr>
          </a:p>
        </p:txBody>
      </p:sp>
      <p:sp>
        <p:nvSpPr>
          <p:cNvPr id="152" name="PlaceHolder 4"/>
          <p:cNvSpPr>
            <a:spLocks noGrp="1"/>
          </p:cNvSpPr>
          <p:nvPr>
            <p:ph type="body"/>
          </p:nvPr>
        </p:nvSpPr>
        <p:spPr>
          <a:xfrm>
            <a:off x="4968360" y="3479400"/>
            <a:ext cx="426852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154" name="PlaceHolder 2"/>
          <p:cNvSpPr>
            <a:spLocks noGrp="1"/>
          </p:cNvSpPr>
          <p:nvPr>
            <p:ph type="body"/>
          </p:nvPr>
        </p:nvSpPr>
        <p:spPr>
          <a:xfrm>
            <a:off x="486000" y="1516320"/>
            <a:ext cx="4268520" cy="1792440"/>
          </a:xfrm>
          <a:prstGeom prst="rect">
            <a:avLst/>
          </a:prstGeom>
        </p:spPr>
        <p:txBody>
          <a:bodyPr lIns="0" rIns="0" tIns="0" bIns="0">
            <a:normAutofit/>
          </a:bodyPr>
          <a:p>
            <a:endParaRPr b="0" lang="en-IN" sz="3200" spc="-1" strike="noStrike">
              <a:latin typeface="Arial"/>
            </a:endParaRPr>
          </a:p>
        </p:txBody>
      </p:sp>
      <p:sp>
        <p:nvSpPr>
          <p:cNvPr id="155" name="PlaceHolder 3"/>
          <p:cNvSpPr>
            <a:spLocks noGrp="1"/>
          </p:cNvSpPr>
          <p:nvPr>
            <p:ph type="body"/>
          </p:nvPr>
        </p:nvSpPr>
        <p:spPr>
          <a:xfrm>
            <a:off x="4968360" y="1516320"/>
            <a:ext cx="4268520" cy="1792440"/>
          </a:xfrm>
          <a:prstGeom prst="rect">
            <a:avLst/>
          </a:prstGeom>
        </p:spPr>
        <p:txBody>
          <a:bodyPr lIns="0" rIns="0" tIns="0" bIns="0">
            <a:normAutofit/>
          </a:bodyPr>
          <a:p>
            <a:endParaRPr b="0" lang="en-IN" sz="3200" spc="-1" strike="noStrike">
              <a:latin typeface="Arial"/>
            </a:endParaRPr>
          </a:p>
        </p:txBody>
      </p:sp>
      <p:sp>
        <p:nvSpPr>
          <p:cNvPr id="156" name="PlaceHolder 4"/>
          <p:cNvSpPr>
            <a:spLocks noGrp="1"/>
          </p:cNvSpPr>
          <p:nvPr>
            <p:ph type="body"/>
          </p:nvPr>
        </p:nvSpPr>
        <p:spPr>
          <a:xfrm>
            <a:off x="486000" y="3479400"/>
            <a:ext cx="874764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158" name="PlaceHolder 2"/>
          <p:cNvSpPr>
            <a:spLocks noGrp="1"/>
          </p:cNvSpPr>
          <p:nvPr>
            <p:ph type="body"/>
          </p:nvPr>
        </p:nvSpPr>
        <p:spPr>
          <a:xfrm>
            <a:off x="486000" y="1516320"/>
            <a:ext cx="8747640" cy="1792440"/>
          </a:xfrm>
          <a:prstGeom prst="rect">
            <a:avLst/>
          </a:prstGeom>
        </p:spPr>
        <p:txBody>
          <a:bodyPr lIns="0" rIns="0" tIns="0" bIns="0">
            <a:normAutofit/>
          </a:bodyPr>
          <a:p>
            <a:endParaRPr b="0" lang="en-IN" sz="3200" spc="-1" strike="noStrike">
              <a:latin typeface="Arial"/>
            </a:endParaRPr>
          </a:p>
        </p:txBody>
      </p:sp>
      <p:sp>
        <p:nvSpPr>
          <p:cNvPr id="159" name="PlaceHolder 3"/>
          <p:cNvSpPr>
            <a:spLocks noGrp="1"/>
          </p:cNvSpPr>
          <p:nvPr>
            <p:ph type="body"/>
          </p:nvPr>
        </p:nvSpPr>
        <p:spPr>
          <a:xfrm>
            <a:off x="486000" y="3479400"/>
            <a:ext cx="874764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161" name="PlaceHolder 2"/>
          <p:cNvSpPr>
            <a:spLocks noGrp="1"/>
          </p:cNvSpPr>
          <p:nvPr>
            <p:ph type="body"/>
          </p:nvPr>
        </p:nvSpPr>
        <p:spPr>
          <a:xfrm>
            <a:off x="486000" y="1516320"/>
            <a:ext cx="4268520" cy="1792440"/>
          </a:xfrm>
          <a:prstGeom prst="rect">
            <a:avLst/>
          </a:prstGeom>
        </p:spPr>
        <p:txBody>
          <a:bodyPr lIns="0" rIns="0" tIns="0" bIns="0">
            <a:normAutofit/>
          </a:bodyPr>
          <a:p>
            <a:endParaRPr b="0" lang="en-IN" sz="3200" spc="-1" strike="noStrike">
              <a:latin typeface="Arial"/>
            </a:endParaRPr>
          </a:p>
        </p:txBody>
      </p:sp>
      <p:sp>
        <p:nvSpPr>
          <p:cNvPr id="162" name="PlaceHolder 3"/>
          <p:cNvSpPr>
            <a:spLocks noGrp="1"/>
          </p:cNvSpPr>
          <p:nvPr>
            <p:ph type="body"/>
          </p:nvPr>
        </p:nvSpPr>
        <p:spPr>
          <a:xfrm>
            <a:off x="4968360" y="1516320"/>
            <a:ext cx="4268520" cy="1792440"/>
          </a:xfrm>
          <a:prstGeom prst="rect">
            <a:avLst/>
          </a:prstGeom>
        </p:spPr>
        <p:txBody>
          <a:bodyPr lIns="0" rIns="0" tIns="0" bIns="0">
            <a:normAutofit/>
          </a:bodyPr>
          <a:p>
            <a:endParaRPr b="0" lang="en-IN" sz="3200" spc="-1" strike="noStrike">
              <a:latin typeface="Arial"/>
            </a:endParaRPr>
          </a:p>
        </p:txBody>
      </p:sp>
      <p:sp>
        <p:nvSpPr>
          <p:cNvPr id="163" name="PlaceHolder 4"/>
          <p:cNvSpPr>
            <a:spLocks noGrp="1"/>
          </p:cNvSpPr>
          <p:nvPr>
            <p:ph type="body"/>
          </p:nvPr>
        </p:nvSpPr>
        <p:spPr>
          <a:xfrm>
            <a:off x="486000" y="3479400"/>
            <a:ext cx="4268520" cy="1792440"/>
          </a:xfrm>
          <a:prstGeom prst="rect">
            <a:avLst/>
          </a:prstGeom>
        </p:spPr>
        <p:txBody>
          <a:bodyPr lIns="0" rIns="0" tIns="0" bIns="0">
            <a:normAutofit/>
          </a:bodyPr>
          <a:p>
            <a:endParaRPr b="0" lang="en-IN" sz="3200" spc="-1" strike="noStrike">
              <a:latin typeface="Arial"/>
            </a:endParaRPr>
          </a:p>
        </p:txBody>
      </p:sp>
      <p:sp>
        <p:nvSpPr>
          <p:cNvPr id="164" name="PlaceHolder 5"/>
          <p:cNvSpPr>
            <a:spLocks noGrp="1"/>
          </p:cNvSpPr>
          <p:nvPr>
            <p:ph type="body"/>
          </p:nvPr>
        </p:nvSpPr>
        <p:spPr>
          <a:xfrm>
            <a:off x="4968360" y="3479400"/>
            <a:ext cx="426852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166" name="PlaceHolder 2"/>
          <p:cNvSpPr>
            <a:spLocks noGrp="1"/>
          </p:cNvSpPr>
          <p:nvPr>
            <p:ph type="body"/>
          </p:nvPr>
        </p:nvSpPr>
        <p:spPr>
          <a:xfrm>
            <a:off x="486000" y="1516320"/>
            <a:ext cx="2816640" cy="1792440"/>
          </a:xfrm>
          <a:prstGeom prst="rect">
            <a:avLst/>
          </a:prstGeom>
        </p:spPr>
        <p:txBody>
          <a:bodyPr lIns="0" rIns="0" tIns="0" bIns="0">
            <a:normAutofit/>
          </a:bodyPr>
          <a:p>
            <a:endParaRPr b="0" lang="en-IN" sz="3200" spc="-1" strike="noStrike">
              <a:latin typeface="Arial"/>
            </a:endParaRPr>
          </a:p>
        </p:txBody>
      </p:sp>
      <p:sp>
        <p:nvSpPr>
          <p:cNvPr id="167" name="PlaceHolder 3"/>
          <p:cNvSpPr>
            <a:spLocks noGrp="1"/>
          </p:cNvSpPr>
          <p:nvPr>
            <p:ph type="body"/>
          </p:nvPr>
        </p:nvSpPr>
        <p:spPr>
          <a:xfrm>
            <a:off x="3443760" y="1516320"/>
            <a:ext cx="2816640" cy="1792440"/>
          </a:xfrm>
          <a:prstGeom prst="rect">
            <a:avLst/>
          </a:prstGeom>
        </p:spPr>
        <p:txBody>
          <a:bodyPr lIns="0" rIns="0" tIns="0" bIns="0">
            <a:normAutofit/>
          </a:bodyPr>
          <a:p>
            <a:endParaRPr b="0" lang="en-IN" sz="3200" spc="-1" strike="noStrike">
              <a:latin typeface="Arial"/>
            </a:endParaRPr>
          </a:p>
        </p:txBody>
      </p:sp>
      <p:sp>
        <p:nvSpPr>
          <p:cNvPr id="168" name="PlaceHolder 4"/>
          <p:cNvSpPr>
            <a:spLocks noGrp="1"/>
          </p:cNvSpPr>
          <p:nvPr>
            <p:ph type="body"/>
          </p:nvPr>
        </p:nvSpPr>
        <p:spPr>
          <a:xfrm>
            <a:off x="6401880" y="1516320"/>
            <a:ext cx="2816640" cy="1792440"/>
          </a:xfrm>
          <a:prstGeom prst="rect">
            <a:avLst/>
          </a:prstGeom>
        </p:spPr>
        <p:txBody>
          <a:bodyPr lIns="0" rIns="0" tIns="0" bIns="0">
            <a:normAutofit/>
          </a:bodyPr>
          <a:p>
            <a:endParaRPr b="0" lang="en-IN" sz="3200" spc="-1" strike="noStrike">
              <a:latin typeface="Arial"/>
            </a:endParaRPr>
          </a:p>
        </p:txBody>
      </p:sp>
      <p:sp>
        <p:nvSpPr>
          <p:cNvPr id="169" name="PlaceHolder 5"/>
          <p:cNvSpPr>
            <a:spLocks noGrp="1"/>
          </p:cNvSpPr>
          <p:nvPr>
            <p:ph type="body"/>
          </p:nvPr>
        </p:nvSpPr>
        <p:spPr>
          <a:xfrm>
            <a:off x="486000" y="3479400"/>
            <a:ext cx="2816640" cy="1792440"/>
          </a:xfrm>
          <a:prstGeom prst="rect">
            <a:avLst/>
          </a:prstGeom>
        </p:spPr>
        <p:txBody>
          <a:bodyPr lIns="0" rIns="0" tIns="0" bIns="0">
            <a:normAutofit/>
          </a:bodyPr>
          <a:p>
            <a:endParaRPr b="0" lang="en-IN" sz="3200" spc="-1" strike="noStrike">
              <a:latin typeface="Arial"/>
            </a:endParaRPr>
          </a:p>
        </p:txBody>
      </p:sp>
      <p:sp>
        <p:nvSpPr>
          <p:cNvPr id="170" name="PlaceHolder 6"/>
          <p:cNvSpPr>
            <a:spLocks noGrp="1"/>
          </p:cNvSpPr>
          <p:nvPr>
            <p:ph type="body"/>
          </p:nvPr>
        </p:nvSpPr>
        <p:spPr>
          <a:xfrm>
            <a:off x="3443760" y="3479400"/>
            <a:ext cx="2816640" cy="1792440"/>
          </a:xfrm>
          <a:prstGeom prst="rect">
            <a:avLst/>
          </a:prstGeom>
        </p:spPr>
        <p:txBody>
          <a:bodyPr lIns="0" rIns="0" tIns="0" bIns="0">
            <a:normAutofit/>
          </a:bodyPr>
          <a:p>
            <a:endParaRPr b="0" lang="en-IN" sz="3200" spc="-1" strike="noStrike">
              <a:latin typeface="Arial"/>
            </a:endParaRPr>
          </a:p>
        </p:txBody>
      </p:sp>
      <p:sp>
        <p:nvSpPr>
          <p:cNvPr id="171" name="PlaceHolder 7"/>
          <p:cNvSpPr>
            <a:spLocks noGrp="1"/>
          </p:cNvSpPr>
          <p:nvPr>
            <p:ph type="body"/>
          </p:nvPr>
        </p:nvSpPr>
        <p:spPr>
          <a:xfrm>
            <a:off x="6401880" y="3479400"/>
            <a:ext cx="281664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7"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178" name="PlaceHolder 2"/>
          <p:cNvSpPr>
            <a:spLocks noGrp="1"/>
          </p:cNvSpPr>
          <p:nvPr>
            <p:ph type="subTitle"/>
          </p:nvPr>
        </p:nvSpPr>
        <p:spPr>
          <a:xfrm>
            <a:off x="486000" y="1516320"/>
            <a:ext cx="8747640" cy="37580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180" name="PlaceHolder 2"/>
          <p:cNvSpPr>
            <a:spLocks noGrp="1"/>
          </p:cNvSpPr>
          <p:nvPr>
            <p:ph type="body"/>
          </p:nvPr>
        </p:nvSpPr>
        <p:spPr>
          <a:xfrm>
            <a:off x="486000" y="1516320"/>
            <a:ext cx="8747640" cy="37580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182" name="PlaceHolder 2"/>
          <p:cNvSpPr>
            <a:spLocks noGrp="1"/>
          </p:cNvSpPr>
          <p:nvPr>
            <p:ph type="body"/>
          </p:nvPr>
        </p:nvSpPr>
        <p:spPr>
          <a:xfrm>
            <a:off x="486000" y="1516320"/>
            <a:ext cx="4268520" cy="3758040"/>
          </a:xfrm>
          <a:prstGeom prst="rect">
            <a:avLst/>
          </a:prstGeom>
        </p:spPr>
        <p:txBody>
          <a:bodyPr lIns="0" rIns="0" tIns="0" bIns="0">
            <a:normAutofit/>
          </a:bodyPr>
          <a:p>
            <a:endParaRPr b="0" lang="en-IN" sz="3200" spc="-1" strike="noStrike">
              <a:latin typeface="Arial"/>
            </a:endParaRPr>
          </a:p>
        </p:txBody>
      </p:sp>
      <p:sp>
        <p:nvSpPr>
          <p:cNvPr id="183" name="PlaceHolder 3"/>
          <p:cNvSpPr>
            <a:spLocks noGrp="1"/>
          </p:cNvSpPr>
          <p:nvPr>
            <p:ph type="body"/>
          </p:nvPr>
        </p:nvSpPr>
        <p:spPr>
          <a:xfrm>
            <a:off x="4968360" y="1516320"/>
            <a:ext cx="4268520" cy="37580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4"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5" name="PlaceHolder 1"/>
          <p:cNvSpPr>
            <a:spLocks noGrp="1"/>
          </p:cNvSpPr>
          <p:nvPr>
            <p:ph type="subTitle"/>
          </p:nvPr>
        </p:nvSpPr>
        <p:spPr>
          <a:xfrm>
            <a:off x="486000" y="258480"/>
            <a:ext cx="8747640" cy="50158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187" name="PlaceHolder 2"/>
          <p:cNvSpPr>
            <a:spLocks noGrp="1"/>
          </p:cNvSpPr>
          <p:nvPr>
            <p:ph type="body"/>
          </p:nvPr>
        </p:nvSpPr>
        <p:spPr>
          <a:xfrm>
            <a:off x="486000" y="1516320"/>
            <a:ext cx="4268520" cy="1792440"/>
          </a:xfrm>
          <a:prstGeom prst="rect">
            <a:avLst/>
          </a:prstGeom>
        </p:spPr>
        <p:txBody>
          <a:bodyPr lIns="0" rIns="0" tIns="0" bIns="0">
            <a:normAutofit/>
          </a:bodyPr>
          <a:p>
            <a:endParaRPr b="0" lang="en-IN" sz="3200" spc="-1" strike="noStrike">
              <a:latin typeface="Arial"/>
            </a:endParaRPr>
          </a:p>
        </p:txBody>
      </p:sp>
      <p:sp>
        <p:nvSpPr>
          <p:cNvPr id="188" name="PlaceHolder 3"/>
          <p:cNvSpPr>
            <a:spLocks noGrp="1"/>
          </p:cNvSpPr>
          <p:nvPr>
            <p:ph type="body"/>
          </p:nvPr>
        </p:nvSpPr>
        <p:spPr>
          <a:xfrm>
            <a:off x="4968360" y="1516320"/>
            <a:ext cx="4268520" cy="3758040"/>
          </a:xfrm>
          <a:prstGeom prst="rect">
            <a:avLst/>
          </a:prstGeom>
        </p:spPr>
        <p:txBody>
          <a:bodyPr lIns="0" rIns="0" tIns="0" bIns="0">
            <a:normAutofit/>
          </a:bodyPr>
          <a:p>
            <a:endParaRPr b="0" lang="en-IN" sz="3200" spc="-1" strike="noStrike">
              <a:latin typeface="Arial"/>
            </a:endParaRPr>
          </a:p>
        </p:txBody>
      </p:sp>
      <p:sp>
        <p:nvSpPr>
          <p:cNvPr id="189" name="PlaceHolder 4"/>
          <p:cNvSpPr>
            <a:spLocks noGrp="1"/>
          </p:cNvSpPr>
          <p:nvPr>
            <p:ph type="body"/>
          </p:nvPr>
        </p:nvSpPr>
        <p:spPr>
          <a:xfrm>
            <a:off x="486000" y="3479400"/>
            <a:ext cx="426852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191" name="PlaceHolder 2"/>
          <p:cNvSpPr>
            <a:spLocks noGrp="1"/>
          </p:cNvSpPr>
          <p:nvPr>
            <p:ph type="body"/>
          </p:nvPr>
        </p:nvSpPr>
        <p:spPr>
          <a:xfrm>
            <a:off x="486000" y="1516320"/>
            <a:ext cx="4268520" cy="3758040"/>
          </a:xfrm>
          <a:prstGeom prst="rect">
            <a:avLst/>
          </a:prstGeom>
        </p:spPr>
        <p:txBody>
          <a:bodyPr lIns="0" rIns="0" tIns="0" bIns="0">
            <a:normAutofit/>
          </a:bodyPr>
          <a:p>
            <a:endParaRPr b="0" lang="en-IN" sz="3200" spc="-1" strike="noStrike">
              <a:latin typeface="Arial"/>
            </a:endParaRPr>
          </a:p>
        </p:txBody>
      </p:sp>
      <p:sp>
        <p:nvSpPr>
          <p:cNvPr id="192" name="PlaceHolder 3"/>
          <p:cNvSpPr>
            <a:spLocks noGrp="1"/>
          </p:cNvSpPr>
          <p:nvPr>
            <p:ph type="body"/>
          </p:nvPr>
        </p:nvSpPr>
        <p:spPr>
          <a:xfrm>
            <a:off x="4968360" y="1516320"/>
            <a:ext cx="4268520" cy="1792440"/>
          </a:xfrm>
          <a:prstGeom prst="rect">
            <a:avLst/>
          </a:prstGeom>
        </p:spPr>
        <p:txBody>
          <a:bodyPr lIns="0" rIns="0" tIns="0" bIns="0">
            <a:normAutofit/>
          </a:bodyPr>
          <a:p>
            <a:endParaRPr b="0" lang="en-IN" sz="3200" spc="-1" strike="noStrike">
              <a:latin typeface="Arial"/>
            </a:endParaRPr>
          </a:p>
        </p:txBody>
      </p:sp>
      <p:sp>
        <p:nvSpPr>
          <p:cNvPr id="193" name="PlaceHolder 4"/>
          <p:cNvSpPr>
            <a:spLocks noGrp="1"/>
          </p:cNvSpPr>
          <p:nvPr>
            <p:ph type="body"/>
          </p:nvPr>
        </p:nvSpPr>
        <p:spPr>
          <a:xfrm>
            <a:off x="4968360" y="3479400"/>
            <a:ext cx="426852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195" name="PlaceHolder 2"/>
          <p:cNvSpPr>
            <a:spLocks noGrp="1"/>
          </p:cNvSpPr>
          <p:nvPr>
            <p:ph type="body"/>
          </p:nvPr>
        </p:nvSpPr>
        <p:spPr>
          <a:xfrm>
            <a:off x="486000" y="1516320"/>
            <a:ext cx="4268520" cy="1792440"/>
          </a:xfrm>
          <a:prstGeom prst="rect">
            <a:avLst/>
          </a:prstGeom>
        </p:spPr>
        <p:txBody>
          <a:bodyPr lIns="0" rIns="0" tIns="0" bIns="0">
            <a:normAutofit/>
          </a:bodyPr>
          <a:p>
            <a:endParaRPr b="0" lang="en-IN" sz="3200" spc="-1" strike="noStrike">
              <a:latin typeface="Arial"/>
            </a:endParaRPr>
          </a:p>
        </p:txBody>
      </p:sp>
      <p:sp>
        <p:nvSpPr>
          <p:cNvPr id="196" name="PlaceHolder 3"/>
          <p:cNvSpPr>
            <a:spLocks noGrp="1"/>
          </p:cNvSpPr>
          <p:nvPr>
            <p:ph type="body"/>
          </p:nvPr>
        </p:nvSpPr>
        <p:spPr>
          <a:xfrm>
            <a:off x="4968360" y="1516320"/>
            <a:ext cx="4268520" cy="1792440"/>
          </a:xfrm>
          <a:prstGeom prst="rect">
            <a:avLst/>
          </a:prstGeom>
        </p:spPr>
        <p:txBody>
          <a:bodyPr lIns="0" rIns="0" tIns="0" bIns="0">
            <a:normAutofit/>
          </a:bodyPr>
          <a:p>
            <a:endParaRPr b="0" lang="en-IN" sz="3200" spc="-1" strike="noStrike">
              <a:latin typeface="Arial"/>
            </a:endParaRPr>
          </a:p>
        </p:txBody>
      </p:sp>
      <p:sp>
        <p:nvSpPr>
          <p:cNvPr id="197" name="PlaceHolder 4"/>
          <p:cNvSpPr>
            <a:spLocks noGrp="1"/>
          </p:cNvSpPr>
          <p:nvPr>
            <p:ph type="body"/>
          </p:nvPr>
        </p:nvSpPr>
        <p:spPr>
          <a:xfrm>
            <a:off x="486000" y="3479400"/>
            <a:ext cx="874764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199" name="PlaceHolder 2"/>
          <p:cNvSpPr>
            <a:spLocks noGrp="1"/>
          </p:cNvSpPr>
          <p:nvPr>
            <p:ph type="body"/>
          </p:nvPr>
        </p:nvSpPr>
        <p:spPr>
          <a:xfrm>
            <a:off x="486000" y="1516320"/>
            <a:ext cx="8747640" cy="1792440"/>
          </a:xfrm>
          <a:prstGeom prst="rect">
            <a:avLst/>
          </a:prstGeom>
        </p:spPr>
        <p:txBody>
          <a:bodyPr lIns="0" rIns="0" tIns="0" bIns="0">
            <a:normAutofit/>
          </a:bodyPr>
          <a:p>
            <a:endParaRPr b="0" lang="en-IN" sz="3200" spc="-1" strike="noStrike">
              <a:latin typeface="Arial"/>
            </a:endParaRPr>
          </a:p>
        </p:txBody>
      </p:sp>
      <p:sp>
        <p:nvSpPr>
          <p:cNvPr id="200" name="PlaceHolder 3"/>
          <p:cNvSpPr>
            <a:spLocks noGrp="1"/>
          </p:cNvSpPr>
          <p:nvPr>
            <p:ph type="body"/>
          </p:nvPr>
        </p:nvSpPr>
        <p:spPr>
          <a:xfrm>
            <a:off x="486000" y="3479400"/>
            <a:ext cx="874764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202" name="PlaceHolder 2"/>
          <p:cNvSpPr>
            <a:spLocks noGrp="1"/>
          </p:cNvSpPr>
          <p:nvPr>
            <p:ph type="body"/>
          </p:nvPr>
        </p:nvSpPr>
        <p:spPr>
          <a:xfrm>
            <a:off x="486000" y="1516320"/>
            <a:ext cx="4268520" cy="1792440"/>
          </a:xfrm>
          <a:prstGeom prst="rect">
            <a:avLst/>
          </a:prstGeom>
        </p:spPr>
        <p:txBody>
          <a:bodyPr lIns="0" rIns="0" tIns="0" bIns="0">
            <a:normAutofit/>
          </a:bodyPr>
          <a:p>
            <a:endParaRPr b="0" lang="en-IN" sz="3200" spc="-1" strike="noStrike">
              <a:latin typeface="Arial"/>
            </a:endParaRPr>
          </a:p>
        </p:txBody>
      </p:sp>
      <p:sp>
        <p:nvSpPr>
          <p:cNvPr id="203" name="PlaceHolder 3"/>
          <p:cNvSpPr>
            <a:spLocks noGrp="1"/>
          </p:cNvSpPr>
          <p:nvPr>
            <p:ph type="body"/>
          </p:nvPr>
        </p:nvSpPr>
        <p:spPr>
          <a:xfrm>
            <a:off x="4968360" y="1516320"/>
            <a:ext cx="4268520" cy="1792440"/>
          </a:xfrm>
          <a:prstGeom prst="rect">
            <a:avLst/>
          </a:prstGeom>
        </p:spPr>
        <p:txBody>
          <a:bodyPr lIns="0" rIns="0" tIns="0" bIns="0">
            <a:normAutofit/>
          </a:bodyPr>
          <a:p>
            <a:endParaRPr b="0" lang="en-IN" sz="3200" spc="-1" strike="noStrike">
              <a:latin typeface="Arial"/>
            </a:endParaRPr>
          </a:p>
        </p:txBody>
      </p:sp>
      <p:sp>
        <p:nvSpPr>
          <p:cNvPr id="204" name="PlaceHolder 4"/>
          <p:cNvSpPr>
            <a:spLocks noGrp="1"/>
          </p:cNvSpPr>
          <p:nvPr>
            <p:ph type="body"/>
          </p:nvPr>
        </p:nvSpPr>
        <p:spPr>
          <a:xfrm>
            <a:off x="486000" y="3479400"/>
            <a:ext cx="4268520" cy="1792440"/>
          </a:xfrm>
          <a:prstGeom prst="rect">
            <a:avLst/>
          </a:prstGeom>
        </p:spPr>
        <p:txBody>
          <a:bodyPr lIns="0" rIns="0" tIns="0" bIns="0">
            <a:normAutofit/>
          </a:bodyPr>
          <a:p>
            <a:endParaRPr b="0" lang="en-IN" sz="3200" spc="-1" strike="noStrike">
              <a:latin typeface="Arial"/>
            </a:endParaRPr>
          </a:p>
        </p:txBody>
      </p:sp>
      <p:sp>
        <p:nvSpPr>
          <p:cNvPr id="205" name="PlaceHolder 5"/>
          <p:cNvSpPr>
            <a:spLocks noGrp="1"/>
          </p:cNvSpPr>
          <p:nvPr>
            <p:ph type="body"/>
          </p:nvPr>
        </p:nvSpPr>
        <p:spPr>
          <a:xfrm>
            <a:off x="4968360" y="3479400"/>
            <a:ext cx="426852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86000" y="258480"/>
            <a:ext cx="8747640" cy="50158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207" name="PlaceHolder 2"/>
          <p:cNvSpPr>
            <a:spLocks noGrp="1"/>
          </p:cNvSpPr>
          <p:nvPr>
            <p:ph type="body"/>
          </p:nvPr>
        </p:nvSpPr>
        <p:spPr>
          <a:xfrm>
            <a:off x="486000" y="1516320"/>
            <a:ext cx="2816640" cy="1792440"/>
          </a:xfrm>
          <a:prstGeom prst="rect">
            <a:avLst/>
          </a:prstGeom>
        </p:spPr>
        <p:txBody>
          <a:bodyPr lIns="0" rIns="0" tIns="0" bIns="0">
            <a:normAutofit/>
          </a:bodyPr>
          <a:p>
            <a:endParaRPr b="0" lang="en-IN" sz="3200" spc="-1" strike="noStrike">
              <a:latin typeface="Arial"/>
            </a:endParaRPr>
          </a:p>
        </p:txBody>
      </p:sp>
      <p:sp>
        <p:nvSpPr>
          <p:cNvPr id="208" name="PlaceHolder 3"/>
          <p:cNvSpPr>
            <a:spLocks noGrp="1"/>
          </p:cNvSpPr>
          <p:nvPr>
            <p:ph type="body"/>
          </p:nvPr>
        </p:nvSpPr>
        <p:spPr>
          <a:xfrm>
            <a:off x="3443760" y="1516320"/>
            <a:ext cx="2816640" cy="1792440"/>
          </a:xfrm>
          <a:prstGeom prst="rect">
            <a:avLst/>
          </a:prstGeom>
        </p:spPr>
        <p:txBody>
          <a:bodyPr lIns="0" rIns="0" tIns="0" bIns="0">
            <a:normAutofit/>
          </a:bodyPr>
          <a:p>
            <a:endParaRPr b="0" lang="en-IN" sz="3200" spc="-1" strike="noStrike">
              <a:latin typeface="Arial"/>
            </a:endParaRPr>
          </a:p>
        </p:txBody>
      </p:sp>
      <p:sp>
        <p:nvSpPr>
          <p:cNvPr id="209" name="PlaceHolder 4"/>
          <p:cNvSpPr>
            <a:spLocks noGrp="1"/>
          </p:cNvSpPr>
          <p:nvPr>
            <p:ph type="body"/>
          </p:nvPr>
        </p:nvSpPr>
        <p:spPr>
          <a:xfrm>
            <a:off x="6401880" y="1516320"/>
            <a:ext cx="2816640" cy="1792440"/>
          </a:xfrm>
          <a:prstGeom prst="rect">
            <a:avLst/>
          </a:prstGeom>
        </p:spPr>
        <p:txBody>
          <a:bodyPr lIns="0" rIns="0" tIns="0" bIns="0">
            <a:normAutofit/>
          </a:bodyPr>
          <a:p>
            <a:endParaRPr b="0" lang="en-IN" sz="3200" spc="-1" strike="noStrike">
              <a:latin typeface="Arial"/>
            </a:endParaRPr>
          </a:p>
        </p:txBody>
      </p:sp>
      <p:sp>
        <p:nvSpPr>
          <p:cNvPr id="210" name="PlaceHolder 5"/>
          <p:cNvSpPr>
            <a:spLocks noGrp="1"/>
          </p:cNvSpPr>
          <p:nvPr>
            <p:ph type="body"/>
          </p:nvPr>
        </p:nvSpPr>
        <p:spPr>
          <a:xfrm>
            <a:off x="486000" y="3479400"/>
            <a:ext cx="2816640" cy="1792440"/>
          </a:xfrm>
          <a:prstGeom prst="rect">
            <a:avLst/>
          </a:prstGeom>
        </p:spPr>
        <p:txBody>
          <a:bodyPr lIns="0" rIns="0" tIns="0" bIns="0">
            <a:normAutofit/>
          </a:bodyPr>
          <a:p>
            <a:endParaRPr b="0" lang="en-IN" sz="3200" spc="-1" strike="noStrike">
              <a:latin typeface="Arial"/>
            </a:endParaRPr>
          </a:p>
        </p:txBody>
      </p:sp>
      <p:sp>
        <p:nvSpPr>
          <p:cNvPr id="211" name="PlaceHolder 6"/>
          <p:cNvSpPr>
            <a:spLocks noGrp="1"/>
          </p:cNvSpPr>
          <p:nvPr>
            <p:ph type="body"/>
          </p:nvPr>
        </p:nvSpPr>
        <p:spPr>
          <a:xfrm>
            <a:off x="3443760" y="3479400"/>
            <a:ext cx="2816640" cy="1792440"/>
          </a:xfrm>
          <a:prstGeom prst="rect">
            <a:avLst/>
          </a:prstGeom>
        </p:spPr>
        <p:txBody>
          <a:bodyPr lIns="0" rIns="0" tIns="0" bIns="0">
            <a:normAutofit/>
          </a:bodyPr>
          <a:p>
            <a:endParaRPr b="0" lang="en-IN" sz="3200" spc="-1" strike="noStrike">
              <a:latin typeface="Arial"/>
            </a:endParaRPr>
          </a:p>
        </p:txBody>
      </p:sp>
      <p:sp>
        <p:nvSpPr>
          <p:cNvPr id="212" name="PlaceHolder 7"/>
          <p:cNvSpPr>
            <a:spLocks noGrp="1"/>
          </p:cNvSpPr>
          <p:nvPr>
            <p:ph type="body"/>
          </p:nvPr>
        </p:nvSpPr>
        <p:spPr>
          <a:xfrm>
            <a:off x="6401880" y="3479400"/>
            <a:ext cx="281664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8"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219" name="PlaceHolder 2"/>
          <p:cNvSpPr>
            <a:spLocks noGrp="1"/>
          </p:cNvSpPr>
          <p:nvPr>
            <p:ph type="subTitle"/>
          </p:nvPr>
        </p:nvSpPr>
        <p:spPr>
          <a:xfrm>
            <a:off x="486000" y="1516320"/>
            <a:ext cx="8747640" cy="37580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221" name="PlaceHolder 2"/>
          <p:cNvSpPr>
            <a:spLocks noGrp="1"/>
          </p:cNvSpPr>
          <p:nvPr>
            <p:ph type="body"/>
          </p:nvPr>
        </p:nvSpPr>
        <p:spPr>
          <a:xfrm>
            <a:off x="486000" y="1516320"/>
            <a:ext cx="8747640" cy="37580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223" name="PlaceHolder 2"/>
          <p:cNvSpPr>
            <a:spLocks noGrp="1"/>
          </p:cNvSpPr>
          <p:nvPr>
            <p:ph type="body"/>
          </p:nvPr>
        </p:nvSpPr>
        <p:spPr>
          <a:xfrm>
            <a:off x="486000" y="1516320"/>
            <a:ext cx="4268520" cy="3758040"/>
          </a:xfrm>
          <a:prstGeom prst="rect">
            <a:avLst/>
          </a:prstGeom>
        </p:spPr>
        <p:txBody>
          <a:bodyPr lIns="0" rIns="0" tIns="0" bIns="0">
            <a:normAutofit/>
          </a:bodyPr>
          <a:p>
            <a:endParaRPr b="0" lang="en-IN" sz="3200" spc="-1" strike="noStrike">
              <a:latin typeface="Arial"/>
            </a:endParaRPr>
          </a:p>
        </p:txBody>
      </p:sp>
      <p:sp>
        <p:nvSpPr>
          <p:cNvPr id="224" name="PlaceHolder 3"/>
          <p:cNvSpPr>
            <a:spLocks noGrp="1"/>
          </p:cNvSpPr>
          <p:nvPr>
            <p:ph type="body"/>
          </p:nvPr>
        </p:nvSpPr>
        <p:spPr>
          <a:xfrm>
            <a:off x="4968360" y="1516320"/>
            <a:ext cx="4268520" cy="37580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5"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6" name="PlaceHolder 1"/>
          <p:cNvSpPr>
            <a:spLocks noGrp="1"/>
          </p:cNvSpPr>
          <p:nvPr>
            <p:ph type="subTitle"/>
          </p:nvPr>
        </p:nvSpPr>
        <p:spPr>
          <a:xfrm>
            <a:off x="486000" y="258480"/>
            <a:ext cx="8747640" cy="50158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228" name="PlaceHolder 2"/>
          <p:cNvSpPr>
            <a:spLocks noGrp="1"/>
          </p:cNvSpPr>
          <p:nvPr>
            <p:ph type="body"/>
          </p:nvPr>
        </p:nvSpPr>
        <p:spPr>
          <a:xfrm>
            <a:off x="486000" y="1516320"/>
            <a:ext cx="4268520" cy="1792440"/>
          </a:xfrm>
          <a:prstGeom prst="rect">
            <a:avLst/>
          </a:prstGeom>
        </p:spPr>
        <p:txBody>
          <a:bodyPr lIns="0" rIns="0" tIns="0" bIns="0">
            <a:normAutofit/>
          </a:bodyPr>
          <a:p>
            <a:endParaRPr b="0" lang="en-IN" sz="3200" spc="-1" strike="noStrike">
              <a:latin typeface="Arial"/>
            </a:endParaRPr>
          </a:p>
        </p:txBody>
      </p:sp>
      <p:sp>
        <p:nvSpPr>
          <p:cNvPr id="229" name="PlaceHolder 3"/>
          <p:cNvSpPr>
            <a:spLocks noGrp="1"/>
          </p:cNvSpPr>
          <p:nvPr>
            <p:ph type="body"/>
          </p:nvPr>
        </p:nvSpPr>
        <p:spPr>
          <a:xfrm>
            <a:off x="4968360" y="1516320"/>
            <a:ext cx="4268520" cy="3758040"/>
          </a:xfrm>
          <a:prstGeom prst="rect">
            <a:avLst/>
          </a:prstGeom>
        </p:spPr>
        <p:txBody>
          <a:bodyPr lIns="0" rIns="0" tIns="0" bIns="0">
            <a:normAutofit/>
          </a:bodyPr>
          <a:p>
            <a:endParaRPr b="0" lang="en-IN" sz="3200" spc="-1" strike="noStrike">
              <a:latin typeface="Arial"/>
            </a:endParaRPr>
          </a:p>
        </p:txBody>
      </p:sp>
      <p:sp>
        <p:nvSpPr>
          <p:cNvPr id="230" name="PlaceHolder 4"/>
          <p:cNvSpPr>
            <a:spLocks noGrp="1"/>
          </p:cNvSpPr>
          <p:nvPr>
            <p:ph type="body"/>
          </p:nvPr>
        </p:nvSpPr>
        <p:spPr>
          <a:xfrm>
            <a:off x="486000" y="3479400"/>
            <a:ext cx="426852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232" name="PlaceHolder 2"/>
          <p:cNvSpPr>
            <a:spLocks noGrp="1"/>
          </p:cNvSpPr>
          <p:nvPr>
            <p:ph type="body"/>
          </p:nvPr>
        </p:nvSpPr>
        <p:spPr>
          <a:xfrm>
            <a:off x="486000" y="1516320"/>
            <a:ext cx="4268520" cy="3758040"/>
          </a:xfrm>
          <a:prstGeom prst="rect">
            <a:avLst/>
          </a:prstGeom>
        </p:spPr>
        <p:txBody>
          <a:bodyPr lIns="0" rIns="0" tIns="0" bIns="0">
            <a:normAutofit/>
          </a:bodyPr>
          <a:p>
            <a:endParaRPr b="0" lang="en-IN" sz="3200" spc="-1" strike="noStrike">
              <a:latin typeface="Arial"/>
            </a:endParaRPr>
          </a:p>
        </p:txBody>
      </p:sp>
      <p:sp>
        <p:nvSpPr>
          <p:cNvPr id="233" name="PlaceHolder 3"/>
          <p:cNvSpPr>
            <a:spLocks noGrp="1"/>
          </p:cNvSpPr>
          <p:nvPr>
            <p:ph type="body"/>
          </p:nvPr>
        </p:nvSpPr>
        <p:spPr>
          <a:xfrm>
            <a:off x="4968360" y="1516320"/>
            <a:ext cx="4268520" cy="1792440"/>
          </a:xfrm>
          <a:prstGeom prst="rect">
            <a:avLst/>
          </a:prstGeom>
        </p:spPr>
        <p:txBody>
          <a:bodyPr lIns="0" rIns="0" tIns="0" bIns="0">
            <a:normAutofit/>
          </a:bodyPr>
          <a:p>
            <a:endParaRPr b="0" lang="en-IN" sz="3200" spc="-1" strike="noStrike">
              <a:latin typeface="Arial"/>
            </a:endParaRPr>
          </a:p>
        </p:txBody>
      </p:sp>
      <p:sp>
        <p:nvSpPr>
          <p:cNvPr id="234" name="PlaceHolder 4"/>
          <p:cNvSpPr>
            <a:spLocks noGrp="1"/>
          </p:cNvSpPr>
          <p:nvPr>
            <p:ph type="body"/>
          </p:nvPr>
        </p:nvSpPr>
        <p:spPr>
          <a:xfrm>
            <a:off x="4968360" y="3479400"/>
            <a:ext cx="426852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236" name="PlaceHolder 2"/>
          <p:cNvSpPr>
            <a:spLocks noGrp="1"/>
          </p:cNvSpPr>
          <p:nvPr>
            <p:ph type="body"/>
          </p:nvPr>
        </p:nvSpPr>
        <p:spPr>
          <a:xfrm>
            <a:off x="486000" y="1516320"/>
            <a:ext cx="4268520" cy="1792440"/>
          </a:xfrm>
          <a:prstGeom prst="rect">
            <a:avLst/>
          </a:prstGeom>
        </p:spPr>
        <p:txBody>
          <a:bodyPr lIns="0" rIns="0" tIns="0" bIns="0">
            <a:normAutofit/>
          </a:bodyPr>
          <a:p>
            <a:endParaRPr b="0" lang="en-IN" sz="3200" spc="-1" strike="noStrike">
              <a:latin typeface="Arial"/>
            </a:endParaRPr>
          </a:p>
        </p:txBody>
      </p:sp>
      <p:sp>
        <p:nvSpPr>
          <p:cNvPr id="237" name="PlaceHolder 3"/>
          <p:cNvSpPr>
            <a:spLocks noGrp="1"/>
          </p:cNvSpPr>
          <p:nvPr>
            <p:ph type="body"/>
          </p:nvPr>
        </p:nvSpPr>
        <p:spPr>
          <a:xfrm>
            <a:off x="4968360" y="1516320"/>
            <a:ext cx="4268520" cy="1792440"/>
          </a:xfrm>
          <a:prstGeom prst="rect">
            <a:avLst/>
          </a:prstGeom>
        </p:spPr>
        <p:txBody>
          <a:bodyPr lIns="0" rIns="0" tIns="0" bIns="0">
            <a:normAutofit/>
          </a:bodyPr>
          <a:p>
            <a:endParaRPr b="0" lang="en-IN" sz="3200" spc="-1" strike="noStrike">
              <a:latin typeface="Arial"/>
            </a:endParaRPr>
          </a:p>
        </p:txBody>
      </p:sp>
      <p:sp>
        <p:nvSpPr>
          <p:cNvPr id="238" name="PlaceHolder 4"/>
          <p:cNvSpPr>
            <a:spLocks noGrp="1"/>
          </p:cNvSpPr>
          <p:nvPr>
            <p:ph type="body"/>
          </p:nvPr>
        </p:nvSpPr>
        <p:spPr>
          <a:xfrm>
            <a:off x="486000" y="3479400"/>
            <a:ext cx="874764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15" name="PlaceHolder 2"/>
          <p:cNvSpPr>
            <a:spLocks noGrp="1"/>
          </p:cNvSpPr>
          <p:nvPr>
            <p:ph type="body"/>
          </p:nvPr>
        </p:nvSpPr>
        <p:spPr>
          <a:xfrm>
            <a:off x="486000" y="1516320"/>
            <a:ext cx="4268520" cy="1792440"/>
          </a:xfrm>
          <a:prstGeom prst="rect">
            <a:avLst/>
          </a:prstGeom>
        </p:spPr>
        <p:txBody>
          <a:bodyPr lIns="0" rIns="0" tIns="0" bIns="0">
            <a:normAutofit/>
          </a:bodyPr>
          <a:p>
            <a:endParaRPr b="0" lang="en-IN" sz="3200" spc="-1" strike="noStrike">
              <a:latin typeface="Arial"/>
            </a:endParaRPr>
          </a:p>
        </p:txBody>
      </p:sp>
      <p:sp>
        <p:nvSpPr>
          <p:cNvPr id="16" name="PlaceHolder 3"/>
          <p:cNvSpPr>
            <a:spLocks noGrp="1"/>
          </p:cNvSpPr>
          <p:nvPr>
            <p:ph type="body"/>
          </p:nvPr>
        </p:nvSpPr>
        <p:spPr>
          <a:xfrm>
            <a:off x="4968360" y="1516320"/>
            <a:ext cx="4268520" cy="3758040"/>
          </a:xfrm>
          <a:prstGeom prst="rect">
            <a:avLst/>
          </a:prstGeom>
        </p:spPr>
        <p:txBody>
          <a:bodyPr lIns="0" rIns="0" tIns="0" bIns="0">
            <a:normAutofit/>
          </a:bodyPr>
          <a:p>
            <a:endParaRPr b="0" lang="en-IN" sz="3200" spc="-1" strike="noStrike">
              <a:latin typeface="Arial"/>
            </a:endParaRPr>
          </a:p>
        </p:txBody>
      </p:sp>
      <p:sp>
        <p:nvSpPr>
          <p:cNvPr id="17" name="PlaceHolder 4"/>
          <p:cNvSpPr>
            <a:spLocks noGrp="1"/>
          </p:cNvSpPr>
          <p:nvPr>
            <p:ph type="body"/>
          </p:nvPr>
        </p:nvSpPr>
        <p:spPr>
          <a:xfrm>
            <a:off x="486000" y="3479400"/>
            <a:ext cx="426852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240" name="PlaceHolder 2"/>
          <p:cNvSpPr>
            <a:spLocks noGrp="1"/>
          </p:cNvSpPr>
          <p:nvPr>
            <p:ph type="body"/>
          </p:nvPr>
        </p:nvSpPr>
        <p:spPr>
          <a:xfrm>
            <a:off x="486000" y="1516320"/>
            <a:ext cx="8747640" cy="1792440"/>
          </a:xfrm>
          <a:prstGeom prst="rect">
            <a:avLst/>
          </a:prstGeom>
        </p:spPr>
        <p:txBody>
          <a:bodyPr lIns="0" rIns="0" tIns="0" bIns="0">
            <a:normAutofit/>
          </a:bodyPr>
          <a:p>
            <a:endParaRPr b="0" lang="en-IN" sz="3200" spc="-1" strike="noStrike">
              <a:latin typeface="Arial"/>
            </a:endParaRPr>
          </a:p>
        </p:txBody>
      </p:sp>
      <p:sp>
        <p:nvSpPr>
          <p:cNvPr id="241" name="PlaceHolder 3"/>
          <p:cNvSpPr>
            <a:spLocks noGrp="1"/>
          </p:cNvSpPr>
          <p:nvPr>
            <p:ph type="body"/>
          </p:nvPr>
        </p:nvSpPr>
        <p:spPr>
          <a:xfrm>
            <a:off x="486000" y="3479400"/>
            <a:ext cx="874764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243" name="PlaceHolder 2"/>
          <p:cNvSpPr>
            <a:spLocks noGrp="1"/>
          </p:cNvSpPr>
          <p:nvPr>
            <p:ph type="body"/>
          </p:nvPr>
        </p:nvSpPr>
        <p:spPr>
          <a:xfrm>
            <a:off x="486000" y="1516320"/>
            <a:ext cx="4268520" cy="1792440"/>
          </a:xfrm>
          <a:prstGeom prst="rect">
            <a:avLst/>
          </a:prstGeom>
        </p:spPr>
        <p:txBody>
          <a:bodyPr lIns="0" rIns="0" tIns="0" bIns="0">
            <a:normAutofit/>
          </a:bodyPr>
          <a:p>
            <a:endParaRPr b="0" lang="en-IN" sz="3200" spc="-1" strike="noStrike">
              <a:latin typeface="Arial"/>
            </a:endParaRPr>
          </a:p>
        </p:txBody>
      </p:sp>
      <p:sp>
        <p:nvSpPr>
          <p:cNvPr id="244" name="PlaceHolder 3"/>
          <p:cNvSpPr>
            <a:spLocks noGrp="1"/>
          </p:cNvSpPr>
          <p:nvPr>
            <p:ph type="body"/>
          </p:nvPr>
        </p:nvSpPr>
        <p:spPr>
          <a:xfrm>
            <a:off x="4968360" y="1516320"/>
            <a:ext cx="4268520" cy="1792440"/>
          </a:xfrm>
          <a:prstGeom prst="rect">
            <a:avLst/>
          </a:prstGeom>
        </p:spPr>
        <p:txBody>
          <a:bodyPr lIns="0" rIns="0" tIns="0" bIns="0">
            <a:normAutofit/>
          </a:bodyPr>
          <a:p>
            <a:endParaRPr b="0" lang="en-IN" sz="3200" spc="-1" strike="noStrike">
              <a:latin typeface="Arial"/>
            </a:endParaRPr>
          </a:p>
        </p:txBody>
      </p:sp>
      <p:sp>
        <p:nvSpPr>
          <p:cNvPr id="245" name="PlaceHolder 4"/>
          <p:cNvSpPr>
            <a:spLocks noGrp="1"/>
          </p:cNvSpPr>
          <p:nvPr>
            <p:ph type="body"/>
          </p:nvPr>
        </p:nvSpPr>
        <p:spPr>
          <a:xfrm>
            <a:off x="486000" y="3479400"/>
            <a:ext cx="4268520" cy="1792440"/>
          </a:xfrm>
          <a:prstGeom prst="rect">
            <a:avLst/>
          </a:prstGeom>
        </p:spPr>
        <p:txBody>
          <a:bodyPr lIns="0" rIns="0" tIns="0" bIns="0">
            <a:normAutofit/>
          </a:bodyPr>
          <a:p>
            <a:endParaRPr b="0" lang="en-IN" sz="3200" spc="-1" strike="noStrike">
              <a:latin typeface="Arial"/>
            </a:endParaRPr>
          </a:p>
        </p:txBody>
      </p:sp>
      <p:sp>
        <p:nvSpPr>
          <p:cNvPr id="246" name="PlaceHolder 5"/>
          <p:cNvSpPr>
            <a:spLocks noGrp="1"/>
          </p:cNvSpPr>
          <p:nvPr>
            <p:ph type="body"/>
          </p:nvPr>
        </p:nvSpPr>
        <p:spPr>
          <a:xfrm>
            <a:off x="4968360" y="3479400"/>
            <a:ext cx="426852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248" name="PlaceHolder 2"/>
          <p:cNvSpPr>
            <a:spLocks noGrp="1"/>
          </p:cNvSpPr>
          <p:nvPr>
            <p:ph type="body"/>
          </p:nvPr>
        </p:nvSpPr>
        <p:spPr>
          <a:xfrm>
            <a:off x="486000" y="1516320"/>
            <a:ext cx="2816640" cy="1792440"/>
          </a:xfrm>
          <a:prstGeom prst="rect">
            <a:avLst/>
          </a:prstGeom>
        </p:spPr>
        <p:txBody>
          <a:bodyPr lIns="0" rIns="0" tIns="0" bIns="0">
            <a:normAutofit/>
          </a:bodyPr>
          <a:p>
            <a:endParaRPr b="0" lang="en-IN" sz="3200" spc="-1" strike="noStrike">
              <a:latin typeface="Arial"/>
            </a:endParaRPr>
          </a:p>
        </p:txBody>
      </p:sp>
      <p:sp>
        <p:nvSpPr>
          <p:cNvPr id="249" name="PlaceHolder 3"/>
          <p:cNvSpPr>
            <a:spLocks noGrp="1"/>
          </p:cNvSpPr>
          <p:nvPr>
            <p:ph type="body"/>
          </p:nvPr>
        </p:nvSpPr>
        <p:spPr>
          <a:xfrm>
            <a:off x="3443760" y="1516320"/>
            <a:ext cx="2816640" cy="1792440"/>
          </a:xfrm>
          <a:prstGeom prst="rect">
            <a:avLst/>
          </a:prstGeom>
        </p:spPr>
        <p:txBody>
          <a:bodyPr lIns="0" rIns="0" tIns="0" bIns="0">
            <a:normAutofit/>
          </a:bodyPr>
          <a:p>
            <a:endParaRPr b="0" lang="en-IN" sz="3200" spc="-1" strike="noStrike">
              <a:latin typeface="Arial"/>
            </a:endParaRPr>
          </a:p>
        </p:txBody>
      </p:sp>
      <p:sp>
        <p:nvSpPr>
          <p:cNvPr id="250" name="PlaceHolder 4"/>
          <p:cNvSpPr>
            <a:spLocks noGrp="1"/>
          </p:cNvSpPr>
          <p:nvPr>
            <p:ph type="body"/>
          </p:nvPr>
        </p:nvSpPr>
        <p:spPr>
          <a:xfrm>
            <a:off x="6401880" y="1516320"/>
            <a:ext cx="2816640" cy="1792440"/>
          </a:xfrm>
          <a:prstGeom prst="rect">
            <a:avLst/>
          </a:prstGeom>
        </p:spPr>
        <p:txBody>
          <a:bodyPr lIns="0" rIns="0" tIns="0" bIns="0">
            <a:normAutofit/>
          </a:bodyPr>
          <a:p>
            <a:endParaRPr b="0" lang="en-IN" sz="3200" spc="-1" strike="noStrike">
              <a:latin typeface="Arial"/>
            </a:endParaRPr>
          </a:p>
        </p:txBody>
      </p:sp>
      <p:sp>
        <p:nvSpPr>
          <p:cNvPr id="251" name="PlaceHolder 5"/>
          <p:cNvSpPr>
            <a:spLocks noGrp="1"/>
          </p:cNvSpPr>
          <p:nvPr>
            <p:ph type="body"/>
          </p:nvPr>
        </p:nvSpPr>
        <p:spPr>
          <a:xfrm>
            <a:off x="486000" y="3479400"/>
            <a:ext cx="2816640" cy="1792440"/>
          </a:xfrm>
          <a:prstGeom prst="rect">
            <a:avLst/>
          </a:prstGeom>
        </p:spPr>
        <p:txBody>
          <a:bodyPr lIns="0" rIns="0" tIns="0" bIns="0">
            <a:normAutofit/>
          </a:bodyPr>
          <a:p>
            <a:endParaRPr b="0" lang="en-IN" sz="3200" spc="-1" strike="noStrike">
              <a:latin typeface="Arial"/>
            </a:endParaRPr>
          </a:p>
        </p:txBody>
      </p:sp>
      <p:sp>
        <p:nvSpPr>
          <p:cNvPr id="252" name="PlaceHolder 6"/>
          <p:cNvSpPr>
            <a:spLocks noGrp="1"/>
          </p:cNvSpPr>
          <p:nvPr>
            <p:ph type="body"/>
          </p:nvPr>
        </p:nvSpPr>
        <p:spPr>
          <a:xfrm>
            <a:off x="3443760" y="3479400"/>
            <a:ext cx="2816640" cy="1792440"/>
          </a:xfrm>
          <a:prstGeom prst="rect">
            <a:avLst/>
          </a:prstGeom>
        </p:spPr>
        <p:txBody>
          <a:bodyPr lIns="0" rIns="0" tIns="0" bIns="0">
            <a:normAutofit/>
          </a:bodyPr>
          <a:p>
            <a:endParaRPr b="0" lang="en-IN" sz="3200" spc="-1" strike="noStrike">
              <a:latin typeface="Arial"/>
            </a:endParaRPr>
          </a:p>
        </p:txBody>
      </p:sp>
      <p:sp>
        <p:nvSpPr>
          <p:cNvPr id="253" name="PlaceHolder 7"/>
          <p:cNvSpPr>
            <a:spLocks noGrp="1"/>
          </p:cNvSpPr>
          <p:nvPr>
            <p:ph type="body"/>
          </p:nvPr>
        </p:nvSpPr>
        <p:spPr>
          <a:xfrm>
            <a:off x="6401880" y="3479400"/>
            <a:ext cx="281664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6"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257" name="PlaceHolder 2"/>
          <p:cNvSpPr>
            <a:spLocks noGrp="1"/>
          </p:cNvSpPr>
          <p:nvPr>
            <p:ph type="subTitle"/>
          </p:nvPr>
        </p:nvSpPr>
        <p:spPr>
          <a:xfrm>
            <a:off x="486000" y="1516320"/>
            <a:ext cx="8747640" cy="37580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259" name="PlaceHolder 2"/>
          <p:cNvSpPr>
            <a:spLocks noGrp="1"/>
          </p:cNvSpPr>
          <p:nvPr>
            <p:ph type="body"/>
          </p:nvPr>
        </p:nvSpPr>
        <p:spPr>
          <a:xfrm>
            <a:off x="486000" y="1516320"/>
            <a:ext cx="8747640" cy="37580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261" name="PlaceHolder 2"/>
          <p:cNvSpPr>
            <a:spLocks noGrp="1"/>
          </p:cNvSpPr>
          <p:nvPr>
            <p:ph type="body"/>
          </p:nvPr>
        </p:nvSpPr>
        <p:spPr>
          <a:xfrm>
            <a:off x="486000" y="1516320"/>
            <a:ext cx="4268520" cy="3758040"/>
          </a:xfrm>
          <a:prstGeom prst="rect">
            <a:avLst/>
          </a:prstGeom>
        </p:spPr>
        <p:txBody>
          <a:bodyPr lIns="0" rIns="0" tIns="0" bIns="0">
            <a:normAutofit/>
          </a:bodyPr>
          <a:p>
            <a:endParaRPr b="0" lang="en-IN" sz="3200" spc="-1" strike="noStrike">
              <a:latin typeface="Arial"/>
            </a:endParaRPr>
          </a:p>
        </p:txBody>
      </p:sp>
      <p:sp>
        <p:nvSpPr>
          <p:cNvPr id="262" name="PlaceHolder 3"/>
          <p:cNvSpPr>
            <a:spLocks noGrp="1"/>
          </p:cNvSpPr>
          <p:nvPr>
            <p:ph type="body"/>
          </p:nvPr>
        </p:nvSpPr>
        <p:spPr>
          <a:xfrm>
            <a:off x="4968360" y="1516320"/>
            <a:ext cx="4268520" cy="37580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3"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4" name="PlaceHolder 1"/>
          <p:cNvSpPr>
            <a:spLocks noGrp="1"/>
          </p:cNvSpPr>
          <p:nvPr>
            <p:ph type="subTitle"/>
          </p:nvPr>
        </p:nvSpPr>
        <p:spPr>
          <a:xfrm>
            <a:off x="486000" y="258480"/>
            <a:ext cx="8747640" cy="50158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266" name="PlaceHolder 2"/>
          <p:cNvSpPr>
            <a:spLocks noGrp="1"/>
          </p:cNvSpPr>
          <p:nvPr>
            <p:ph type="body"/>
          </p:nvPr>
        </p:nvSpPr>
        <p:spPr>
          <a:xfrm>
            <a:off x="486000" y="1516320"/>
            <a:ext cx="4268520" cy="1792440"/>
          </a:xfrm>
          <a:prstGeom prst="rect">
            <a:avLst/>
          </a:prstGeom>
        </p:spPr>
        <p:txBody>
          <a:bodyPr lIns="0" rIns="0" tIns="0" bIns="0">
            <a:normAutofit/>
          </a:bodyPr>
          <a:p>
            <a:endParaRPr b="0" lang="en-IN" sz="3200" spc="-1" strike="noStrike">
              <a:latin typeface="Arial"/>
            </a:endParaRPr>
          </a:p>
        </p:txBody>
      </p:sp>
      <p:sp>
        <p:nvSpPr>
          <p:cNvPr id="267" name="PlaceHolder 3"/>
          <p:cNvSpPr>
            <a:spLocks noGrp="1"/>
          </p:cNvSpPr>
          <p:nvPr>
            <p:ph type="body"/>
          </p:nvPr>
        </p:nvSpPr>
        <p:spPr>
          <a:xfrm>
            <a:off x="4968360" y="1516320"/>
            <a:ext cx="4268520" cy="3758040"/>
          </a:xfrm>
          <a:prstGeom prst="rect">
            <a:avLst/>
          </a:prstGeom>
        </p:spPr>
        <p:txBody>
          <a:bodyPr lIns="0" rIns="0" tIns="0" bIns="0">
            <a:normAutofit/>
          </a:bodyPr>
          <a:p>
            <a:endParaRPr b="0" lang="en-IN" sz="3200" spc="-1" strike="noStrike">
              <a:latin typeface="Arial"/>
            </a:endParaRPr>
          </a:p>
        </p:txBody>
      </p:sp>
      <p:sp>
        <p:nvSpPr>
          <p:cNvPr id="268" name="PlaceHolder 4"/>
          <p:cNvSpPr>
            <a:spLocks noGrp="1"/>
          </p:cNvSpPr>
          <p:nvPr>
            <p:ph type="body"/>
          </p:nvPr>
        </p:nvSpPr>
        <p:spPr>
          <a:xfrm>
            <a:off x="486000" y="3479400"/>
            <a:ext cx="426852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486000" y="1516320"/>
            <a:ext cx="4268520" cy="37580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4968360" y="1516320"/>
            <a:ext cx="4268520" cy="179244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4968360" y="3479400"/>
            <a:ext cx="426852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270" name="PlaceHolder 2"/>
          <p:cNvSpPr>
            <a:spLocks noGrp="1"/>
          </p:cNvSpPr>
          <p:nvPr>
            <p:ph type="body"/>
          </p:nvPr>
        </p:nvSpPr>
        <p:spPr>
          <a:xfrm>
            <a:off x="486000" y="1516320"/>
            <a:ext cx="4268520" cy="3758040"/>
          </a:xfrm>
          <a:prstGeom prst="rect">
            <a:avLst/>
          </a:prstGeom>
        </p:spPr>
        <p:txBody>
          <a:bodyPr lIns="0" rIns="0" tIns="0" bIns="0">
            <a:normAutofit/>
          </a:bodyPr>
          <a:p>
            <a:endParaRPr b="0" lang="en-IN" sz="3200" spc="-1" strike="noStrike">
              <a:latin typeface="Arial"/>
            </a:endParaRPr>
          </a:p>
        </p:txBody>
      </p:sp>
      <p:sp>
        <p:nvSpPr>
          <p:cNvPr id="271" name="PlaceHolder 3"/>
          <p:cNvSpPr>
            <a:spLocks noGrp="1"/>
          </p:cNvSpPr>
          <p:nvPr>
            <p:ph type="body"/>
          </p:nvPr>
        </p:nvSpPr>
        <p:spPr>
          <a:xfrm>
            <a:off x="4968360" y="1516320"/>
            <a:ext cx="4268520" cy="1792440"/>
          </a:xfrm>
          <a:prstGeom prst="rect">
            <a:avLst/>
          </a:prstGeom>
        </p:spPr>
        <p:txBody>
          <a:bodyPr lIns="0" rIns="0" tIns="0" bIns="0">
            <a:normAutofit/>
          </a:bodyPr>
          <a:p>
            <a:endParaRPr b="0" lang="en-IN" sz="3200" spc="-1" strike="noStrike">
              <a:latin typeface="Arial"/>
            </a:endParaRPr>
          </a:p>
        </p:txBody>
      </p:sp>
      <p:sp>
        <p:nvSpPr>
          <p:cNvPr id="272" name="PlaceHolder 4"/>
          <p:cNvSpPr>
            <a:spLocks noGrp="1"/>
          </p:cNvSpPr>
          <p:nvPr>
            <p:ph type="body"/>
          </p:nvPr>
        </p:nvSpPr>
        <p:spPr>
          <a:xfrm>
            <a:off x="4968360" y="3479400"/>
            <a:ext cx="426852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274" name="PlaceHolder 2"/>
          <p:cNvSpPr>
            <a:spLocks noGrp="1"/>
          </p:cNvSpPr>
          <p:nvPr>
            <p:ph type="body"/>
          </p:nvPr>
        </p:nvSpPr>
        <p:spPr>
          <a:xfrm>
            <a:off x="486000" y="1516320"/>
            <a:ext cx="4268520" cy="1792440"/>
          </a:xfrm>
          <a:prstGeom prst="rect">
            <a:avLst/>
          </a:prstGeom>
        </p:spPr>
        <p:txBody>
          <a:bodyPr lIns="0" rIns="0" tIns="0" bIns="0">
            <a:normAutofit/>
          </a:bodyPr>
          <a:p>
            <a:endParaRPr b="0" lang="en-IN" sz="3200" spc="-1" strike="noStrike">
              <a:latin typeface="Arial"/>
            </a:endParaRPr>
          </a:p>
        </p:txBody>
      </p:sp>
      <p:sp>
        <p:nvSpPr>
          <p:cNvPr id="275" name="PlaceHolder 3"/>
          <p:cNvSpPr>
            <a:spLocks noGrp="1"/>
          </p:cNvSpPr>
          <p:nvPr>
            <p:ph type="body"/>
          </p:nvPr>
        </p:nvSpPr>
        <p:spPr>
          <a:xfrm>
            <a:off x="4968360" y="1516320"/>
            <a:ext cx="4268520" cy="1792440"/>
          </a:xfrm>
          <a:prstGeom prst="rect">
            <a:avLst/>
          </a:prstGeom>
        </p:spPr>
        <p:txBody>
          <a:bodyPr lIns="0" rIns="0" tIns="0" bIns="0">
            <a:normAutofit/>
          </a:bodyPr>
          <a:p>
            <a:endParaRPr b="0" lang="en-IN" sz="3200" spc="-1" strike="noStrike">
              <a:latin typeface="Arial"/>
            </a:endParaRPr>
          </a:p>
        </p:txBody>
      </p:sp>
      <p:sp>
        <p:nvSpPr>
          <p:cNvPr id="276" name="PlaceHolder 4"/>
          <p:cNvSpPr>
            <a:spLocks noGrp="1"/>
          </p:cNvSpPr>
          <p:nvPr>
            <p:ph type="body"/>
          </p:nvPr>
        </p:nvSpPr>
        <p:spPr>
          <a:xfrm>
            <a:off x="486000" y="3479400"/>
            <a:ext cx="874764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278" name="PlaceHolder 2"/>
          <p:cNvSpPr>
            <a:spLocks noGrp="1"/>
          </p:cNvSpPr>
          <p:nvPr>
            <p:ph type="body"/>
          </p:nvPr>
        </p:nvSpPr>
        <p:spPr>
          <a:xfrm>
            <a:off x="486000" y="1516320"/>
            <a:ext cx="8747640" cy="1792440"/>
          </a:xfrm>
          <a:prstGeom prst="rect">
            <a:avLst/>
          </a:prstGeom>
        </p:spPr>
        <p:txBody>
          <a:bodyPr lIns="0" rIns="0" tIns="0" bIns="0">
            <a:normAutofit/>
          </a:bodyPr>
          <a:p>
            <a:endParaRPr b="0" lang="en-IN" sz="3200" spc="-1" strike="noStrike">
              <a:latin typeface="Arial"/>
            </a:endParaRPr>
          </a:p>
        </p:txBody>
      </p:sp>
      <p:sp>
        <p:nvSpPr>
          <p:cNvPr id="279" name="PlaceHolder 3"/>
          <p:cNvSpPr>
            <a:spLocks noGrp="1"/>
          </p:cNvSpPr>
          <p:nvPr>
            <p:ph type="body"/>
          </p:nvPr>
        </p:nvSpPr>
        <p:spPr>
          <a:xfrm>
            <a:off x="486000" y="3479400"/>
            <a:ext cx="874764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281" name="PlaceHolder 2"/>
          <p:cNvSpPr>
            <a:spLocks noGrp="1"/>
          </p:cNvSpPr>
          <p:nvPr>
            <p:ph type="body"/>
          </p:nvPr>
        </p:nvSpPr>
        <p:spPr>
          <a:xfrm>
            <a:off x="486000" y="1516320"/>
            <a:ext cx="4268520" cy="1792440"/>
          </a:xfrm>
          <a:prstGeom prst="rect">
            <a:avLst/>
          </a:prstGeom>
        </p:spPr>
        <p:txBody>
          <a:bodyPr lIns="0" rIns="0" tIns="0" bIns="0">
            <a:normAutofit/>
          </a:bodyPr>
          <a:p>
            <a:endParaRPr b="0" lang="en-IN" sz="3200" spc="-1" strike="noStrike">
              <a:latin typeface="Arial"/>
            </a:endParaRPr>
          </a:p>
        </p:txBody>
      </p:sp>
      <p:sp>
        <p:nvSpPr>
          <p:cNvPr id="282" name="PlaceHolder 3"/>
          <p:cNvSpPr>
            <a:spLocks noGrp="1"/>
          </p:cNvSpPr>
          <p:nvPr>
            <p:ph type="body"/>
          </p:nvPr>
        </p:nvSpPr>
        <p:spPr>
          <a:xfrm>
            <a:off x="4968360" y="1516320"/>
            <a:ext cx="4268520" cy="1792440"/>
          </a:xfrm>
          <a:prstGeom prst="rect">
            <a:avLst/>
          </a:prstGeom>
        </p:spPr>
        <p:txBody>
          <a:bodyPr lIns="0" rIns="0" tIns="0" bIns="0">
            <a:normAutofit/>
          </a:bodyPr>
          <a:p>
            <a:endParaRPr b="0" lang="en-IN" sz="3200" spc="-1" strike="noStrike">
              <a:latin typeface="Arial"/>
            </a:endParaRPr>
          </a:p>
        </p:txBody>
      </p:sp>
      <p:sp>
        <p:nvSpPr>
          <p:cNvPr id="283" name="PlaceHolder 4"/>
          <p:cNvSpPr>
            <a:spLocks noGrp="1"/>
          </p:cNvSpPr>
          <p:nvPr>
            <p:ph type="body"/>
          </p:nvPr>
        </p:nvSpPr>
        <p:spPr>
          <a:xfrm>
            <a:off x="486000" y="3479400"/>
            <a:ext cx="4268520" cy="1792440"/>
          </a:xfrm>
          <a:prstGeom prst="rect">
            <a:avLst/>
          </a:prstGeom>
        </p:spPr>
        <p:txBody>
          <a:bodyPr lIns="0" rIns="0" tIns="0" bIns="0">
            <a:normAutofit/>
          </a:bodyPr>
          <a:p>
            <a:endParaRPr b="0" lang="en-IN" sz="3200" spc="-1" strike="noStrike">
              <a:latin typeface="Arial"/>
            </a:endParaRPr>
          </a:p>
        </p:txBody>
      </p:sp>
      <p:sp>
        <p:nvSpPr>
          <p:cNvPr id="284" name="PlaceHolder 5"/>
          <p:cNvSpPr>
            <a:spLocks noGrp="1"/>
          </p:cNvSpPr>
          <p:nvPr>
            <p:ph type="body"/>
          </p:nvPr>
        </p:nvSpPr>
        <p:spPr>
          <a:xfrm>
            <a:off x="4968360" y="3479400"/>
            <a:ext cx="426852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286" name="PlaceHolder 2"/>
          <p:cNvSpPr>
            <a:spLocks noGrp="1"/>
          </p:cNvSpPr>
          <p:nvPr>
            <p:ph type="body"/>
          </p:nvPr>
        </p:nvSpPr>
        <p:spPr>
          <a:xfrm>
            <a:off x="486000" y="1516320"/>
            <a:ext cx="2816640" cy="1792440"/>
          </a:xfrm>
          <a:prstGeom prst="rect">
            <a:avLst/>
          </a:prstGeom>
        </p:spPr>
        <p:txBody>
          <a:bodyPr lIns="0" rIns="0" tIns="0" bIns="0">
            <a:normAutofit/>
          </a:bodyPr>
          <a:p>
            <a:endParaRPr b="0" lang="en-IN" sz="3200" spc="-1" strike="noStrike">
              <a:latin typeface="Arial"/>
            </a:endParaRPr>
          </a:p>
        </p:txBody>
      </p:sp>
      <p:sp>
        <p:nvSpPr>
          <p:cNvPr id="287" name="PlaceHolder 3"/>
          <p:cNvSpPr>
            <a:spLocks noGrp="1"/>
          </p:cNvSpPr>
          <p:nvPr>
            <p:ph type="body"/>
          </p:nvPr>
        </p:nvSpPr>
        <p:spPr>
          <a:xfrm>
            <a:off x="3443760" y="1516320"/>
            <a:ext cx="2816640" cy="1792440"/>
          </a:xfrm>
          <a:prstGeom prst="rect">
            <a:avLst/>
          </a:prstGeom>
        </p:spPr>
        <p:txBody>
          <a:bodyPr lIns="0" rIns="0" tIns="0" bIns="0">
            <a:normAutofit/>
          </a:bodyPr>
          <a:p>
            <a:endParaRPr b="0" lang="en-IN" sz="3200" spc="-1" strike="noStrike">
              <a:latin typeface="Arial"/>
            </a:endParaRPr>
          </a:p>
        </p:txBody>
      </p:sp>
      <p:sp>
        <p:nvSpPr>
          <p:cNvPr id="288" name="PlaceHolder 4"/>
          <p:cNvSpPr>
            <a:spLocks noGrp="1"/>
          </p:cNvSpPr>
          <p:nvPr>
            <p:ph type="body"/>
          </p:nvPr>
        </p:nvSpPr>
        <p:spPr>
          <a:xfrm>
            <a:off x="6401880" y="1516320"/>
            <a:ext cx="2816640" cy="1792440"/>
          </a:xfrm>
          <a:prstGeom prst="rect">
            <a:avLst/>
          </a:prstGeom>
        </p:spPr>
        <p:txBody>
          <a:bodyPr lIns="0" rIns="0" tIns="0" bIns="0">
            <a:normAutofit/>
          </a:bodyPr>
          <a:p>
            <a:endParaRPr b="0" lang="en-IN" sz="3200" spc="-1" strike="noStrike">
              <a:latin typeface="Arial"/>
            </a:endParaRPr>
          </a:p>
        </p:txBody>
      </p:sp>
      <p:sp>
        <p:nvSpPr>
          <p:cNvPr id="289" name="PlaceHolder 5"/>
          <p:cNvSpPr>
            <a:spLocks noGrp="1"/>
          </p:cNvSpPr>
          <p:nvPr>
            <p:ph type="body"/>
          </p:nvPr>
        </p:nvSpPr>
        <p:spPr>
          <a:xfrm>
            <a:off x="486000" y="3479400"/>
            <a:ext cx="2816640" cy="1792440"/>
          </a:xfrm>
          <a:prstGeom prst="rect">
            <a:avLst/>
          </a:prstGeom>
        </p:spPr>
        <p:txBody>
          <a:bodyPr lIns="0" rIns="0" tIns="0" bIns="0">
            <a:normAutofit/>
          </a:bodyPr>
          <a:p>
            <a:endParaRPr b="0" lang="en-IN" sz="3200" spc="-1" strike="noStrike">
              <a:latin typeface="Arial"/>
            </a:endParaRPr>
          </a:p>
        </p:txBody>
      </p:sp>
      <p:sp>
        <p:nvSpPr>
          <p:cNvPr id="290" name="PlaceHolder 6"/>
          <p:cNvSpPr>
            <a:spLocks noGrp="1"/>
          </p:cNvSpPr>
          <p:nvPr>
            <p:ph type="body"/>
          </p:nvPr>
        </p:nvSpPr>
        <p:spPr>
          <a:xfrm>
            <a:off x="3443760" y="3479400"/>
            <a:ext cx="2816640" cy="1792440"/>
          </a:xfrm>
          <a:prstGeom prst="rect">
            <a:avLst/>
          </a:prstGeom>
        </p:spPr>
        <p:txBody>
          <a:bodyPr lIns="0" rIns="0" tIns="0" bIns="0">
            <a:normAutofit/>
          </a:bodyPr>
          <a:p>
            <a:endParaRPr b="0" lang="en-IN" sz="3200" spc="-1" strike="noStrike">
              <a:latin typeface="Arial"/>
            </a:endParaRPr>
          </a:p>
        </p:txBody>
      </p:sp>
      <p:sp>
        <p:nvSpPr>
          <p:cNvPr id="291" name="PlaceHolder 7"/>
          <p:cNvSpPr>
            <a:spLocks noGrp="1"/>
          </p:cNvSpPr>
          <p:nvPr>
            <p:ph type="body"/>
          </p:nvPr>
        </p:nvSpPr>
        <p:spPr>
          <a:xfrm>
            <a:off x="6401880" y="3479400"/>
            <a:ext cx="281664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4"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295" name="PlaceHolder 2"/>
          <p:cNvSpPr>
            <a:spLocks noGrp="1"/>
          </p:cNvSpPr>
          <p:nvPr>
            <p:ph type="subTitle"/>
          </p:nvPr>
        </p:nvSpPr>
        <p:spPr>
          <a:xfrm>
            <a:off x="486000" y="1516320"/>
            <a:ext cx="8747640" cy="37580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297" name="PlaceHolder 2"/>
          <p:cNvSpPr>
            <a:spLocks noGrp="1"/>
          </p:cNvSpPr>
          <p:nvPr>
            <p:ph type="body"/>
          </p:nvPr>
        </p:nvSpPr>
        <p:spPr>
          <a:xfrm>
            <a:off x="486000" y="1516320"/>
            <a:ext cx="8747640" cy="37580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299" name="PlaceHolder 2"/>
          <p:cNvSpPr>
            <a:spLocks noGrp="1"/>
          </p:cNvSpPr>
          <p:nvPr>
            <p:ph type="body"/>
          </p:nvPr>
        </p:nvSpPr>
        <p:spPr>
          <a:xfrm>
            <a:off x="486000" y="1516320"/>
            <a:ext cx="4268520" cy="3758040"/>
          </a:xfrm>
          <a:prstGeom prst="rect">
            <a:avLst/>
          </a:prstGeom>
        </p:spPr>
        <p:txBody>
          <a:bodyPr lIns="0" rIns="0" tIns="0" bIns="0">
            <a:normAutofit/>
          </a:bodyPr>
          <a:p>
            <a:endParaRPr b="0" lang="en-IN" sz="3200" spc="-1" strike="noStrike">
              <a:latin typeface="Arial"/>
            </a:endParaRPr>
          </a:p>
        </p:txBody>
      </p:sp>
      <p:sp>
        <p:nvSpPr>
          <p:cNvPr id="300" name="PlaceHolder 3"/>
          <p:cNvSpPr>
            <a:spLocks noGrp="1"/>
          </p:cNvSpPr>
          <p:nvPr>
            <p:ph type="body"/>
          </p:nvPr>
        </p:nvSpPr>
        <p:spPr>
          <a:xfrm>
            <a:off x="4968360" y="1516320"/>
            <a:ext cx="4268520" cy="37580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1"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486000" y="1516320"/>
            <a:ext cx="4268520" cy="179244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4968360" y="1516320"/>
            <a:ext cx="4268520" cy="17924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486000" y="3479400"/>
            <a:ext cx="874764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2" name="PlaceHolder 1"/>
          <p:cNvSpPr>
            <a:spLocks noGrp="1"/>
          </p:cNvSpPr>
          <p:nvPr>
            <p:ph type="subTitle"/>
          </p:nvPr>
        </p:nvSpPr>
        <p:spPr>
          <a:xfrm>
            <a:off x="486000" y="258480"/>
            <a:ext cx="8747640" cy="50158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304" name="PlaceHolder 2"/>
          <p:cNvSpPr>
            <a:spLocks noGrp="1"/>
          </p:cNvSpPr>
          <p:nvPr>
            <p:ph type="body"/>
          </p:nvPr>
        </p:nvSpPr>
        <p:spPr>
          <a:xfrm>
            <a:off x="486000" y="1516320"/>
            <a:ext cx="4268520" cy="1792440"/>
          </a:xfrm>
          <a:prstGeom prst="rect">
            <a:avLst/>
          </a:prstGeom>
        </p:spPr>
        <p:txBody>
          <a:bodyPr lIns="0" rIns="0" tIns="0" bIns="0">
            <a:normAutofit/>
          </a:bodyPr>
          <a:p>
            <a:endParaRPr b="0" lang="en-IN" sz="3200" spc="-1" strike="noStrike">
              <a:latin typeface="Arial"/>
            </a:endParaRPr>
          </a:p>
        </p:txBody>
      </p:sp>
      <p:sp>
        <p:nvSpPr>
          <p:cNvPr id="305" name="PlaceHolder 3"/>
          <p:cNvSpPr>
            <a:spLocks noGrp="1"/>
          </p:cNvSpPr>
          <p:nvPr>
            <p:ph type="body"/>
          </p:nvPr>
        </p:nvSpPr>
        <p:spPr>
          <a:xfrm>
            <a:off x="4968360" y="1516320"/>
            <a:ext cx="4268520" cy="3758040"/>
          </a:xfrm>
          <a:prstGeom prst="rect">
            <a:avLst/>
          </a:prstGeom>
        </p:spPr>
        <p:txBody>
          <a:bodyPr lIns="0" rIns="0" tIns="0" bIns="0">
            <a:normAutofit/>
          </a:bodyPr>
          <a:p>
            <a:endParaRPr b="0" lang="en-IN" sz="3200" spc="-1" strike="noStrike">
              <a:latin typeface="Arial"/>
            </a:endParaRPr>
          </a:p>
        </p:txBody>
      </p:sp>
      <p:sp>
        <p:nvSpPr>
          <p:cNvPr id="306" name="PlaceHolder 4"/>
          <p:cNvSpPr>
            <a:spLocks noGrp="1"/>
          </p:cNvSpPr>
          <p:nvPr>
            <p:ph type="body"/>
          </p:nvPr>
        </p:nvSpPr>
        <p:spPr>
          <a:xfrm>
            <a:off x="486000" y="3479400"/>
            <a:ext cx="426852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308" name="PlaceHolder 2"/>
          <p:cNvSpPr>
            <a:spLocks noGrp="1"/>
          </p:cNvSpPr>
          <p:nvPr>
            <p:ph type="body"/>
          </p:nvPr>
        </p:nvSpPr>
        <p:spPr>
          <a:xfrm>
            <a:off x="486000" y="1516320"/>
            <a:ext cx="4268520" cy="3758040"/>
          </a:xfrm>
          <a:prstGeom prst="rect">
            <a:avLst/>
          </a:prstGeom>
        </p:spPr>
        <p:txBody>
          <a:bodyPr lIns="0" rIns="0" tIns="0" bIns="0">
            <a:normAutofit/>
          </a:bodyPr>
          <a:p>
            <a:endParaRPr b="0" lang="en-IN" sz="3200" spc="-1" strike="noStrike">
              <a:latin typeface="Arial"/>
            </a:endParaRPr>
          </a:p>
        </p:txBody>
      </p:sp>
      <p:sp>
        <p:nvSpPr>
          <p:cNvPr id="309" name="PlaceHolder 3"/>
          <p:cNvSpPr>
            <a:spLocks noGrp="1"/>
          </p:cNvSpPr>
          <p:nvPr>
            <p:ph type="body"/>
          </p:nvPr>
        </p:nvSpPr>
        <p:spPr>
          <a:xfrm>
            <a:off x="4968360" y="1516320"/>
            <a:ext cx="4268520" cy="1792440"/>
          </a:xfrm>
          <a:prstGeom prst="rect">
            <a:avLst/>
          </a:prstGeom>
        </p:spPr>
        <p:txBody>
          <a:bodyPr lIns="0" rIns="0" tIns="0" bIns="0">
            <a:normAutofit/>
          </a:bodyPr>
          <a:p>
            <a:endParaRPr b="0" lang="en-IN" sz="3200" spc="-1" strike="noStrike">
              <a:latin typeface="Arial"/>
            </a:endParaRPr>
          </a:p>
        </p:txBody>
      </p:sp>
      <p:sp>
        <p:nvSpPr>
          <p:cNvPr id="310" name="PlaceHolder 4"/>
          <p:cNvSpPr>
            <a:spLocks noGrp="1"/>
          </p:cNvSpPr>
          <p:nvPr>
            <p:ph type="body"/>
          </p:nvPr>
        </p:nvSpPr>
        <p:spPr>
          <a:xfrm>
            <a:off x="4968360" y="3479400"/>
            <a:ext cx="426852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312" name="PlaceHolder 2"/>
          <p:cNvSpPr>
            <a:spLocks noGrp="1"/>
          </p:cNvSpPr>
          <p:nvPr>
            <p:ph type="body"/>
          </p:nvPr>
        </p:nvSpPr>
        <p:spPr>
          <a:xfrm>
            <a:off x="486000" y="1516320"/>
            <a:ext cx="4268520" cy="1792440"/>
          </a:xfrm>
          <a:prstGeom prst="rect">
            <a:avLst/>
          </a:prstGeom>
        </p:spPr>
        <p:txBody>
          <a:bodyPr lIns="0" rIns="0" tIns="0" bIns="0">
            <a:normAutofit/>
          </a:bodyPr>
          <a:p>
            <a:endParaRPr b="0" lang="en-IN" sz="3200" spc="-1" strike="noStrike">
              <a:latin typeface="Arial"/>
            </a:endParaRPr>
          </a:p>
        </p:txBody>
      </p:sp>
      <p:sp>
        <p:nvSpPr>
          <p:cNvPr id="313" name="PlaceHolder 3"/>
          <p:cNvSpPr>
            <a:spLocks noGrp="1"/>
          </p:cNvSpPr>
          <p:nvPr>
            <p:ph type="body"/>
          </p:nvPr>
        </p:nvSpPr>
        <p:spPr>
          <a:xfrm>
            <a:off x="4968360" y="1516320"/>
            <a:ext cx="4268520" cy="1792440"/>
          </a:xfrm>
          <a:prstGeom prst="rect">
            <a:avLst/>
          </a:prstGeom>
        </p:spPr>
        <p:txBody>
          <a:bodyPr lIns="0" rIns="0" tIns="0" bIns="0">
            <a:normAutofit/>
          </a:bodyPr>
          <a:p>
            <a:endParaRPr b="0" lang="en-IN" sz="3200" spc="-1" strike="noStrike">
              <a:latin typeface="Arial"/>
            </a:endParaRPr>
          </a:p>
        </p:txBody>
      </p:sp>
      <p:sp>
        <p:nvSpPr>
          <p:cNvPr id="314" name="PlaceHolder 4"/>
          <p:cNvSpPr>
            <a:spLocks noGrp="1"/>
          </p:cNvSpPr>
          <p:nvPr>
            <p:ph type="body"/>
          </p:nvPr>
        </p:nvSpPr>
        <p:spPr>
          <a:xfrm>
            <a:off x="486000" y="3479400"/>
            <a:ext cx="874764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316" name="PlaceHolder 2"/>
          <p:cNvSpPr>
            <a:spLocks noGrp="1"/>
          </p:cNvSpPr>
          <p:nvPr>
            <p:ph type="body"/>
          </p:nvPr>
        </p:nvSpPr>
        <p:spPr>
          <a:xfrm>
            <a:off x="486000" y="1516320"/>
            <a:ext cx="8747640" cy="1792440"/>
          </a:xfrm>
          <a:prstGeom prst="rect">
            <a:avLst/>
          </a:prstGeom>
        </p:spPr>
        <p:txBody>
          <a:bodyPr lIns="0" rIns="0" tIns="0" bIns="0">
            <a:normAutofit/>
          </a:bodyPr>
          <a:p>
            <a:endParaRPr b="0" lang="en-IN" sz="3200" spc="-1" strike="noStrike">
              <a:latin typeface="Arial"/>
            </a:endParaRPr>
          </a:p>
        </p:txBody>
      </p:sp>
      <p:sp>
        <p:nvSpPr>
          <p:cNvPr id="317" name="PlaceHolder 3"/>
          <p:cNvSpPr>
            <a:spLocks noGrp="1"/>
          </p:cNvSpPr>
          <p:nvPr>
            <p:ph type="body"/>
          </p:nvPr>
        </p:nvSpPr>
        <p:spPr>
          <a:xfrm>
            <a:off x="486000" y="3479400"/>
            <a:ext cx="874764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319" name="PlaceHolder 2"/>
          <p:cNvSpPr>
            <a:spLocks noGrp="1"/>
          </p:cNvSpPr>
          <p:nvPr>
            <p:ph type="body"/>
          </p:nvPr>
        </p:nvSpPr>
        <p:spPr>
          <a:xfrm>
            <a:off x="486000" y="1516320"/>
            <a:ext cx="4268520" cy="1792440"/>
          </a:xfrm>
          <a:prstGeom prst="rect">
            <a:avLst/>
          </a:prstGeom>
        </p:spPr>
        <p:txBody>
          <a:bodyPr lIns="0" rIns="0" tIns="0" bIns="0">
            <a:normAutofit/>
          </a:bodyPr>
          <a:p>
            <a:endParaRPr b="0" lang="en-IN" sz="3200" spc="-1" strike="noStrike">
              <a:latin typeface="Arial"/>
            </a:endParaRPr>
          </a:p>
        </p:txBody>
      </p:sp>
      <p:sp>
        <p:nvSpPr>
          <p:cNvPr id="320" name="PlaceHolder 3"/>
          <p:cNvSpPr>
            <a:spLocks noGrp="1"/>
          </p:cNvSpPr>
          <p:nvPr>
            <p:ph type="body"/>
          </p:nvPr>
        </p:nvSpPr>
        <p:spPr>
          <a:xfrm>
            <a:off x="4968360" y="1516320"/>
            <a:ext cx="4268520" cy="1792440"/>
          </a:xfrm>
          <a:prstGeom prst="rect">
            <a:avLst/>
          </a:prstGeom>
        </p:spPr>
        <p:txBody>
          <a:bodyPr lIns="0" rIns="0" tIns="0" bIns="0">
            <a:normAutofit/>
          </a:bodyPr>
          <a:p>
            <a:endParaRPr b="0" lang="en-IN" sz="3200" spc="-1" strike="noStrike">
              <a:latin typeface="Arial"/>
            </a:endParaRPr>
          </a:p>
        </p:txBody>
      </p:sp>
      <p:sp>
        <p:nvSpPr>
          <p:cNvPr id="321" name="PlaceHolder 4"/>
          <p:cNvSpPr>
            <a:spLocks noGrp="1"/>
          </p:cNvSpPr>
          <p:nvPr>
            <p:ph type="body"/>
          </p:nvPr>
        </p:nvSpPr>
        <p:spPr>
          <a:xfrm>
            <a:off x="486000" y="3479400"/>
            <a:ext cx="4268520" cy="1792440"/>
          </a:xfrm>
          <a:prstGeom prst="rect">
            <a:avLst/>
          </a:prstGeom>
        </p:spPr>
        <p:txBody>
          <a:bodyPr lIns="0" rIns="0" tIns="0" bIns="0">
            <a:normAutofit/>
          </a:bodyPr>
          <a:p>
            <a:endParaRPr b="0" lang="en-IN" sz="3200" spc="-1" strike="noStrike">
              <a:latin typeface="Arial"/>
            </a:endParaRPr>
          </a:p>
        </p:txBody>
      </p:sp>
      <p:sp>
        <p:nvSpPr>
          <p:cNvPr id="322" name="PlaceHolder 5"/>
          <p:cNvSpPr>
            <a:spLocks noGrp="1"/>
          </p:cNvSpPr>
          <p:nvPr>
            <p:ph type="body"/>
          </p:nvPr>
        </p:nvSpPr>
        <p:spPr>
          <a:xfrm>
            <a:off x="4968360" y="3479400"/>
            <a:ext cx="426852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324" name="PlaceHolder 2"/>
          <p:cNvSpPr>
            <a:spLocks noGrp="1"/>
          </p:cNvSpPr>
          <p:nvPr>
            <p:ph type="body"/>
          </p:nvPr>
        </p:nvSpPr>
        <p:spPr>
          <a:xfrm>
            <a:off x="486000" y="1516320"/>
            <a:ext cx="2816640" cy="1792440"/>
          </a:xfrm>
          <a:prstGeom prst="rect">
            <a:avLst/>
          </a:prstGeom>
        </p:spPr>
        <p:txBody>
          <a:bodyPr lIns="0" rIns="0" tIns="0" bIns="0">
            <a:normAutofit/>
          </a:bodyPr>
          <a:p>
            <a:endParaRPr b="0" lang="en-IN" sz="3200" spc="-1" strike="noStrike">
              <a:latin typeface="Arial"/>
            </a:endParaRPr>
          </a:p>
        </p:txBody>
      </p:sp>
      <p:sp>
        <p:nvSpPr>
          <p:cNvPr id="325" name="PlaceHolder 3"/>
          <p:cNvSpPr>
            <a:spLocks noGrp="1"/>
          </p:cNvSpPr>
          <p:nvPr>
            <p:ph type="body"/>
          </p:nvPr>
        </p:nvSpPr>
        <p:spPr>
          <a:xfrm>
            <a:off x="3443760" y="1516320"/>
            <a:ext cx="2816640" cy="1792440"/>
          </a:xfrm>
          <a:prstGeom prst="rect">
            <a:avLst/>
          </a:prstGeom>
        </p:spPr>
        <p:txBody>
          <a:bodyPr lIns="0" rIns="0" tIns="0" bIns="0">
            <a:normAutofit/>
          </a:bodyPr>
          <a:p>
            <a:endParaRPr b="0" lang="en-IN" sz="3200" spc="-1" strike="noStrike">
              <a:latin typeface="Arial"/>
            </a:endParaRPr>
          </a:p>
        </p:txBody>
      </p:sp>
      <p:sp>
        <p:nvSpPr>
          <p:cNvPr id="326" name="PlaceHolder 4"/>
          <p:cNvSpPr>
            <a:spLocks noGrp="1"/>
          </p:cNvSpPr>
          <p:nvPr>
            <p:ph type="body"/>
          </p:nvPr>
        </p:nvSpPr>
        <p:spPr>
          <a:xfrm>
            <a:off x="6401880" y="1516320"/>
            <a:ext cx="2816640" cy="1792440"/>
          </a:xfrm>
          <a:prstGeom prst="rect">
            <a:avLst/>
          </a:prstGeom>
        </p:spPr>
        <p:txBody>
          <a:bodyPr lIns="0" rIns="0" tIns="0" bIns="0">
            <a:normAutofit/>
          </a:bodyPr>
          <a:p>
            <a:endParaRPr b="0" lang="en-IN" sz="3200" spc="-1" strike="noStrike">
              <a:latin typeface="Arial"/>
            </a:endParaRPr>
          </a:p>
        </p:txBody>
      </p:sp>
      <p:sp>
        <p:nvSpPr>
          <p:cNvPr id="327" name="PlaceHolder 5"/>
          <p:cNvSpPr>
            <a:spLocks noGrp="1"/>
          </p:cNvSpPr>
          <p:nvPr>
            <p:ph type="body"/>
          </p:nvPr>
        </p:nvSpPr>
        <p:spPr>
          <a:xfrm>
            <a:off x="486000" y="3479400"/>
            <a:ext cx="2816640" cy="1792440"/>
          </a:xfrm>
          <a:prstGeom prst="rect">
            <a:avLst/>
          </a:prstGeom>
        </p:spPr>
        <p:txBody>
          <a:bodyPr lIns="0" rIns="0" tIns="0" bIns="0">
            <a:normAutofit/>
          </a:bodyPr>
          <a:p>
            <a:endParaRPr b="0" lang="en-IN" sz="3200" spc="-1" strike="noStrike">
              <a:latin typeface="Arial"/>
            </a:endParaRPr>
          </a:p>
        </p:txBody>
      </p:sp>
      <p:sp>
        <p:nvSpPr>
          <p:cNvPr id="328" name="PlaceHolder 6"/>
          <p:cNvSpPr>
            <a:spLocks noGrp="1"/>
          </p:cNvSpPr>
          <p:nvPr>
            <p:ph type="body"/>
          </p:nvPr>
        </p:nvSpPr>
        <p:spPr>
          <a:xfrm>
            <a:off x="3443760" y="3479400"/>
            <a:ext cx="2816640" cy="1792440"/>
          </a:xfrm>
          <a:prstGeom prst="rect">
            <a:avLst/>
          </a:prstGeom>
        </p:spPr>
        <p:txBody>
          <a:bodyPr lIns="0" rIns="0" tIns="0" bIns="0">
            <a:normAutofit/>
          </a:bodyPr>
          <a:p>
            <a:endParaRPr b="0" lang="en-IN" sz="3200" spc="-1" strike="noStrike">
              <a:latin typeface="Arial"/>
            </a:endParaRPr>
          </a:p>
        </p:txBody>
      </p:sp>
      <p:sp>
        <p:nvSpPr>
          <p:cNvPr id="329" name="PlaceHolder 7"/>
          <p:cNvSpPr>
            <a:spLocks noGrp="1"/>
          </p:cNvSpPr>
          <p:nvPr>
            <p:ph type="body"/>
          </p:nvPr>
        </p:nvSpPr>
        <p:spPr>
          <a:xfrm>
            <a:off x="6401880" y="3479400"/>
            <a:ext cx="2816640" cy="1792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5"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336" name="PlaceHolder 2"/>
          <p:cNvSpPr>
            <a:spLocks noGrp="1"/>
          </p:cNvSpPr>
          <p:nvPr>
            <p:ph type="subTitle"/>
          </p:nvPr>
        </p:nvSpPr>
        <p:spPr>
          <a:xfrm>
            <a:off x="486000" y="1516320"/>
            <a:ext cx="8747640" cy="37580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n-IN" sz="4400" spc="-1" strike="noStrike">
              <a:latin typeface="Arial"/>
            </a:endParaRPr>
          </a:p>
        </p:txBody>
      </p:sp>
      <p:sp>
        <p:nvSpPr>
          <p:cNvPr id="338" name="PlaceHolder 2"/>
          <p:cNvSpPr>
            <a:spLocks noGrp="1"/>
          </p:cNvSpPr>
          <p:nvPr>
            <p:ph type="body"/>
          </p:nvPr>
        </p:nvSpPr>
        <p:spPr>
          <a:xfrm>
            <a:off x="486000" y="1516320"/>
            <a:ext cx="8747640" cy="37580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45.xml"/><Relationship Id="rId3" Type="http://schemas.openxmlformats.org/officeDocument/2006/relationships/slideLayout" Target="../slideLayouts/slideLayout146.xml"/><Relationship Id="rId4" Type="http://schemas.openxmlformats.org/officeDocument/2006/relationships/slideLayout" Target="../slideLayouts/slideLayout147.xml"/><Relationship Id="rId5" Type="http://schemas.openxmlformats.org/officeDocument/2006/relationships/slideLayout" Target="../slideLayouts/slideLayout148.xml"/><Relationship Id="rId6" Type="http://schemas.openxmlformats.org/officeDocument/2006/relationships/slideLayout" Target="../slideLayouts/slideLayout149.xml"/><Relationship Id="rId7" Type="http://schemas.openxmlformats.org/officeDocument/2006/relationships/slideLayout" Target="../slideLayouts/slideLayout150.xml"/><Relationship Id="rId8" Type="http://schemas.openxmlformats.org/officeDocument/2006/relationships/slideLayout" Target="../slideLayouts/slideLayout151.xml"/><Relationship Id="rId9" Type="http://schemas.openxmlformats.org/officeDocument/2006/relationships/slideLayout" Target="../slideLayouts/slideLayout152.xml"/><Relationship Id="rId10" Type="http://schemas.openxmlformats.org/officeDocument/2006/relationships/slideLayout" Target="../slideLayouts/slideLayout153.xml"/><Relationship Id="rId11" Type="http://schemas.openxmlformats.org/officeDocument/2006/relationships/slideLayout" Target="../slideLayouts/slideLayout154.xml"/><Relationship Id="rId12" Type="http://schemas.openxmlformats.org/officeDocument/2006/relationships/slideLayout" Target="../slideLayouts/slideLayout155.xml"/><Relationship Id="rId13" Type="http://schemas.openxmlformats.org/officeDocument/2006/relationships/slideLayout" Target="../slideLayouts/slideLayout156.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jpe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2.jpe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3967920" y="0"/>
            <a:ext cx="2436480" cy="842760"/>
          </a:xfrm>
          <a:custGeom>
            <a:avLst/>
            <a:gdLst/>
            <a:ahLst/>
            <a:rect l="l" t="t" r="r" b="b"/>
            <a:pathLst>
              <a:path w="43200" h="43200">
                <a:moveTo>
                  <a:pt x="0" y="0"/>
                </a:moveTo>
                <a:lnTo>
                  <a:pt x="0" y="0"/>
                </a:lnTo>
                <a:cubicBezTo>
                  <a:pt x="1690" y="6213"/>
                  <a:pt x="3698" y="13338"/>
                  <a:pt x="6091" y="21902"/>
                </a:cubicBezTo>
                <a:lnTo>
                  <a:pt x="6091" y="21902"/>
                </a:lnTo>
                <a:cubicBezTo>
                  <a:pt x="12043" y="43199"/>
                  <a:pt x="17573" y="35347"/>
                  <a:pt x="23417" y="30579"/>
                </a:cubicBezTo>
                <a:lnTo>
                  <a:pt x="23417" y="30579"/>
                </a:lnTo>
                <a:cubicBezTo>
                  <a:pt x="29984" y="25223"/>
                  <a:pt x="42123" y="14119"/>
                  <a:pt x="42860" y="5640"/>
                </a:cubicBezTo>
                <a:lnTo>
                  <a:pt x="42860" y="5640"/>
                </a:lnTo>
                <a:cubicBezTo>
                  <a:pt x="42960" y="4507"/>
                  <a:pt x="43072" y="2479"/>
                  <a:pt x="43200" y="0"/>
                </a:cubicBezTo>
                <a:lnTo>
                  <a:pt x="0" y="0"/>
                </a:lnTo>
                <a:close/>
              </a:path>
            </a:pathLst>
          </a:custGeom>
          <a:solidFill>
            <a:schemeClr val="bg1">
              <a:lumMod val="85000"/>
            </a:schemeClr>
          </a:solidFill>
          <a:ln w="9360">
            <a:noFill/>
          </a:ln>
        </p:spPr>
        <p:style>
          <a:lnRef idx="0"/>
          <a:fillRef idx="0"/>
          <a:effectRef idx="0"/>
          <a:fontRef idx="minor"/>
        </p:style>
      </p:sp>
      <p:sp>
        <p:nvSpPr>
          <p:cNvPr id="1" name="CustomShape 2"/>
          <p:cNvSpPr/>
          <p:nvPr/>
        </p:nvSpPr>
        <p:spPr>
          <a:xfrm>
            <a:off x="-19800" y="0"/>
            <a:ext cx="1113840" cy="1696680"/>
          </a:xfrm>
          <a:custGeom>
            <a:avLst/>
            <a:gdLst/>
            <a:ahLst/>
            <a:rect l="l" t="t" r="r" b="b"/>
            <a:pathLst>
              <a:path w="43200" h="43200">
                <a:moveTo>
                  <a:pt x="31743" y="2484"/>
                </a:moveTo>
                <a:lnTo>
                  <a:pt x="31743" y="2484"/>
                </a:lnTo>
                <a:cubicBezTo>
                  <a:pt x="30428" y="1799"/>
                  <a:pt x="28450" y="1080"/>
                  <a:pt x="26054" y="0"/>
                </a:cubicBezTo>
                <a:lnTo>
                  <a:pt x="0" y="0"/>
                </a:lnTo>
                <a:lnTo>
                  <a:pt x="0" y="34200"/>
                </a:lnTo>
                <a:lnTo>
                  <a:pt x="0" y="34200"/>
                </a:lnTo>
                <a:cubicBezTo>
                  <a:pt x="7029" y="37461"/>
                  <a:pt x="14504" y="41491"/>
                  <a:pt x="25070" y="40664"/>
                </a:cubicBezTo>
                <a:lnTo>
                  <a:pt x="25070" y="40664"/>
                </a:lnTo>
                <a:cubicBezTo>
                  <a:pt x="33399" y="40015"/>
                  <a:pt x="43200" y="43200"/>
                  <a:pt x="39593" y="28375"/>
                </a:cubicBezTo>
                <a:lnTo>
                  <a:pt x="39593" y="28375"/>
                </a:lnTo>
                <a:cubicBezTo>
                  <a:pt x="35986" y="13550"/>
                  <a:pt x="38530" y="6023"/>
                  <a:pt x="31743" y="2484"/>
                </a:cubicBezTo>
                <a:close/>
              </a:path>
            </a:pathLst>
          </a:custGeom>
          <a:solidFill>
            <a:schemeClr val="bg1">
              <a:lumMod val="85000"/>
            </a:schemeClr>
          </a:solidFill>
          <a:ln w="9360">
            <a:noFill/>
          </a:ln>
        </p:spPr>
        <p:style>
          <a:lnRef idx="0"/>
          <a:fillRef idx="0"/>
          <a:effectRef idx="0"/>
          <a:fontRef idx="minor"/>
        </p:style>
      </p:sp>
      <p:sp>
        <p:nvSpPr>
          <p:cNvPr id="2" name="CustomShape 3"/>
          <p:cNvSpPr/>
          <p:nvPr/>
        </p:nvSpPr>
        <p:spPr>
          <a:xfrm>
            <a:off x="1305360" y="0"/>
            <a:ext cx="3059280" cy="2464200"/>
          </a:xfrm>
          <a:custGeom>
            <a:avLst/>
            <a:gdLst/>
            <a:ahLst/>
            <a:rect l="l" t="t" r="r" b="b"/>
            <a:pathLst>
              <a:path w="43200" h="43200">
                <a:moveTo>
                  <a:pt x="32864" y="0"/>
                </a:moveTo>
                <a:lnTo>
                  <a:pt x="10583" y="0"/>
                </a:lnTo>
                <a:lnTo>
                  <a:pt x="10583" y="0"/>
                </a:lnTo>
                <a:cubicBezTo>
                  <a:pt x="9017" y="532"/>
                  <a:pt x="7515" y="1058"/>
                  <a:pt x="6214" y="1509"/>
                </a:cubicBezTo>
                <a:lnTo>
                  <a:pt x="6214" y="1509"/>
                </a:lnTo>
                <a:cubicBezTo>
                  <a:pt x="1428" y="3166"/>
                  <a:pt x="0" y="6109"/>
                  <a:pt x="212" y="8072"/>
                </a:cubicBezTo>
                <a:lnTo>
                  <a:pt x="212" y="8072"/>
                </a:lnTo>
                <a:cubicBezTo>
                  <a:pt x="758" y="13092"/>
                  <a:pt x="1111" y="20742"/>
                  <a:pt x="1212" y="25114"/>
                </a:cubicBezTo>
                <a:lnTo>
                  <a:pt x="1212" y="25114"/>
                </a:lnTo>
                <a:cubicBezTo>
                  <a:pt x="1301" y="28962"/>
                  <a:pt x="4204" y="30446"/>
                  <a:pt x="6906" y="31937"/>
                </a:cubicBezTo>
                <a:lnTo>
                  <a:pt x="6906" y="31937"/>
                </a:lnTo>
                <a:cubicBezTo>
                  <a:pt x="9246" y="33229"/>
                  <a:pt x="19775" y="38395"/>
                  <a:pt x="22112" y="39685"/>
                </a:cubicBezTo>
                <a:lnTo>
                  <a:pt x="22112" y="39685"/>
                </a:lnTo>
                <a:cubicBezTo>
                  <a:pt x="22112" y="39685"/>
                  <a:pt x="27355" y="43200"/>
                  <a:pt x="30298" y="38395"/>
                </a:cubicBezTo>
                <a:lnTo>
                  <a:pt x="30298" y="38395"/>
                </a:lnTo>
                <a:cubicBezTo>
                  <a:pt x="33277" y="33533"/>
                  <a:pt x="36665" y="27667"/>
                  <a:pt x="39367" y="23576"/>
                </a:cubicBezTo>
                <a:lnTo>
                  <a:pt x="39367" y="23576"/>
                </a:lnTo>
                <a:cubicBezTo>
                  <a:pt x="41761" y="19953"/>
                  <a:pt x="43200" y="17587"/>
                  <a:pt x="40977" y="12816"/>
                </a:cubicBezTo>
                <a:lnTo>
                  <a:pt x="40977" y="12816"/>
                </a:lnTo>
                <a:cubicBezTo>
                  <a:pt x="39697" y="10062"/>
                  <a:pt x="35347" y="3936"/>
                  <a:pt x="32864" y="0"/>
                </a:cubicBezTo>
                <a:close/>
              </a:path>
            </a:pathLst>
          </a:custGeom>
          <a:solidFill>
            <a:schemeClr val="bg1">
              <a:lumMod val="85000"/>
            </a:schemeClr>
          </a:solidFill>
          <a:ln w="9360">
            <a:noFill/>
          </a:ln>
        </p:spPr>
        <p:style>
          <a:lnRef idx="0"/>
          <a:fillRef idx="0"/>
          <a:effectRef idx="0"/>
          <a:fontRef idx="minor"/>
        </p:style>
      </p:sp>
      <p:sp>
        <p:nvSpPr>
          <p:cNvPr id="3" name="PlaceHolder 4"/>
          <p:cNvSpPr>
            <a:spLocks noGrp="1"/>
          </p:cNvSpPr>
          <p:nvPr>
            <p:ph type="title"/>
          </p:nvPr>
        </p:nvSpPr>
        <p:spPr>
          <a:xfrm>
            <a:off x="486000" y="258480"/>
            <a:ext cx="8747640" cy="1081800"/>
          </a:xfrm>
          <a:prstGeom prst="rect">
            <a:avLst/>
          </a:prstGeom>
        </p:spPr>
        <p:txBody>
          <a:bodyPr lIns="0" rIns="0" tIns="0" bIns="0" anchor="ctr">
            <a:noAutofit/>
          </a:bodyPr>
          <a:p>
            <a:pPr algn="ctr"/>
            <a:r>
              <a:rPr b="0" lang="en-IN" sz="4400" spc="-1" strike="noStrike">
                <a:latin typeface="Arial"/>
              </a:rPr>
              <a:t>Click to edit the title text </a:t>
            </a:r>
            <a:r>
              <a:rPr b="0" lang="en-IN" sz="4400" spc="-1" strike="noStrike">
                <a:latin typeface="Arial"/>
              </a:rPr>
              <a:t>format</a:t>
            </a:r>
            <a:endParaRPr b="0" lang="en-IN" sz="4400" spc="-1" strike="noStrike">
              <a:latin typeface="Arial"/>
            </a:endParaRPr>
          </a:p>
        </p:txBody>
      </p:sp>
      <p:sp>
        <p:nvSpPr>
          <p:cNvPr id="4" name="PlaceHolder 5"/>
          <p:cNvSpPr>
            <a:spLocks noGrp="1"/>
          </p:cNvSpPr>
          <p:nvPr>
            <p:ph type="body"/>
          </p:nvPr>
        </p:nvSpPr>
        <p:spPr>
          <a:xfrm>
            <a:off x="486000" y="1516320"/>
            <a:ext cx="8747640" cy="37580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1" name="CustomShape 1"/>
          <p:cNvSpPr/>
          <p:nvPr/>
        </p:nvSpPr>
        <p:spPr>
          <a:xfrm>
            <a:off x="0" y="0"/>
            <a:ext cx="9718560" cy="6460200"/>
          </a:xfrm>
          <a:custGeom>
            <a:avLst/>
            <a:gdLst/>
            <a:ahLst/>
            <a:rect l="l" t="t" r="r" b="b"/>
            <a:pathLst>
              <a:path w="43200" h="43200">
                <a:moveTo>
                  <a:pt x="0" y="30392"/>
                </a:moveTo>
                <a:lnTo>
                  <a:pt x="0" y="30392"/>
                </a:lnTo>
                <a:cubicBezTo>
                  <a:pt x="0" y="30392"/>
                  <a:pt x="30246" y="52055"/>
                  <a:pt x="43200" y="35131"/>
                </a:cubicBezTo>
                <a:lnTo>
                  <a:pt x="43200" y="0"/>
                </a:lnTo>
                <a:lnTo>
                  <a:pt x="0" y="0"/>
                </a:lnTo>
                <a:lnTo>
                  <a:pt x="0" y="30392"/>
                </a:lnTo>
                <a:close/>
              </a:path>
            </a:pathLst>
          </a:custGeom>
          <a:solidFill>
            <a:schemeClr val="accent1"/>
          </a:solidFill>
          <a:ln w="9360">
            <a:noFill/>
          </a:ln>
        </p:spPr>
        <p:style>
          <a:lnRef idx="0"/>
          <a:fillRef idx="0"/>
          <a:effectRef idx="0"/>
          <a:fontRef idx="minor"/>
        </p:style>
      </p:sp>
      <p:sp>
        <p:nvSpPr>
          <p:cNvPr id="372" name="CustomShape 2"/>
          <p:cNvSpPr/>
          <p:nvPr/>
        </p:nvSpPr>
        <p:spPr>
          <a:xfrm>
            <a:off x="0" y="0"/>
            <a:ext cx="9718560" cy="6460200"/>
          </a:xfrm>
          <a:custGeom>
            <a:avLst/>
            <a:gdLst/>
            <a:ahLst/>
            <a:rect l="l" t="t" r="r" b="b"/>
            <a:pathLst>
              <a:path w="43200" h="43200">
                <a:moveTo>
                  <a:pt x="-22" y="30392"/>
                </a:moveTo>
                <a:lnTo>
                  <a:pt x="-22" y="30392"/>
                </a:lnTo>
                <a:cubicBezTo>
                  <a:pt x="-22" y="30392"/>
                  <a:pt x="30330" y="52055"/>
                  <a:pt x="43245" y="35131"/>
                </a:cubicBezTo>
              </a:path>
            </a:pathLst>
          </a:custGeom>
          <a:solidFill>
            <a:srgbClr val="ffffff"/>
          </a:solidFill>
          <a:ln w="7560">
            <a:solidFill>
              <a:srgbClr val="ffffff"/>
            </a:solidFill>
            <a:round/>
          </a:ln>
        </p:spPr>
        <p:style>
          <a:lnRef idx="0"/>
          <a:fillRef idx="0"/>
          <a:effectRef idx="0"/>
          <a:fontRef idx="minor"/>
        </p:style>
      </p:sp>
      <p:sp>
        <p:nvSpPr>
          <p:cNvPr id="373" name="CustomShape 3"/>
          <p:cNvSpPr/>
          <p:nvPr/>
        </p:nvSpPr>
        <p:spPr>
          <a:xfrm>
            <a:off x="0" y="0"/>
            <a:ext cx="9718560" cy="6460200"/>
          </a:xfrm>
          <a:custGeom>
            <a:avLst/>
            <a:gdLst/>
            <a:ahLst/>
            <a:rect l="l" t="t" r="r" b="b"/>
            <a:pathLst>
              <a:path w="43200" h="43200">
                <a:moveTo>
                  <a:pt x="-22" y="29977"/>
                </a:moveTo>
                <a:lnTo>
                  <a:pt x="-22" y="29977"/>
                </a:lnTo>
                <a:cubicBezTo>
                  <a:pt x="-22" y="29977"/>
                  <a:pt x="29238" y="51595"/>
                  <a:pt x="43239" y="32973"/>
                </a:cubicBezTo>
              </a:path>
            </a:pathLst>
          </a:custGeom>
          <a:solidFill>
            <a:srgbClr val="ffffff"/>
          </a:solidFill>
          <a:ln w="6840">
            <a:solidFill>
              <a:srgbClr val="ffffff"/>
            </a:solidFill>
            <a:round/>
          </a:ln>
        </p:spPr>
        <p:style>
          <a:lnRef idx="0"/>
          <a:fillRef idx="0"/>
          <a:effectRef idx="0"/>
          <a:fontRef idx="minor"/>
        </p:style>
      </p:sp>
      <p:sp>
        <p:nvSpPr>
          <p:cNvPr id="374" name="CustomShape 4"/>
          <p:cNvSpPr/>
          <p:nvPr/>
        </p:nvSpPr>
        <p:spPr>
          <a:xfrm>
            <a:off x="0" y="0"/>
            <a:ext cx="9718560" cy="6460200"/>
          </a:xfrm>
          <a:custGeom>
            <a:avLst/>
            <a:gdLst/>
            <a:ahLst/>
            <a:rect l="l" t="t" r="r" b="b"/>
            <a:pathLst>
              <a:path w="43200" h="43200">
                <a:moveTo>
                  <a:pt x="-22" y="29562"/>
                </a:moveTo>
                <a:lnTo>
                  <a:pt x="-22" y="29562"/>
                </a:lnTo>
                <a:cubicBezTo>
                  <a:pt x="-22" y="29562"/>
                  <a:pt x="28147" y="51135"/>
                  <a:pt x="43233" y="30816"/>
                </a:cubicBezTo>
              </a:path>
            </a:pathLst>
          </a:custGeom>
          <a:solidFill>
            <a:srgbClr val="ffffff"/>
          </a:solidFill>
          <a:ln w="6480">
            <a:solidFill>
              <a:srgbClr val="ffffff"/>
            </a:solidFill>
            <a:round/>
          </a:ln>
        </p:spPr>
        <p:style>
          <a:lnRef idx="0"/>
          <a:fillRef idx="0"/>
          <a:effectRef idx="0"/>
          <a:fontRef idx="minor"/>
        </p:style>
      </p:sp>
      <p:sp>
        <p:nvSpPr>
          <p:cNvPr id="375" name="CustomShape 5"/>
          <p:cNvSpPr/>
          <p:nvPr/>
        </p:nvSpPr>
        <p:spPr>
          <a:xfrm>
            <a:off x="0" y="0"/>
            <a:ext cx="9718560" cy="6460200"/>
          </a:xfrm>
          <a:custGeom>
            <a:avLst/>
            <a:gdLst/>
            <a:ahLst/>
            <a:rect l="l" t="t" r="r" b="b"/>
            <a:pathLst>
              <a:path w="43200" h="43200">
                <a:moveTo>
                  <a:pt x="-22" y="29147"/>
                </a:moveTo>
                <a:lnTo>
                  <a:pt x="-22" y="29147"/>
                </a:lnTo>
                <a:cubicBezTo>
                  <a:pt x="-22" y="29147"/>
                  <a:pt x="27056" y="50675"/>
                  <a:pt x="43228" y="28658"/>
                </a:cubicBezTo>
              </a:path>
            </a:pathLst>
          </a:custGeom>
          <a:solidFill>
            <a:srgbClr val="ffffff"/>
          </a:solidFill>
          <a:ln w="5760">
            <a:solidFill>
              <a:srgbClr val="ffffff"/>
            </a:solidFill>
            <a:round/>
          </a:ln>
        </p:spPr>
        <p:style>
          <a:lnRef idx="0"/>
          <a:fillRef idx="0"/>
          <a:effectRef idx="0"/>
          <a:fontRef idx="minor"/>
        </p:style>
      </p:sp>
      <p:sp>
        <p:nvSpPr>
          <p:cNvPr id="376" name="CustomShape 6"/>
          <p:cNvSpPr/>
          <p:nvPr/>
        </p:nvSpPr>
        <p:spPr>
          <a:xfrm>
            <a:off x="0" y="0"/>
            <a:ext cx="9718560" cy="6460200"/>
          </a:xfrm>
          <a:custGeom>
            <a:avLst/>
            <a:gdLst/>
            <a:ahLst/>
            <a:rect l="l" t="t" r="r" b="b"/>
            <a:pathLst>
              <a:path w="43200" h="43200">
                <a:moveTo>
                  <a:pt x="-22" y="28733"/>
                </a:moveTo>
                <a:lnTo>
                  <a:pt x="-22" y="28733"/>
                </a:lnTo>
                <a:cubicBezTo>
                  <a:pt x="-22" y="28733"/>
                  <a:pt x="25965" y="50214"/>
                  <a:pt x="43222" y="26500"/>
                </a:cubicBezTo>
              </a:path>
            </a:pathLst>
          </a:custGeom>
          <a:solidFill>
            <a:srgbClr val="ffffff"/>
          </a:solidFill>
          <a:ln w="5040">
            <a:solidFill>
              <a:srgbClr val="ffffff"/>
            </a:solidFill>
            <a:round/>
          </a:ln>
        </p:spPr>
        <p:style>
          <a:lnRef idx="0"/>
          <a:fillRef idx="0"/>
          <a:effectRef idx="0"/>
          <a:fontRef idx="minor"/>
        </p:style>
      </p:sp>
      <p:sp>
        <p:nvSpPr>
          <p:cNvPr id="377" name="CustomShape 7"/>
          <p:cNvSpPr/>
          <p:nvPr/>
        </p:nvSpPr>
        <p:spPr>
          <a:xfrm>
            <a:off x="0" y="0"/>
            <a:ext cx="9718560" cy="6460200"/>
          </a:xfrm>
          <a:custGeom>
            <a:avLst/>
            <a:gdLst/>
            <a:ahLst/>
            <a:rect l="l" t="t" r="r" b="b"/>
            <a:pathLst>
              <a:path w="43200" h="43200">
                <a:moveTo>
                  <a:pt x="-22" y="28319"/>
                </a:moveTo>
                <a:lnTo>
                  <a:pt x="-22" y="28319"/>
                </a:lnTo>
                <a:cubicBezTo>
                  <a:pt x="-22" y="28319"/>
                  <a:pt x="24873" y="49754"/>
                  <a:pt x="43216" y="24342"/>
                </a:cubicBezTo>
              </a:path>
            </a:pathLst>
          </a:custGeom>
          <a:solidFill>
            <a:srgbClr val="ffffff"/>
          </a:solidFill>
          <a:ln w="4320">
            <a:solidFill>
              <a:srgbClr val="ffffff"/>
            </a:solidFill>
            <a:round/>
          </a:ln>
        </p:spPr>
        <p:style>
          <a:lnRef idx="0"/>
          <a:fillRef idx="0"/>
          <a:effectRef idx="0"/>
          <a:fontRef idx="minor"/>
        </p:style>
      </p:sp>
      <p:sp>
        <p:nvSpPr>
          <p:cNvPr id="378" name="CustomShape 8"/>
          <p:cNvSpPr/>
          <p:nvPr/>
        </p:nvSpPr>
        <p:spPr>
          <a:xfrm>
            <a:off x="0" y="0"/>
            <a:ext cx="9718560" cy="6460200"/>
          </a:xfrm>
          <a:custGeom>
            <a:avLst/>
            <a:gdLst/>
            <a:ahLst/>
            <a:rect l="l" t="t" r="r" b="b"/>
            <a:pathLst>
              <a:path w="43200" h="43200">
                <a:moveTo>
                  <a:pt x="-22" y="27904"/>
                </a:moveTo>
                <a:lnTo>
                  <a:pt x="-22" y="27904"/>
                </a:lnTo>
                <a:cubicBezTo>
                  <a:pt x="-22" y="27904"/>
                  <a:pt x="23782" y="49294"/>
                  <a:pt x="43211" y="22185"/>
                </a:cubicBezTo>
              </a:path>
            </a:pathLst>
          </a:custGeom>
          <a:solidFill>
            <a:srgbClr val="ffffff"/>
          </a:solidFill>
          <a:ln w="3960">
            <a:solidFill>
              <a:srgbClr val="ffffff"/>
            </a:solidFill>
            <a:round/>
          </a:ln>
        </p:spPr>
        <p:style>
          <a:lnRef idx="0"/>
          <a:fillRef idx="0"/>
          <a:effectRef idx="0"/>
          <a:fontRef idx="minor"/>
        </p:style>
      </p:sp>
      <p:sp>
        <p:nvSpPr>
          <p:cNvPr id="379" name="CustomShape 9"/>
          <p:cNvSpPr/>
          <p:nvPr/>
        </p:nvSpPr>
        <p:spPr>
          <a:xfrm>
            <a:off x="0" y="0"/>
            <a:ext cx="9718560" cy="6460200"/>
          </a:xfrm>
          <a:custGeom>
            <a:avLst/>
            <a:gdLst/>
            <a:ahLst/>
            <a:rect l="l" t="t" r="r" b="b"/>
            <a:pathLst>
              <a:path w="43200" h="43200">
                <a:moveTo>
                  <a:pt x="-22" y="27489"/>
                </a:moveTo>
                <a:lnTo>
                  <a:pt x="-22" y="27489"/>
                </a:lnTo>
                <a:cubicBezTo>
                  <a:pt x="-22" y="27489"/>
                  <a:pt x="22691" y="48834"/>
                  <a:pt x="43205" y="20027"/>
                </a:cubicBezTo>
              </a:path>
            </a:pathLst>
          </a:custGeom>
          <a:solidFill>
            <a:srgbClr val="ffffff"/>
          </a:solidFill>
          <a:ln w="3240">
            <a:solidFill>
              <a:srgbClr val="ffffff"/>
            </a:solidFill>
            <a:round/>
          </a:ln>
        </p:spPr>
        <p:style>
          <a:lnRef idx="0"/>
          <a:fillRef idx="0"/>
          <a:effectRef idx="0"/>
          <a:fontRef idx="minor"/>
        </p:style>
      </p:sp>
      <p:sp>
        <p:nvSpPr>
          <p:cNvPr id="380" name="CustomShape 10"/>
          <p:cNvSpPr/>
          <p:nvPr/>
        </p:nvSpPr>
        <p:spPr>
          <a:xfrm>
            <a:off x="0" y="0"/>
            <a:ext cx="9718560" cy="6460200"/>
          </a:xfrm>
          <a:custGeom>
            <a:avLst/>
            <a:gdLst/>
            <a:ahLst/>
            <a:rect l="l" t="t" r="r" b="b"/>
            <a:pathLst>
              <a:path w="43200" h="43200">
                <a:moveTo>
                  <a:pt x="-22" y="27075"/>
                </a:moveTo>
                <a:lnTo>
                  <a:pt x="-22" y="27075"/>
                </a:lnTo>
                <a:cubicBezTo>
                  <a:pt x="-22" y="27075"/>
                  <a:pt x="21600" y="48374"/>
                  <a:pt x="43200" y="17869"/>
                </a:cubicBezTo>
              </a:path>
            </a:pathLst>
          </a:custGeom>
          <a:solidFill>
            <a:srgbClr val="ffffff"/>
          </a:solidFill>
          <a:ln w="2520">
            <a:solidFill>
              <a:srgbClr val="ffffff"/>
            </a:solidFill>
            <a:round/>
          </a:ln>
        </p:spPr>
        <p:style>
          <a:lnRef idx="0"/>
          <a:fillRef idx="0"/>
          <a:effectRef idx="0"/>
          <a:fontRef idx="minor"/>
        </p:style>
      </p:sp>
      <p:sp>
        <p:nvSpPr>
          <p:cNvPr id="381" name="PlaceHolder 11"/>
          <p:cNvSpPr>
            <a:spLocks noGrp="1"/>
          </p:cNvSpPr>
          <p:nvPr>
            <p:ph type="title"/>
          </p:nvPr>
        </p:nvSpPr>
        <p:spPr>
          <a:xfrm>
            <a:off x="486000" y="258480"/>
            <a:ext cx="8747280" cy="108144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382" name="PlaceHolder 12"/>
          <p:cNvSpPr>
            <a:spLocks noGrp="1"/>
          </p:cNvSpPr>
          <p:nvPr>
            <p:ph type="body"/>
          </p:nvPr>
        </p:nvSpPr>
        <p:spPr>
          <a:xfrm>
            <a:off x="486000" y="1516320"/>
            <a:ext cx="8747640" cy="37580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9" name="PlaceHolder 1"/>
          <p:cNvSpPr>
            <a:spLocks noGrp="1"/>
          </p:cNvSpPr>
          <p:nvPr>
            <p:ph type="title"/>
          </p:nvPr>
        </p:nvSpPr>
        <p:spPr>
          <a:xfrm>
            <a:off x="486000" y="258480"/>
            <a:ext cx="8747640" cy="1081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20" name="PlaceHolder 2"/>
          <p:cNvSpPr>
            <a:spLocks noGrp="1"/>
          </p:cNvSpPr>
          <p:nvPr>
            <p:ph type="body"/>
          </p:nvPr>
        </p:nvSpPr>
        <p:spPr>
          <a:xfrm>
            <a:off x="486000" y="1516320"/>
            <a:ext cx="8747640" cy="37580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7" name="PlaceHolder 1"/>
          <p:cNvSpPr>
            <a:spLocks noGrp="1"/>
          </p:cNvSpPr>
          <p:nvPr>
            <p:ph type="title"/>
          </p:nvPr>
        </p:nvSpPr>
        <p:spPr>
          <a:xfrm>
            <a:off x="486000" y="258480"/>
            <a:ext cx="8747280" cy="108144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458" name="PlaceHolder 2"/>
          <p:cNvSpPr>
            <a:spLocks noGrp="1"/>
          </p:cNvSpPr>
          <p:nvPr>
            <p:ph type="body"/>
          </p:nvPr>
        </p:nvSpPr>
        <p:spPr>
          <a:xfrm>
            <a:off x="486000" y="1516320"/>
            <a:ext cx="8747640" cy="37580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95" name="PlaceHolder 1"/>
          <p:cNvSpPr>
            <a:spLocks noGrp="1"/>
          </p:cNvSpPr>
          <p:nvPr>
            <p:ph type="title"/>
          </p:nvPr>
        </p:nvSpPr>
        <p:spPr>
          <a:xfrm>
            <a:off x="486000" y="258480"/>
            <a:ext cx="8747280" cy="108144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496" name="PlaceHolder 2"/>
          <p:cNvSpPr>
            <a:spLocks noGrp="1"/>
          </p:cNvSpPr>
          <p:nvPr>
            <p:ph type="body"/>
          </p:nvPr>
        </p:nvSpPr>
        <p:spPr>
          <a:xfrm>
            <a:off x="486000" y="1516320"/>
            <a:ext cx="8747280" cy="37576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3967920" y="0"/>
            <a:ext cx="2436480" cy="842760"/>
          </a:xfrm>
          <a:custGeom>
            <a:avLst/>
            <a:gdLst/>
            <a:ahLst/>
            <a:rect l="l" t="t" r="r" b="b"/>
            <a:pathLst>
              <a:path w="43200" h="43200">
                <a:moveTo>
                  <a:pt x="0" y="0"/>
                </a:moveTo>
                <a:lnTo>
                  <a:pt x="0" y="0"/>
                </a:lnTo>
                <a:cubicBezTo>
                  <a:pt x="1690" y="6213"/>
                  <a:pt x="3698" y="13338"/>
                  <a:pt x="6091" y="21902"/>
                </a:cubicBezTo>
                <a:lnTo>
                  <a:pt x="6091" y="21902"/>
                </a:lnTo>
                <a:cubicBezTo>
                  <a:pt x="12043" y="43199"/>
                  <a:pt x="17573" y="35347"/>
                  <a:pt x="23417" y="30579"/>
                </a:cubicBezTo>
                <a:lnTo>
                  <a:pt x="23417" y="30579"/>
                </a:lnTo>
                <a:cubicBezTo>
                  <a:pt x="29984" y="25223"/>
                  <a:pt x="42123" y="14119"/>
                  <a:pt x="42860" y="5640"/>
                </a:cubicBezTo>
                <a:lnTo>
                  <a:pt x="42860" y="5640"/>
                </a:lnTo>
                <a:cubicBezTo>
                  <a:pt x="42960" y="4507"/>
                  <a:pt x="43072" y="2479"/>
                  <a:pt x="43200" y="0"/>
                </a:cubicBezTo>
                <a:lnTo>
                  <a:pt x="0" y="0"/>
                </a:lnTo>
                <a:close/>
              </a:path>
            </a:pathLst>
          </a:custGeom>
          <a:solidFill>
            <a:schemeClr val="bg1">
              <a:lumMod val="85000"/>
            </a:schemeClr>
          </a:solidFill>
          <a:ln w="9360">
            <a:noFill/>
          </a:ln>
        </p:spPr>
        <p:style>
          <a:lnRef idx="0"/>
          <a:fillRef idx="0"/>
          <a:effectRef idx="0"/>
          <a:fontRef idx="minor"/>
        </p:style>
      </p:sp>
      <p:sp>
        <p:nvSpPr>
          <p:cNvPr id="42" name="CustomShape 2"/>
          <p:cNvSpPr/>
          <p:nvPr/>
        </p:nvSpPr>
        <p:spPr>
          <a:xfrm>
            <a:off x="-19800" y="0"/>
            <a:ext cx="1113840" cy="1696680"/>
          </a:xfrm>
          <a:custGeom>
            <a:avLst/>
            <a:gdLst/>
            <a:ahLst/>
            <a:rect l="l" t="t" r="r" b="b"/>
            <a:pathLst>
              <a:path w="43200" h="43200">
                <a:moveTo>
                  <a:pt x="31743" y="2484"/>
                </a:moveTo>
                <a:lnTo>
                  <a:pt x="31743" y="2484"/>
                </a:lnTo>
                <a:cubicBezTo>
                  <a:pt x="30428" y="1799"/>
                  <a:pt x="28450" y="1080"/>
                  <a:pt x="26054" y="0"/>
                </a:cubicBezTo>
                <a:lnTo>
                  <a:pt x="0" y="0"/>
                </a:lnTo>
                <a:lnTo>
                  <a:pt x="0" y="34200"/>
                </a:lnTo>
                <a:lnTo>
                  <a:pt x="0" y="34200"/>
                </a:lnTo>
                <a:cubicBezTo>
                  <a:pt x="7029" y="37461"/>
                  <a:pt x="14504" y="41491"/>
                  <a:pt x="25070" y="40664"/>
                </a:cubicBezTo>
                <a:lnTo>
                  <a:pt x="25070" y="40664"/>
                </a:lnTo>
                <a:cubicBezTo>
                  <a:pt x="33399" y="40015"/>
                  <a:pt x="43200" y="43200"/>
                  <a:pt x="39593" y="28375"/>
                </a:cubicBezTo>
                <a:lnTo>
                  <a:pt x="39593" y="28375"/>
                </a:lnTo>
                <a:cubicBezTo>
                  <a:pt x="35986" y="13550"/>
                  <a:pt x="38530" y="6023"/>
                  <a:pt x="31743" y="2484"/>
                </a:cubicBezTo>
                <a:close/>
              </a:path>
            </a:pathLst>
          </a:custGeom>
          <a:solidFill>
            <a:schemeClr val="bg1">
              <a:lumMod val="85000"/>
            </a:schemeClr>
          </a:solidFill>
          <a:ln w="9360">
            <a:noFill/>
          </a:ln>
        </p:spPr>
        <p:style>
          <a:lnRef idx="0"/>
          <a:fillRef idx="0"/>
          <a:effectRef idx="0"/>
          <a:fontRef idx="minor"/>
        </p:style>
      </p:sp>
      <p:sp>
        <p:nvSpPr>
          <p:cNvPr id="43" name="CustomShape 3"/>
          <p:cNvSpPr/>
          <p:nvPr/>
        </p:nvSpPr>
        <p:spPr>
          <a:xfrm>
            <a:off x="1305360" y="0"/>
            <a:ext cx="3059280" cy="2464200"/>
          </a:xfrm>
          <a:custGeom>
            <a:avLst/>
            <a:gdLst/>
            <a:ahLst/>
            <a:rect l="l" t="t" r="r" b="b"/>
            <a:pathLst>
              <a:path w="43200" h="43200">
                <a:moveTo>
                  <a:pt x="32864" y="0"/>
                </a:moveTo>
                <a:lnTo>
                  <a:pt x="10583" y="0"/>
                </a:lnTo>
                <a:lnTo>
                  <a:pt x="10583" y="0"/>
                </a:lnTo>
                <a:cubicBezTo>
                  <a:pt x="9017" y="532"/>
                  <a:pt x="7515" y="1058"/>
                  <a:pt x="6214" y="1509"/>
                </a:cubicBezTo>
                <a:lnTo>
                  <a:pt x="6214" y="1509"/>
                </a:lnTo>
                <a:cubicBezTo>
                  <a:pt x="1428" y="3166"/>
                  <a:pt x="0" y="6109"/>
                  <a:pt x="212" y="8072"/>
                </a:cubicBezTo>
                <a:lnTo>
                  <a:pt x="212" y="8072"/>
                </a:lnTo>
                <a:cubicBezTo>
                  <a:pt x="758" y="13092"/>
                  <a:pt x="1111" y="20742"/>
                  <a:pt x="1212" y="25114"/>
                </a:cubicBezTo>
                <a:lnTo>
                  <a:pt x="1212" y="25114"/>
                </a:lnTo>
                <a:cubicBezTo>
                  <a:pt x="1301" y="28962"/>
                  <a:pt x="4204" y="30446"/>
                  <a:pt x="6906" y="31937"/>
                </a:cubicBezTo>
                <a:lnTo>
                  <a:pt x="6906" y="31937"/>
                </a:lnTo>
                <a:cubicBezTo>
                  <a:pt x="9246" y="33229"/>
                  <a:pt x="19775" y="38395"/>
                  <a:pt x="22112" y="39685"/>
                </a:cubicBezTo>
                <a:lnTo>
                  <a:pt x="22112" y="39685"/>
                </a:lnTo>
                <a:cubicBezTo>
                  <a:pt x="22112" y="39685"/>
                  <a:pt x="27355" y="43200"/>
                  <a:pt x="30298" y="38395"/>
                </a:cubicBezTo>
                <a:lnTo>
                  <a:pt x="30298" y="38395"/>
                </a:lnTo>
                <a:cubicBezTo>
                  <a:pt x="33277" y="33533"/>
                  <a:pt x="36665" y="27667"/>
                  <a:pt x="39367" y="23576"/>
                </a:cubicBezTo>
                <a:lnTo>
                  <a:pt x="39367" y="23576"/>
                </a:lnTo>
                <a:cubicBezTo>
                  <a:pt x="41761" y="19953"/>
                  <a:pt x="43200" y="17587"/>
                  <a:pt x="40977" y="12816"/>
                </a:cubicBezTo>
                <a:lnTo>
                  <a:pt x="40977" y="12816"/>
                </a:lnTo>
                <a:cubicBezTo>
                  <a:pt x="39697" y="10062"/>
                  <a:pt x="35347" y="3936"/>
                  <a:pt x="32864" y="0"/>
                </a:cubicBezTo>
                <a:close/>
              </a:path>
            </a:pathLst>
          </a:custGeom>
          <a:solidFill>
            <a:schemeClr val="bg1">
              <a:lumMod val="85000"/>
            </a:schemeClr>
          </a:solidFill>
          <a:ln w="9360">
            <a:noFill/>
          </a:ln>
        </p:spPr>
        <p:style>
          <a:lnRef idx="0"/>
          <a:fillRef idx="0"/>
          <a:effectRef idx="0"/>
          <a:fontRef idx="minor"/>
        </p:style>
      </p:sp>
      <p:sp>
        <p:nvSpPr>
          <p:cNvPr id="44" name="PlaceHolder 4"/>
          <p:cNvSpPr>
            <a:spLocks noGrp="1"/>
          </p:cNvSpPr>
          <p:nvPr>
            <p:ph type="title"/>
          </p:nvPr>
        </p:nvSpPr>
        <p:spPr>
          <a:xfrm>
            <a:off x="486000" y="258480"/>
            <a:ext cx="8747280" cy="108144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45" name="PlaceHolder 5"/>
          <p:cNvSpPr>
            <a:spLocks noGrp="1"/>
          </p:cNvSpPr>
          <p:nvPr>
            <p:ph type="body"/>
          </p:nvPr>
        </p:nvSpPr>
        <p:spPr>
          <a:xfrm>
            <a:off x="486000" y="1516320"/>
            <a:ext cx="4268160" cy="37576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46" name="PlaceHolder 6"/>
          <p:cNvSpPr>
            <a:spLocks noGrp="1"/>
          </p:cNvSpPr>
          <p:nvPr>
            <p:ph type="body"/>
          </p:nvPr>
        </p:nvSpPr>
        <p:spPr>
          <a:xfrm>
            <a:off x="4968360" y="1516320"/>
            <a:ext cx="4268160" cy="37576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3" name="CustomShape 1"/>
          <p:cNvSpPr/>
          <p:nvPr/>
        </p:nvSpPr>
        <p:spPr>
          <a:xfrm>
            <a:off x="3967920" y="0"/>
            <a:ext cx="2436480" cy="842760"/>
          </a:xfrm>
          <a:custGeom>
            <a:avLst/>
            <a:gdLst/>
            <a:ahLst/>
            <a:rect l="l" t="t" r="r" b="b"/>
            <a:pathLst>
              <a:path w="43200" h="43200">
                <a:moveTo>
                  <a:pt x="0" y="0"/>
                </a:moveTo>
                <a:lnTo>
                  <a:pt x="0" y="0"/>
                </a:lnTo>
                <a:cubicBezTo>
                  <a:pt x="1690" y="6213"/>
                  <a:pt x="3698" y="13338"/>
                  <a:pt x="6091" y="21902"/>
                </a:cubicBezTo>
                <a:lnTo>
                  <a:pt x="6091" y="21902"/>
                </a:lnTo>
                <a:cubicBezTo>
                  <a:pt x="12043" y="43199"/>
                  <a:pt x="17573" y="35347"/>
                  <a:pt x="23417" y="30579"/>
                </a:cubicBezTo>
                <a:lnTo>
                  <a:pt x="23417" y="30579"/>
                </a:lnTo>
                <a:cubicBezTo>
                  <a:pt x="29984" y="25223"/>
                  <a:pt x="42123" y="14119"/>
                  <a:pt x="42860" y="5640"/>
                </a:cubicBezTo>
                <a:lnTo>
                  <a:pt x="42860" y="5640"/>
                </a:lnTo>
                <a:cubicBezTo>
                  <a:pt x="42960" y="4507"/>
                  <a:pt x="43072" y="2479"/>
                  <a:pt x="43200" y="0"/>
                </a:cubicBezTo>
                <a:lnTo>
                  <a:pt x="0" y="0"/>
                </a:lnTo>
                <a:close/>
              </a:path>
            </a:pathLst>
          </a:custGeom>
          <a:solidFill>
            <a:schemeClr val="bg1">
              <a:lumMod val="85000"/>
            </a:schemeClr>
          </a:solidFill>
          <a:ln w="9360">
            <a:noFill/>
          </a:ln>
        </p:spPr>
        <p:style>
          <a:lnRef idx="0"/>
          <a:fillRef idx="0"/>
          <a:effectRef idx="0"/>
          <a:fontRef idx="minor"/>
        </p:style>
      </p:sp>
      <p:sp>
        <p:nvSpPr>
          <p:cNvPr id="84" name="CustomShape 2"/>
          <p:cNvSpPr/>
          <p:nvPr/>
        </p:nvSpPr>
        <p:spPr>
          <a:xfrm>
            <a:off x="-19800" y="0"/>
            <a:ext cx="1113840" cy="1696680"/>
          </a:xfrm>
          <a:custGeom>
            <a:avLst/>
            <a:gdLst/>
            <a:ahLst/>
            <a:rect l="l" t="t" r="r" b="b"/>
            <a:pathLst>
              <a:path w="43200" h="43200">
                <a:moveTo>
                  <a:pt x="31743" y="2484"/>
                </a:moveTo>
                <a:lnTo>
                  <a:pt x="31743" y="2484"/>
                </a:lnTo>
                <a:cubicBezTo>
                  <a:pt x="30428" y="1799"/>
                  <a:pt x="28450" y="1080"/>
                  <a:pt x="26054" y="0"/>
                </a:cubicBezTo>
                <a:lnTo>
                  <a:pt x="0" y="0"/>
                </a:lnTo>
                <a:lnTo>
                  <a:pt x="0" y="34200"/>
                </a:lnTo>
                <a:lnTo>
                  <a:pt x="0" y="34200"/>
                </a:lnTo>
                <a:cubicBezTo>
                  <a:pt x="7029" y="37461"/>
                  <a:pt x="14504" y="41491"/>
                  <a:pt x="25070" y="40664"/>
                </a:cubicBezTo>
                <a:lnTo>
                  <a:pt x="25070" y="40664"/>
                </a:lnTo>
                <a:cubicBezTo>
                  <a:pt x="33399" y="40015"/>
                  <a:pt x="43200" y="43200"/>
                  <a:pt x="39593" y="28375"/>
                </a:cubicBezTo>
                <a:lnTo>
                  <a:pt x="39593" y="28375"/>
                </a:lnTo>
                <a:cubicBezTo>
                  <a:pt x="35986" y="13550"/>
                  <a:pt x="38530" y="6023"/>
                  <a:pt x="31743" y="2484"/>
                </a:cubicBezTo>
                <a:close/>
              </a:path>
            </a:pathLst>
          </a:custGeom>
          <a:solidFill>
            <a:schemeClr val="bg1">
              <a:lumMod val="85000"/>
            </a:schemeClr>
          </a:solidFill>
          <a:ln w="9360">
            <a:noFill/>
          </a:ln>
        </p:spPr>
        <p:style>
          <a:lnRef idx="0"/>
          <a:fillRef idx="0"/>
          <a:effectRef idx="0"/>
          <a:fontRef idx="minor"/>
        </p:style>
      </p:sp>
      <p:sp>
        <p:nvSpPr>
          <p:cNvPr id="85" name="CustomShape 3"/>
          <p:cNvSpPr/>
          <p:nvPr/>
        </p:nvSpPr>
        <p:spPr>
          <a:xfrm>
            <a:off x="1305360" y="0"/>
            <a:ext cx="3059280" cy="2464200"/>
          </a:xfrm>
          <a:custGeom>
            <a:avLst/>
            <a:gdLst/>
            <a:ahLst/>
            <a:rect l="l" t="t" r="r" b="b"/>
            <a:pathLst>
              <a:path w="43200" h="43200">
                <a:moveTo>
                  <a:pt x="32864" y="0"/>
                </a:moveTo>
                <a:lnTo>
                  <a:pt x="10583" y="0"/>
                </a:lnTo>
                <a:lnTo>
                  <a:pt x="10583" y="0"/>
                </a:lnTo>
                <a:cubicBezTo>
                  <a:pt x="9017" y="532"/>
                  <a:pt x="7515" y="1058"/>
                  <a:pt x="6214" y="1509"/>
                </a:cubicBezTo>
                <a:lnTo>
                  <a:pt x="6214" y="1509"/>
                </a:lnTo>
                <a:cubicBezTo>
                  <a:pt x="1428" y="3166"/>
                  <a:pt x="0" y="6109"/>
                  <a:pt x="212" y="8072"/>
                </a:cubicBezTo>
                <a:lnTo>
                  <a:pt x="212" y="8072"/>
                </a:lnTo>
                <a:cubicBezTo>
                  <a:pt x="758" y="13092"/>
                  <a:pt x="1111" y="20742"/>
                  <a:pt x="1212" y="25114"/>
                </a:cubicBezTo>
                <a:lnTo>
                  <a:pt x="1212" y="25114"/>
                </a:lnTo>
                <a:cubicBezTo>
                  <a:pt x="1301" y="28962"/>
                  <a:pt x="4204" y="30446"/>
                  <a:pt x="6906" y="31937"/>
                </a:cubicBezTo>
                <a:lnTo>
                  <a:pt x="6906" y="31937"/>
                </a:lnTo>
                <a:cubicBezTo>
                  <a:pt x="9246" y="33229"/>
                  <a:pt x="19775" y="38395"/>
                  <a:pt x="22112" y="39685"/>
                </a:cubicBezTo>
                <a:lnTo>
                  <a:pt x="22112" y="39685"/>
                </a:lnTo>
                <a:cubicBezTo>
                  <a:pt x="22112" y="39685"/>
                  <a:pt x="27355" y="43200"/>
                  <a:pt x="30298" y="38395"/>
                </a:cubicBezTo>
                <a:lnTo>
                  <a:pt x="30298" y="38395"/>
                </a:lnTo>
                <a:cubicBezTo>
                  <a:pt x="33277" y="33533"/>
                  <a:pt x="36665" y="27667"/>
                  <a:pt x="39367" y="23576"/>
                </a:cubicBezTo>
                <a:lnTo>
                  <a:pt x="39367" y="23576"/>
                </a:lnTo>
                <a:cubicBezTo>
                  <a:pt x="41761" y="19953"/>
                  <a:pt x="43200" y="17587"/>
                  <a:pt x="40977" y="12816"/>
                </a:cubicBezTo>
                <a:lnTo>
                  <a:pt x="40977" y="12816"/>
                </a:lnTo>
                <a:cubicBezTo>
                  <a:pt x="39697" y="10062"/>
                  <a:pt x="35347" y="3936"/>
                  <a:pt x="32864" y="0"/>
                </a:cubicBezTo>
                <a:close/>
              </a:path>
            </a:pathLst>
          </a:custGeom>
          <a:solidFill>
            <a:schemeClr val="bg1">
              <a:lumMod val="85000"/>
            </a:schemeClr>
          </a:solidFill>
          <a:ln w="9360">
            <a:noFill/>
          </a:ln>
        </p:spPr>
        <p:style>
          <a:lnRef idx="0"/>
          <a:fillRef idx="0"/>
          <a:effectRef idx="0"/>
          <a:fontRef idx="minor"/>
        </p:style>
      </p:sp>
      <p:sp>
        <p:nvSpPr>
          <p:cNvPr id="86" name="PlaceHolder 4"/>
          <p:cNvSpPr>
            <a:spLocks noGrp="1"/>
          </p:cNvSpPr>
          <p:nvPr>
            <p:ph type="title"/>
          </p:nvPr>
        </p:nvSpPr>
        <p:spPr>
          <a:xfrm>
            <a:off x="486000" y="258480"/>
            <a:ext cx="8747640" cy="1081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7" name="PlaceHolder 5"/>
          <p:cNvSpPr>
            <a:spLocks noGrp="1"/>
          </p:cNvSpPr>
          <p:nvPr>
            <p:ph type="body"/>
          </p:nvPr>
        </p:nvSpPr>
        <p:spPr>
          <a:xfrm>
            <a:off x="486000" y="1516320"/>
            <a:ext cx="8747640" cy="37580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4" name="CustomShape 1"/>
          <p:cNvSpPr/>
          <p:nvPr/>
        </p:nvSpPr>
        <p:spPr>
          <a:xfrm>
            <a:off x="0" y="0"/>
            <a:ext cx="9718560" cy="6460200"/>
          </a:xfrm>
          <a:custGeom>
            <a:avLst/>
            <a:gdLst/>
            <a:ahLst/>
            <a:rect l="l" t="t" r="r" b="b"/>
            <a:pathLst>
              <a:path w="43200" h="43200">
                <a:moveTo>
                  <a:pt x="0" y="30392"/>
                </a:moveTo>
                <a:lnTo>
                  <a:pt x="0" y="30392"/>
                </a:lnTo>
                <a:cubicBezTo>
                  <a:pt x="0" y="30392"/>
                  <a:pt x="30246" y="52055"/>
                  <a:pt x="43200" y="35131"/>
                </a:cubicBezTo>
                <a:lnTo>
                  <a:pt x="43200" y="0"/>
                </a:lnTo>
                <a:lnTo>
                  <a:pt x="0" y="0"/>
                </a:lnTo>
                <a:lnTo>
                  <a:pt x="0" y="30392"/>
                </a:lnTo>
                <a:close/>
              </a:path>
            </a:pathLst>
          </a:custGeom>
          <a:solidFill>
            <a:schemeClr val="accent1"/>
          </a:solidFill>
          <a:ln w="9360">
            <a:noFill/>
          </a:ln>
        </p:spPr>
        <p:style>
          <a:lnRef idx="0"/>
          <a:fillRef idx="0"/>
          <a:effectRef idx="0"/>
          <a:fontRef idx="minor"/>
        </p:style>
      </p:sp>
      <p:sp>
        <p:nvSpPr>
          <p:cNvPr id="125" name="CustomShape 2"/>
          <p:cNvSpPr/>
          <p:nvPr/>
        </p:nvSpPr>
        <p:spPr>
          <a:xfrm>
            <a:off x="0" y="0"/>
            <a:ext cx="9718560" cy="6460200"/>
          </a:xfrm>
          <a:custGeom>
            <a:avLst/>
            <a:gdLst/>
            <a:ahLst/>
            <a:rect l="l" t="t" r="r" b="b"/>
            <a:pathLst>
              <a:path w="43200" h="43200">
                <a:moveTo>
                  <a:pt x="-22" y="30392"/>
                </a:moveTo>
                <a:lnTo>
                  <a:pt x="-22" y="30392"/>
                </a:lnTo>
                <a:cubicBezTo>
                  <a:pt x="-22" y="30392"/>
                  <a:pt x="30330" y="52055"/>
                  <a:pt x="43245" y="35131"/>
                </a:cubicBezTo>
              </a:path>
            </a:pathLst>
          </a:custGeom>
          <a:solidFill>
            <a:srgbClr val="ffffff"/>
          </a:solidFill>
          <a:ln w="7560">
            <a:solidFill>
              <a:srgbClr val="ffffff"/>
            </a:solidFill>
            <a:round/>
          </a:ln>
        </p:spPr>
        <p:style>
          <a:lnRef idx="0"/>
          <a:fillRef idx="0"/>
          <a:effectRef idx="0"/>
          <a:fontRef idx="minor"/>
        </p:style>
      </p:sp>
      <p:sp>
        <p:nvSpPr>
          <p:cNvPr id="126" name="CustomShape 3"/>
          <p:cNvSpPr/>
          <p:nvPr/>
        </p:nvSpPr>
        <p:spPr>
          <a:xfrm>
            <a:off x="0" y="0"/>
            <a:ext cx="9718560" cy="6460200"/>
          </a:xfrm>
          <a:custGeom>
            <a:avLst/>
            <a:gdLst/>
            <a:ahLst/>
            <a:rect l="l" t="t" r="r" b="b"/>
            <a:pathLst>
              <a:path w="43200" h="43200">
                <a:moveTo>
                  <a:pt x="-22" y="29977"/>
                </a:moveTo>
                <a:lnTo>
                  <a:pt x="-22" y="29977"/>
                </a:lnTo>
                <a:cubicBezTo>
                  <a:pt x="-22" y="29977"/>
                  <a:pt x="29238" y="51595"/>
                  <a:pt x="43239" y="32973"/>
                </a:cubicBezTo>
              </a:path>
            </a:pathLst>
          </a:custGeom>
          <a:solidFill>
            <a:srgbClr val="ffffff"/>
          </a:solidFill>
          <a:ln w="6840">
            <a:solidFill>
              <a:srgbClr val="ffffff"/>
            </a:solidFill>
            <a:round/>
          </a:ln>
        </p:spPr>
        <p:style>
          <a:lnRef idx="0"/>
          <a:fillRef idx="0"/>
          <a:effectRef idx="0"/>
          <a:fontRef idx="minor"/>
        </p:style>
      </p:sp>
      <p:sp>
        <p:nvSpPr>
          <p:cNvPr id="127" name="CustomShape 4"/>
          <p:cNvSpPr/>
          <p:nvPr/>
        </p:nvSpPr>
        <p:spPr>
          <a:xfrm>
            <a:off x="0" y="0"/>
            <a:ext cx="9718560" cy="6460200"/>
          </a:xfrm>
          <a:custGeom>
            <a:avLst/>
            <a:gdLst/>
            <a:ahLst/>
            <a:rect l="l" t="t" r="r" b="b"/>
            <a:pathLst>
              <a:path w="43200" h="43200">
                <a:moveTo>
                  <a:pt x="-22" y="29562"/>
                </a:moveTo>
                <a:lnTo>
                  <a:pt x="-22" y="29562"/>
                </a:lnTo>
                <a:cubicBezTo>
                  <a:pt x="-22" y="29562"/>
                  <a:pt x="28147" y="51135"/>
                  <a:pt x="43233" y="30816"/>
                </a:cubicBezTo>
              </a:path>
            </a:pathLst>
          </a:custGeom>
          <a:solidFill>
            <a:srgbClr val="ffffff"/>
          </a:solidFill>
          <a:ln w="6480">
            <a:solidFill>
              <a:srgbClr val="ffffff"/>
            </a:solidFill>
            <a:round/>
          </a:ln>
        </p:spPr>
        <p:style>
          <a:lnRef idx="0"/>
          <a:fillRef idx="0"/>
          <a:effectRef idx="0"/>
          <a:fontRef idx="minor"/>
        </p:style>
      </p:sp>
      <p:sp>
        <p:nvSpPr>
          <p:cNvPr id="128" name="CustomShape 5"/>
          <p:cNvSpPr/>
          <p:nvPr/>
        </p:nvSpPr>
        <p:spPr>
          <a:xfrm>
            <a:off x="0" y="0"/>
            <a:ext cx="9718560" cy="6460200"/>
          </a:xfrm>
          <a:custGeom>
            <a:avLst/>
            <a:gdLst/>
            <a:ahLst/>
            <a:rect l="l" t="t" r="r" b="b"/>
            <a:pathLst>
              <a:path w="43200" h="43200">
                <a:moveTo>
                  <a:pt x="-22" y="29147"/>
                </a:moveTo>
                <a:lnTo>
                  <a:pt x="-22" y="29147"/>
                </a:lnTo>
                <a:cubicBezTo>
                  <a:pt x="-22" y="29147"/>
                  <a:pt x="27056" y="50675"/>
                  <a:pt x="43228" y="28658"/>
                </a:cubicBezTo>
              </a:path>
            </a:pathLst>
          </a:custGeom>
          <a:solidFill>
            <a:srgbClr val="ffffff"/>
          </a:solidFill>
          <a:ln w="5760">
            <a:solidFill>
              <a:srgbClr val="ffffff"/>
            </a:solidFill>
            <a:round/>
          </a:ln>
        </p:spPr>
        <p:style>
          <a:lnRef idx="0"/>
          <a:fillRef idx="0"/>
          <a:effectRef idx="0"/>
          <a:fontRef idx="minor"/>
        </p:style>
      </p:sp>
      <p:sp>
        <p:nvSpPr>
          <p:cNvPr id="129" name="CustomShape 6"/>
          <p:cNvSpPr/>
          <p:nvPr/>
        </p:nvSpPr>
        <p:spPr>
          <a:xfrm>
            <a:off x="0" y="0"/>
            <a:ext cx="9718560" cy="6460200"/>
          </a:xfrm>
          <a:custGeom>
            <a:avLst/>
            <a:gdLst/>
            <a:ahLst/>
            <a:rect l="l" t="t" r="r" b="b"/>
            <a:pathLst>
              <a:path w="43200" h="43200">
                <a:moveTo>
                  <a:pt x="-22" y="28733"/>
                </a:moveTo>
                <a:lnTo>
                  <a:pt x="-22" y="28733"/>
                </a:lnTo>
                <a:cubicBezTo>
                  <a:pt x="-22" y="28733"/>
                  <a:pt x="25965" y="50214"/>
                  <a:pt x="43222" y="26500"/>
                </a:cubicBezTo>
              </a:path>
            </a:pathLst>
          </a:custGeom>
          <a:solidFill>
            <a:srgbClr val="ffffff"/>
          </a:solidFill>
          <a:ln w="5040">
            <a:solidFill>
              <a:srgbClr val="ffffff"/>
            </a:solidFill>
            <a:round/>
          </a:ln>
        </p:spPr>
        <p:style>
          <a:lnRef idx="0"/>
          <a:fillRef idx="0"/>
          <a:effectRef idx="0"/>
          <a:fontRef idx="minor"/>
        </p:style>
      </p:sp>
      <p:sp>
        <p:nvSpPr>
          <p:cNvPr id="130" name="CustomShape 7"/>
          <p:cNvSpPr/>
          <p:nvPr/>
        </p:nvSpPr>
        <p:spPr>
          <a:xfrm>
            <a:off x="0" y="0"/>
            <a:ext cx="9718560" cy="6460200"/>
          </a:xfrm>
          <a:custGeom>
            <a:avLst/>
            <a:gdLst/>
            <a:ahLst/>
            <a:rect l="l" t="t" r="r" b="b"/>
            <a:pathLst>
              <a:path w="43200" h="43200">
                <a:moveTo>
                  <a:pt x="-22" y="28319"/>
                </a:moveTo>
                <a:lnTo>
                  <a:pt x="-22" y="28319"/>
                </a:lnTo>
                <a:cubicBezTo>
                  <a:pt x="-22" y="28319"/>
                  <a:pt x="24873" y="49754"/>
                  <a:pt x="43216" y="24342"/>
                </a:cubicBezTo>
              </a:path>
            </a:pathLst>
          </a:custGeom>
          <a:solidFill>
            <a:srgbClr val="ffffff"/>
          </a:solidFill>
          <a:ln w="4320">
            <a:solidFill>
              <a:srgbClr val="ffffff"/>
            </a:solidFill>
            <a:round/>
          </a:ln>
        </p:spPr>
        <p:style>
          <a:lnRef idx="0"/>
          <a:fillRef idx="0"/>
          <a:effectRef idx="0"/>
          <a:fontRef idx="minor"/>
        </p:style>
      </p:sp>
      <p:sp>
        <p:nvSpPr>
          <p:cNvPr id="131" name="CustomShape 8"/>
          <p:cNvSpPr/>
          <p:nvPr/>
        </p:nvSpPr>
        <p:spPr>
          <a:xfrm>
            <a:off x="0" y="0"/>
            <a:ext cx="9718560" cy="6460200"/>
          </a:xfrm>
          <a:custGeom>
            <a:avLst/>
            <a:gdLst/>
            <a:ahLst/>
            <a:rect l="l" t="t" r="r" b="b"/>
            <a:pathLst>
              <a:path w="43200" h="43200">
                <a:moveTo>
                  <a:pt x="-22" y="27904"/>
                </a:moveTo>
                <a:lnTo>
                  <a:pt x="-22" y="27904"/>
                </a:lnTo>
                <a:cubicBezTo>
                  <a:pt x="-22" y="27904"/>
                  <a:pt x="23782" y="49294"/>
                  <a:pt x="43211" y="22185"/>
                </a:cubicBezTo>
              </a:path>
            </a:pathLst>
          </a:custGeom>
          <a:solidFill>
            <a:srgbClr val="ffffff"/>
          </a:solidFill>
          <a:ln w="3960">
            <a:solidFill>
              <a:srgbClr val="ffffff"/>
            </a:solidFill>
            <a:round/>
          </a:ln>
        </p:spPr>
        <p:style>
          <a:lnRef idx="0"/>
          <a:fillRef idx="0"/>
          <a:effectRef idx="0"/>
          <a:fontRef idx="minor"/>
        </p:style>
      </p:sp>
      <p:sp>
        <p:nvSpPr>
          <p:cNvPr id="132" name="CustomShape 9"/>
          <p:cNvSpPr/>
          <p:nvPr/>
        </p:nvSpPr>
        <p:spPr>
          <a:xfrm>
            <a:off x="0" y="0"/>
            <a:ext cx="9718560" cy="6460200"/>
          </a:xfrm>
          <a:custGeom>
            <a:avLst/>
            <a:gdLst/>
            <a:ahLst/>
            <a:rect l="l" t="t" r="r" b="b"/>
            <a:pathLst>
              <a:path w="43200" h="43200">
                <a:moveTo>
                  <a:pt x="-22" y="27489"/>
                </a:moveTo>
                <a:lnTo>
                  <a:pt x="-22" y="27489"/>
                </a:lnTo>
                <a:cubicBezTo>
                  <a:pt x="-22" y="27489"/>
                  <a:pt x="22691" y="48834"/>
                  <a:pt x="43205" y="20027"/>
                </a:cubicBezTo>
              </a:path>
            </a:pathLst>
          </a:custGeom>
          <a:solidFill>
            <a:srgbClr val="ffffff"/>
          </a:solidFill>
          <a:ln w="3240">
            <a:solidFill>
              <a:srgbClr val="ffffff"/>
            </a:solidFill>
            <a:round/>
          </a:ln>
        </p:spPr>
        <p:style>
          <a:lnRef idx="0"/>
          <a:fillRef idx="0"/>
          <a:effectRef idx="0"/>
          <a:fontRef idx="minor"/>
        </p:style>
      </p:sp>
      <p:sp>
        <p:nvSpPr>
          <p:cNvPr id="133" name="CustomShape 10"/>
          <p:cNvSpPr/>
          <p:nvPr/>
        </p:nvSpPr>
        <p:spPr>
          <a:xfrm>
            <a:off x="0" y="0"/>
            <a:ext cx="9718560" cy="6460200"/>
          </a:xfrm>
          <a:custGeom>
            <a:avLst/>
            <a:gdLst/>
            <a:ahLst/>
            <a:rect l="l" t="t" r="r" b="b"/>
            <a:pathLst>
              <a:path w="43200" h="43200">
                <a:moveTo>
                  <a:pt x="-22" y="27075"/>
                </a:moveTo>
                <a:lnTo>
                  <a:pt x="-22" y="27075"/>
                </a:lnTo>
                <a:cubicBezTo>
                  <a:pt x="-22" y="27075"/>
                  <a:pt x="21600" y="48374"/>
                  <a:pt x="43200" y="17869"/>
                </a:cubicBezTo>
              </a:path>
            </a:pathLst>
          </a:custGeom>
          <a:solidFill>
            <a:srgbClr val="ffffff"/>
          </a:solidFill>
          <a:ln w="2520">
            <a:solidFill>
              <a:srgbClr val="ffffff"/>
            </a:solidFill>
            <a:round/>
          </a:ln>
        </p:spPr>
        <p:style>
          <a:lnRef idx="0"/>
          <a:fillRef idx="0"/>
          <a:effectRef idx="0"/>
          <a:fontRef idx="minor"/>
        </p:style>
      </p:sp>
      <p:sp>
        <p:nvSpPr>
          <p:cNvPr id="134" name="PlaceHolder 11"/>
          <p:cNvSpPr>
            <a:spLocks noGrp="1"/>
          </p:cNvSpPr>
          <p:nvPr>
            <p:ph type="title"/>
          </p:nvPr>
        </p:nvSpPr>
        <p:spPr>
          <a:xfrm>
            <a:off x="486000" y="258480"/>
            <a:ext cx="8747640" cy="1081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35" name="PlaceHolder 12"/>
          <p:cNvSpPr>
            <a:spLocks noGrp="1"/>
          </p:cNvSpPr>
          <p:nvPr>
            <p:ph type="body"/>
          </p:nvPr>
        </p:nvSpPr>
        <p:spPr>
          <a:xfrm>
            <a:off x="486000" y="1516320"/>
            <a:ext cx="8747640" cy="37580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2" name="CustomShape 1"/>
          <p:cNvSpPr/>
          <p:nvPr/>
        </p:nvSpPr>
        <p:spPr>
          <a:xfrm>
            <a:off x="3967920" y="0"/>
            <a:ext cx="2436480" cy="842760"/>
          </a:xfrm>
          <a:custGeom>
            <a:avLst/>
            <a:gdLst/>
            <a:ahLst/>
            <a:rect l="l" t="t" r="r" b="b"/>
            <a:pathLst>
              <a:path w="43200" h="43200">
                <a:moveTo>
                  <a:pt x="0" y="0"/>
                </a:moveTo>
                <a:lnTo>
                  <a:pt x="0" y="0"/>
                </a:lnTo>
                <a:cubicBezTo>
                  <a:pt x="1690" y="6213"/>
                  <a:pt x="3698" y="13338"/>
                  <a:pt x="6091" y="21902"/>
                </a:cubicBezTo>
                <a:lnTo>
                  <a:pt x="6091" y="21902"/>
                </a:lnTo>
                <a:cubicBezTo>
                  <a:pt x="12043" y="43199"/>
                  <a:pt x="17573" y="35347"/>
                  <a:pt x="23417" y="30579"/>
                </a:cubicBezTo>
                <a:lnTo>
                  <a:pt x="23417" y="30579"/>
                </a:lnTo>
                <a:cubicBezTo>
                  <a:pt x="29984" y="25223"/>
                  <a:pt x="42123" y="14119"/>
                  <a:pt x="42860" y="5640"/>
                </a:cubicBezTo>
                <a:lnTo>
                  <a:pt x="42860" y="5640"/>
                </a:lnTo>
                <a:cubicBezTo>
                  <a:pt x="42960" y="4507"/>
                  <a:pt x="43072" y="2479"/>
                  <a:pt x="43200" y="0"/>
                </a:cubicBezTo>
                <a:lnTo>
                  <a:pt x="0" y="0"/>
                </a:lnTo>
                <a:close/>
              </a:path>
            </a:pathLst>
          </a:custGeom>
          <a:solidFill>
            <a:schemeClr val="bg1">
              <a:lumMod val="85000"/>
            </a:schemeClr>
          </a:solidFill>
          <a:ln w="9360">
            <a:noFill/>
          </a:ln>
        </p:spPr>
        <p:style>
          <a:lnRef idx="0"/>
          <a:fillRef idx="0"/>
          <a:effectRef idx="0"/>
          <a:fontRef idx="minor"/>
        </p:style>
      </p:sp>
      <p:sp>
        <p:nvSpPr>
          <p:cNvPr id="173" name="CustomShape 2"/>
          <p:cNvSpPr/>
          <p:nvPr/>
        </p:nvSpPr>
        <p:spPr>
          <a:xfrm>
            <a:off x="-19800" y="0"/>
            <a:ext cx="1113840" cy="1696680"/>
          </a:xfrm>
          <a:custGeom>
            <a:avLst/>
            <a:gdLst/>
            <a:ahLst/>
            <a:rect l="l" t="t" r="r" b="b"/>
            <a:pathLst>
              <a:path w="43200" h="43200">
                <a:moveTo>
                  <a:pt x="31743" y="2484"/>
                </a:moveTo>
                <a:lnTo>
                  <a:pt x="31743" y="2484"/>
                </a:lnTo>
                <a:cubicBezTo>
                  <a:pt x="30428" y="1799"/>
                  <a:pt x="28450" y="1080"/>
                  <a:pt x="26054" y="0"/>
                </a:cubicBezTo>
                <a:lnTo>
                  <a:pt x="0" y="0"/>
                </a:lnTo>
                <a:lnTo>
                  <a:pt x="0" y="34200"/>
                </a:lnTo>
                <a:lnTo>
                  <a:pt x="0" y="34200"/>
                </a:lnTo>
                <a:cubicBezTo>
                  <a:pt x="7029" y="37461"/>
                  <a:pt x="14504" y="41491"/>
                  <a:pt x="25070" y="40664"/>
                </a:cubicBezTo>
                <a:lnTo>
                  <a:pt x="25070" y="40664"/>
                </a:lnTo>
                <a:cubicBezTo>
                  <a:pt x="33399" y="40015"/>
                  <a:pt x="43200" y="43200"/>
                  <a:pt x="39593" y="28375"/>
                </a:cubicBezTo>
                <a:lnTo>
                  <a:pt x="39593" y="28375"/>
                </a:lnTo>
                <a:cubicBezTo>
                  <a:pt x="35986" y="13550"/>
                  <a:pt x="38530" y="6023"/>
                  <a:pt x="31743" y="2484"/>
                </a:cubicBezTo>
                <a:close/>
              </a:path>
            </a:pathLst>
          </a:custGeom>
          <a:solidFill>
            <a:schemeClr val="bg1">
              <a:lumMod val="85000"/>
            </a:schemeClr>
          </a:solidFill>
          <a:ln w="9360">
            <a:noFill/>
          </a:ln>
        </p:spPr>
        <p:style>
          <a:lnRef idx="0"/>
          <a:fillRef idx="0"/>
          <a:effectRef idx="0"/>
          <a:fontRef idx="minor"/>
        </p:style>
      </p:sp>
      <p:sp>
        <p:nvSpPr>
          <p:cNvPr id="174" name="CustomShape 3"/>
          <p:cNvSpPr/>
          <p:nvPr/>
        </p:nvSpPr>
        <p:spPr>
          <a:xfrm>
            <a:off x="1305360" y="0"/>
            <a:ext cx="3059280" cy="2464200"/>
          </a:xfrm>
          <a:custGeom>
            <a:avLst/>
            <a:gdLst/>
            <a:ahLst/>
            <a:rect l="l" t="t" r="r" b="b"/>
            <a:pathLst>
              <a:path w="43200" h="43200">
                <a:moveTo>
                  <a:pt x="32864" y="0"/>
                </a:moveTo>
                <a:lnTo>
                  <a:pt x="10583" y="0"/>
                </a:lnTo>
                <a:lnTo>
                  <a:pt x="10583" y="0"/>
                </a:lnTo>
                <a:cubicBezTo>
                  <a:pt x="9017" y="532"/>
                  <a:pt x="7515" y="1058"/>
                  <a:pt x="6214" y="1509"/>
                </a:cubicBezTo>
                <a:lnTo>
                  <a:pt x="6214" y="1509"/>
                </a:lnTo>
                <a:cubicBezTo>
                  <a:pt x="1428" y="3166"/>
                  <a:pt x="0" y="6109"/>
                  <a:pt x="212" y="8072"/>
                </a:cubicBezTo>
                <a:lnTo>
                  <a:pt x="212" y="8072"/>
                </a:lnTo>
                <a:cubicBezTo>
                  <a:pt x="758" y="13092"/>
                  <a:pt x="1111" y="20742"/>
                  <a:pt x="1212" y="25114"/>
                </a:cubicBezTo>
                <a:lnTo>
                  <a:pt x="1212" y="25114"/>
                </a:lnTo>
                <a:cubicBezTo>
                  <a:pt x="1301" y="28962"/>
                  <a:pt x="4204" y="30446"/>
                  <a:pt x="6906" y="31937"/>
                </a:cubicBezTo>
                <a:lnTo>
                  <a:pt x="6906" y="31937"/>
                </a:lnTo>
                <a:cubicBezTo>
                  <a:pt x="9246" y="33229"/>
                  <a:pt x="19775" y="38395"/>
                  <a:pt x="22112" y="39685"/>
                </a:cubicBezTo>
                <a:lnTo>
                  <a:pt x="22112" y="39685"/>
                </a:lnTo>
                <a:cubicBezTo>
                  <a:pt x="22112" y="39685"/>
                  <a:pt x="27355" y="43200"/>
                  <a:pt x="30298" y="38395"/>
                </a:cubicBezTo>
                <a:lnTo>
                  <a:pt x="30298" y="38395"/>
                </a:lnTo>
                <a:cubicBezTo>
                  <a:pt x="33277" y="33533"/>
                  <a:pt x="36665" y="27667"/>
                  <a:pt x="39367" y="23576"/>
                </a:cubicBezTo>
                <a:lnTo>
                  <a:pt x="39367" y="23576"/>
                </a:lnTo>
                <a:cubicBezTo>
                  <a:pt x="41761" y="19953"/>
                  <a:pt x="43200" y="17587"/>
                  <a:pt x="40977" y="12816"/>
                </a:cubicBezTo>
                <a:lnTo>
                  <a:pt x="40977" y="12816"/>
                </a:lnTo>
                <a:cubicBezTo>
                  <a:pt x="39697" y="10062"/>
                  <a:pt x="35347" y="3936"/>
                  <a:pt x="32864" y="0"/>
                </a:cubicBezTo>
                <a:close/>
              </a:path>
            </a:pathLst>
          </a:custGeom>
          <a:solidFill>
            <a:schemeClr val="bg1">
              <a:lumMod val="85000"/>
            </a:schemeClr>
          </a:solidFill>
          <a:ln w="9360">
            <a:noFill/>
          </a:ln>
        </p:spPr>
        <p:style>
          <a:lnRef idx="0"/>
          <a:fillRef idx="0"/>
          <a:effectRef idx="0"/>
          <a:fontRef idx="minor"/>
        </p:style>
      </p:sp>
      <p:sp>
        <p:nvSpPr>
          <p:cNvPr id="175" name="PlaceHolder 4"/>
          <p:cNvSpPr>
            <a:spLocks noGrp="1"/>
          </p:cNvSpPr>
          <p:nvPr>
            <p:ph type="title"/>
          </p:nvPr>
        </p:nvSpPr>
        <p:spPr>
          <a:xfrm>
            <a:off x="486000" y="258480"/>
            <a:ext cx="8747280" cy="108144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176" name="PlaceHolder 5"/>
          <p:cNvSpPr>
            <a:spLocks noGrp="1"/>
          </p:cNvSpPr>
          <p:nvPr>
            <p:ph type="body"/>
          </p:nvPr>
        </p:nvSpPr>
        <p:spPr>
          <a:xfrm>
            <a:off x="486000" y="1516320"/>
            <a:ext cx="8747640" cy="37580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3" name="CustomShape 1"/>
          <p:cNvSpPr/>
          <p:nvPr/>
        </p:nvSpPr>
        <p:spPr>
          <a:xfrm>
            <a:off x="3967920" y="0"/>
            <a:ext cx="2436480" cy="842760"/>
          </a:xfrm>
          <a:custGeom>
            <a:avLst/>
            <a:gdLst/>
            <a:ahLst/>
            <a:rect l="l" t="t" r="r" b="b"/>
            <a:pathLst>
              <a:path w="43200" h="43200">
                <a:moveTo>
                  <a:pt x="0" y="0"/>
                </a:moveTo>
                <a:lnTo>
                  <a:pt x="0" y="0"/>
                </a:lnTo>
                <a:cubicBezTo>
                  <a:pt x="1690" y="6213"/>
                  <a:pt x="3698" y="13338"/>
                  <a:pt x="6091" y="21902"/>
                </a:cubicBezTo>
                <a:lnTo>
                  <a:pt x="6091" y="21902"/>
                </a:lnTo>
                <a:cubicBezTo>
                  <a:pt x="12043" y="43199"/>
                  <a:pt x="17573" y="35347"/>
                  <a:pt x="23417" y="30579"/>
                </a:cubicBezTo>
                <a:lnTo>
                  <a:pt x="23417" y="30579"/>
                </a:lnTo>
                <a:cubicBezTo>
                  <a:pt x="29984" y="25223"/>
                  <a:pt x="42123" y="14119"/>
                  <a:pt x="42860" y="5640"/>
                </a:cubicBezTo>
                <a:lnTo>
                  <a:pt x="42860" y="5640"/>
                </a:lnTo>
                <a:cubicBezTo>
                  <a:pt x="42960" y="4507"/>
                  <a:pt x="43072" y="2479"/>
                  <a:pt x="43200" y="0"/>
                </a:cubicBezTo>
                <a:lnTo>
                  <a:pt x="0" y="0"/>
                </a:lnTo>
                <a:close/>
              </a:path>
            </a:pathLst>
          </a:custGeom>
          <a:solidFill>
            <a:schemeClr val="bg1">
              <a:lumMod val="85000"/>
            </a:schemeClr>
          </a:solidFill>
          <a:ln w="9360">
            <a:noFill/>
          </a:ln>
        </p:spPr>
        <p:style>
          <a:lnRef idx="0"/>
          <a:fillRef idx="0"/>
          <a:effectRef idx="0"/>
          <a:fontRef idx="minor"/>
        </p:style>
      </p:sp>
      <p:sp>
        <p:nvSpPr>
          <p:cNvPr id="214" name="CustomShape 2"/>
          <p:cNvSpPr/>
          <p:nvPr/>
        </p:nvSpPr>
        <p:spPr>
          <a:xfrm>
            <a:off x="-19800" y="0"/>
            <a:ext cx="1113840" cy="1696680"/>
          </a:xfrm>
          <a:custGeom>
            <a:avLst/>
            <a:gdLst/>
            <a:ahLst/>
            <a:rect l="l" t="t" r="r" b="b"/>
            <a:pathLst>
              <a:path w="43200" h="43200">
                <a:moveTo>
                  <a:pt x="31743" y="2484"/>
                </a:moveTo>
                <a:lnTo>
                  <a:pt x="31743" y="2484"/>
                </a:lnTo>
                <a:cubicBezTo>
                  <a:pt x="30428" y="1799"/>
                  <a:pt x="28450" y="1080"/>
                  <a:pt x="26054" y="0"/>
                </a:cubicBezTo>
                <a:lnTo>
                  <a:pt x="0" y="0"/>
                </a:lnTo>
                <a:lnTo>
                  <a:pt x="0" y="34200"/>
                </a:lnTo>
                <a:lnTo>
                  <a:pt x="0" y="34200"/>
                </a:lnTo>
                <a:cubicBezTo>
                  <a:pt x="7029" y="37461"/>
                  <a:pt x="14504" y="41491"/>
                  <a:pt x="25070" y="40664"/>
                </a:cubicBezTo>
                <a:lnTo>
                  <a:pt x="25070" y="40664"/>
                </a:lnTo>
                <a:cubicBezTo>
                  <a:pt x="33399" y="40015"/>
                  <a:pt x="43200" y="43200"/>
                  <a:pt x="39593" y="28375"/>
                </a:cubicBezTo>
                <a:lnTo>
                  <a:pt x="39593" y="28375"/>
                </a:lnTo>
                <a:cubicBezTo>
                  <a:pt x="35986" y="13550"/>
                  <a:pt x="38530" y="6023"/>
                  <a:pt x="31743" y="2484"/>
                </a:cubicBezTo>
                <a:close/>
              </a:path>
            </a:pathLst>
          </a:custGeom>
          <a:solidFill>
            <a:schemeClr val="bg1">
              <a:lumMod val="85000"/>
            </a:schemeClr>
          </a:solidFill>
          <a:ln w="9360">
            <a:noFill/>
          </a:ln>
        </p:spPr>
        <p:style>
          <a:lnRef idx="0"/>
          <a:fillRef idx="0"/>
          <a:effectRef idx="0"/>
          <a:fontRef idx="minor"/>
        </p:style>
      </p:sp>
      <p:sp>
        <p:nvSpPr>
          <p:cNvPr id="215" name="CustomShape 3"/>
          <p:cNvSpPr/>
          <p:nvPr/>
        </p:nvSpPr>
        <p:spPr>
          <a:xfrm>
            <a:off x="1305360" y="0"/>
            <a:ext cx="3059280" cy="2464200"/>
          </a:xfrm>
          <a:custGeom>
            <a:avLst/>
            <a:gdLst/>
            <a:ahLst/>
            <a:rect l="l" t="t" r="r" b="b"/>
            <a:pathLst>
              <a:path w="43200" h="43200">
                <a:moveTo>
                  <a:pt x="32864" y="0"/>
                </a:moveTo>
                <a:lnTo>
                  <a:pt x="10583" y="0"/>
                </a:lnTo>
                <a:lnTo>
                  <a:pt x="10583" y="0"/>
                </a:lnTo>
                <a:cubicBezTo>
                  <a:pt x="9017" y="532"/>
                  <a:pt x="7515" y="1058"/>
                  <a:pt x="6214" y="1509"/>
                </a:cubicBezTo>
                <a:lnTo>
                  <a:pt x="6214" y="1509"/>
                </a:lnTo>
                <a:cubicBezTo>
                  <a:pt x="1428" y="3166"/>
                  <a:pt x="0" y="6109"/>
                  <a:pt x="212" y="8072"/>
                </a:cubicBezTo>
                <a:lnTo>
                  <a:pt x="212" y="8072"/>
                </a:lnTo>
                <a:cubicBezTo>
                  <a:pt x="758" y="13092"/>
                  <a:pt x="1111" y="20742"/>
                  <a:pt x="1212" y="25114"/>
                </a:cubicBezTo>
                <a:lnTo>
                  <a:pt x="1212" y="25114"/>
                </a:lnTo>
                <a:cubicBezTo>
                  <a:pt x="1301" y="28962"/>
                  <a:pt x="4204" y="30446"/>
                  <a:pt x="6906" y="31937"/>
                </a:cubicBezTo>
                <a:lnTo>
                  <a:pt x="6906" y="31937"/>
                </a:lnTo>
                <a:cubicBezTo>
                  <a:pt x="9246" y="33229"/>
                  <a:pt x="19775" y="38395"/>
                  <a:pt x="22112" y="39685"/>
                </a:cubicBezTo>
                <a:lnTo>
                  <a:pt x="22112" y="39685"/>
                </a:lnTo>
                <a:cubicBezTo>
                  <a:pt x="22112" y="39685"/>
                  <a:pt x="27355" y="43200"/>
                  <a:pt x="30298" y="38395"/>
                </a:cubicBezTo>
                <a:lnTo>
                  <a:pt x="30298" y="38395"/>
                </a:lnTo>
                <a:cubicBezTo>
                  <a:pt x="33277" y="33533"/>
                  <a:pt x="36665" y="27667"/>
                  <a:pt x="39367" y="23576"/>
                </a:cubicBezTo>
                <a:lnTo>
                  <a:pt x="39367" y="23576"/>
                </a:lnTo>
                <a:cubicBezTo>
                  <a:pt x="41761" y="19953"/>
                  <a:pt x="43200" y="17587"/>
                  <a:pt x="40977" y="12816"/>
                </a:cubicBezTo>
                <a:lnTo>
                  <a:pt x="40977" y="12816"/>
                </a:lnTo>
                <a:cubicBezTo>
                  <a:pt x="39697" y="10062"/>
                  <a:pt x="35347" y="3936"/>
                  <a:pt x="32864" y="0"/>
                </a:cubicBezTo>
                <a:close/>
              </a:path>
            </a:pathLst>
          </a:custGeom>
          <a:solidFill>
            <a:schemeClr val="bg1">
              <a:lumMod val="85000"/>
            </a:schemeClr>
          </a:solidFill>
          <a:ln w="9360">
            <a:noFill/>
          </a:ln>
        </p:spPr>
        <p:style>
          <a:lnRef idx="0"/>
          <a:fillRef idx="0"/>
          <a:effectRef idx="0"/>
          <a:fontRef idx="minor"/>
        </p:style>
      </p:sp>
      <p:sp>
        <p:nvSpPr>
          <p:cNvPr id="216" name="PlaceHolder 4"/>
          <p:cNvSpPr>
            <a:spLocks noGrp="1"/>
          </p:cNvSpPr>
          <p:nvPr>
            <p:ph type="title"/>
          </p:nvPr>
        </p:nvSpPr>
        <p:spPr>
          <a:xfrm>
            <a:off x="486000" y="258480"/>
            <a:ext cx="8747640" cy="1081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217" name="PlaceHolder 5"/>
          <p:cNvSpPr>
            <a:spLocks noGrp="1"/>
          </p:cNvSpPr>
          <p:nvPr>
            <p:ph type="body"/>
          </p:nvPr>
        </p:nvSpPr>
        <p:spPr>
          <a:xfrm>
            <a:off x="486000" y="1516320"/>
            <a:ext cx="8747640" cy="37580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254" name="PlaceHolder 1"/>
          <p:cNvSpPr>
            <a:spLocks noGrp="1"/>
          </p:cNvSpPr>
          <p:nvPr>
            <p:ph type="title"/>
          </p:nvPr>
        </p:nvSpPr>
        <p:spPr>
          <a:xfrm>
            <a:off x="486000" y="258480"/>
            <a:ext cx="8747640" cy="1081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255" name="PlaceHolder 2"/>
          <p:cNvSpPr>
            <a:spLocks noGrp="1"/>
          </p:cNvSpPr>
          <p:nvPr>
            <p:ph type="body"/>
          </p:nvPr>
        </p:nvSpPr>
        <p:spPr>
          <a:xfrm>
            <a:off x="486000" y="1516320"/>
            <a:ext cx="8747640" cy="37580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292" name="PlaceHolder 1"/>
          <p:cNvSpPr>
            <a:spLocks noGrp="1"/>
          </p:cNvSpPr>
          <p:nvPr>
            <p:ph type="title"/>
          </p:nvPr>
        </p:nvSpPr>
        <p:spPr>
          <a:xfrm>
            <a:off x="486000" y="258480"/>
            <a:ext cx="8747280" cy="108144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293" name="PlaceHolder 2"/>
          <p:cNvSpPr>
            <a:spLocks noGrp="1"/>
          </p:cNvSpPr>
          <p:nvPr>
            <p:ph type="body"/>
          </p:nvPr>
        </p:nvSpPr>
        <p:spPr>
          <a:xfrm>
            <a:off x="486000" y="1516320"/>
            <a:ext cx="8747640" cy="37580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0" name="CustomShape 1"/>
          <p:cNvSpPr/>
          <p:nvPr/>
        </p:nvSpPr>
        <p:spPr>
          <a:xfrm>
            <a:off x="3967920" y="0"/>
            <a:ext cx="2436480" cy="842760"/>
          </a:xfrm>
          <a:custGeom>
            <a:avLst/>
            <a:gdLst/>
            <a:ahLst/>
            <a:rect l="l" t="t" r="r" b="b"/>
            <a:pathLst>
              <a:path w="43200" h="43200">
                <a:moveTo>
                  <a:pt x="0" y="0"/>
                </a:moveTo>
                <a:lnTo>
                  <a:pt x="0" y="0"/>
                </a:lnTo>
                <a:cubicBezTo>
                  <a:pt x="1690" y="6213"/>
                  <a:pt x="3698" y="13338"/>
                  <a:pt x="6091" y="21902"/>
                </a:cubicBezTo>
                <a:lnTo>
                  <a:pt x="6091" y="21902"/>
                </a:lnTo>
                <a:cubicBezTo>
                  <a:pt x="12043" y="43199"/>
                  <a:pt x="17573" y="35347"/>
                  <a:pt x="23417" y="30579"/>
                </a:cubicBezTo>
                <a:lnTo>
                  <a:pt x="23417" y="30579"/>
                </a:lnTo>
                <a:cubicBezTo>
                  <a:pt x="29984" y="25223"/>
                  <a:pt x="42123" y="14119"/>
                  <a:pt x="42860" y="5640"/>
                </a:cubicBezTo>
                <a:lnTo>
                  <a:pt x="42860" y="5640"/>
                </a:lnTo>
                <a:cubicBezTo>
                  <a:pt x="42960" y="4507"/>
                  <a:pt x="43072" y="2479"/>
                  <a:pt x="43200" y="0"/>
                </a:cubicBezTo>
                <a:lnTo>
                  <a:pt x="0" y="0"/>
                </a:lnTo>
                <a:close/>
              </a:path>
            </a:pathLst>
          </a:custGeom>
          <a:solidFill>
            <a:schemeClr val="bg1">
              <a:lumMod val="85000"/>
            </a:schemeClr>
          </a:solidFill>
          <a:ln w="9360">
            <a:noFill/>
          </a:ln>
        </p:spPr>
        <p:style>
          <a:lnRef idx="0"/>
          <a:fillRef idx="0"/>
          <a:effectRef idx="0"/>
          <a:fontRef idx="minor"/>
        </p:style>
      </p:sp>
      <p:sp>
        <p:nvSpPr>
          <p:cNvPr id="331" name="CustomShape 2"/>
          <p:cNvSpPr/>
          <p:nvPr/>
        </p:nvSpPr>
        <p:spPr>
          <a:xfrm>
            <a:off x="-19800" y="0"/>
            <a:ext cx="1113840" cy="1696680"/>
          </a:xfrm>
          <a:custGeom>
            <a:avLst/>
            <a:gdLst/>
            <a:ahLst/>
            <a:rect l="l" t="t" r="r" b="b"/>
            <a:pathLst>
              <a:path w="43200" h="43200">
                <a:moveTo>
                  <a:pt x="31743" y="2484"/>
                </a:moveTo>
                <a:lnTo>
                  <a:pt x="31743" y="2484"/>
                </a:lnTo>
                <a:cubicBezTo>
                  <a:pt x="30428" y="1799"/>
                  <a:pt x="28450" y="1080"/>
                  <a:pt x="26054" y="0"/>
                </a:cubicBezTo>
                <a:lnTo>
                  <a:pt x="0" y="0"/>
                </a:lnTo>
                <a:lnTo>
                  <a:pt x="0" y="34200"/>
                </a:lnTo>
                <a:lnTo>
                  <a:pt x="0" y="34200"/>
                </a:lnTo>
                <a:cubicBezTo>
                  <a:pt x="7029" y="37461"/>
                  <a:pt x="14504" y="41491"/>
                  <a:pt x="25070" y="40664"/>
                </a:cubicBezTo>
                <a:lnTo>
                  <a:pt x="25070" y="40664"/>
                </a:lnTo>
                <a:cubicBezTo>
                  <a:pt x="33399" y="40015"/>
                  <a:pt x="43200" y="43200"/>
                  <a:pt x="39593" y="28375"/>
                </a:cubicBezTo>
                <a:lnTo>
                  <a:pt x="39593" y="28375"/>
                </a:lnTo>
                <a:cubicBezTo>
                  <a:pt x="35986" y="13550"/>
                  <a:pt x="38530" y="6023"/>
                  <a:pt x="31743" y="2484"/>
                </a:cubicBezTo>
                <a:close/>
              </a:path>
            </a:pathLst>
          </a:custGeom>
          <a:solidFill>
            <a:schemeClr val="bg1">
              <a:lumMod val="85000"/>
            </a:schemeClr>
          </a:solidFill>
          <a:ln w="9360">
            <a:noFill/>
          </a:ln>
        </p:spPr>
        <p:style>
          <a:lnRef idx="0"/>
          <a:fillRef idx="0"/>
          <a:effectRef idx="0"/>
          <a:fontRef idx="minor"/>
        </p:style>
      </p:sp>
      <p:sp>
        <p:nvSpPr>
          <p:cNvPr id="332" name="CustomShape 3"/>
          <p:cNvSpPr/>
          <p:nvPr/>
        </p:nvSpPr>
        <p:spPr>
          <a:xfrm>
            <a:off x="1305360" y="0"/>
            <a:ext cx="3059280" cy="2464200"/>
          </a:xfrm>
          <a:custGeom>
            <a:avLst/>
            <a:gdLst/>
            <a:ahLst/>
            <a:rect l="l" t="t" r="r" b="b"/>
            <a:pathLst>
              <a:path w="43200" h="43200">
                <a:moveTo>
                  <a:pt x="32864" y="0"/>
                </a:moveTo>
                <a:lnTo>
                  <a:pt x="10583" y="0"/>
                </a:lnTo>
                <a:lnTo>
                  <a:pt x="10583" y="0"/>
                </a:lnTo>
                <a:cubicBezTo>
                  <a:pt x="9017" y="532"/>
                  <a:pt x="7515" y="1058"/>
                  <a:pt x="6214" y="1509"/>
                </a:cubicBezTo>
                <a:lnTo>
                  <a:pt x="6214" y="1509"/>
                </a:lnTo>
                <a:cubicBezTo>
                  <a:pt x="1428" y="3166"/>
                  <a:pt x="0" y="6109"/>
                  <a:pt x="212" y="8072"/>
                </a:cubicBezTo>
                <a:lnTo>
                  <a:pt x="212" y="8072"/>
                </a:lnTo>
                <a:cubicBezTo>
                  <a:pt x="758" y="13092"/>
                  <a:pt x="1111" y="20742"/>
                  <a:pt x="1212" y="25114"/>
                </a:cubicBezTo>
                <a:lnTo>
                  <a:pt x="1212" y="25114"/>
                </a:lnTo>
                <a:cubicBezTo>
                  <a:pt x="1301" y="28962"/>
                  <a:pt x="4204" y="30446"/>
                  <a:pt x="6906" y="31937"/>
                </a:cubicBezTo>
                <a:lnTo>
                  <a:pt x="6906" y="31937"/>
                </a:lnTo>
                <a:cubicBezTo>
                  <a:pt x="9246" y="33229"/>
                  <a:pt x="19775" y="38395"/>
                  <a:pt x="22112" y="39685"/>
                </a:cubicBezTo>
                <a:lnTo>
                  <a:pt x="22112" y="39685"/>
                </a:lnTo>
                <a:cubicBezTo>
                  <a:pt x="22112" y="39685"/>
                  <a:pt x="27355" y="43200"/>
                  <a:pt x="30298" y="38395"/>
                </a:cubicBezTo>
                <a:lnTo>
                  <a:pt x="30298" y="38395"/>
                </a:lnTo>
                <a:cubicBezTo>
                  <a:pt x="33277" y="33533"/>
                  <a:pt x="36665" y="27667"/>
                  <a:pt x="39367" y="23576"/>
                </a:cubicBezTo>
                <a:lnTo>
                  <a:pt x="39367" y="23576"/>
                </a:lnTo>
                <a:cubicBezTo>
                  <a:pt x="41761" y="19953"/>
                  <a:pt x="43200" y="17587"/>
                  <a:pt x="40977" y="12816"/>
                </a:cubicBezTo>
                <a:lnTo>
                  <a:pt x="40977" y="12816"/>
                </a:lnTo>
                <a:cubicBezTo>
                  <a:pt x="39697" y="10062"/>
                  <a:pt x="35347" y="3936"/>
                  <a:pt x="32864" y="0"/>
                </a:cubicBezTo>
                <a:close/>
              </a:path>
            </a:pathLst>
          </a:custGeom>
          <a:solidFill>
            <a:schemeClr val="bg1">
              <a:lumMod val="85000"/>
            </a:schemeClr>
          </a:solidFill>
          <a:ln w="9360">
            <a:noFill/>
          </a:ln>
        </p:spPr>
        <p:style>
          <a:lnRef idx="0"/>
          <a:fillRef idx="0"/>
          <a:effectRef idx="0"/>
          <a:fontRef idx="minor"/>
        </p:style>
      </p:sp>
      <p:sp>
        <p:nvSpPr>
          <p:cNvPr id="333" name="PlaceHolder 4"/>
          <p:cNvSpPr>
            <a:spLocks noGrp="1"/>
          </p:cNvSpPr>
          <p:nvPr>
            <p:ph type="title"/>
          </p:nvPr>
        </p:nvSpPr>
        <p:spPr>
          <a:xfrm>
            <a:off x="486000" y="258480"/>
            <a:ext cx="8747280" cy="108144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334" name="PlaceHolder 5"/>
          <p:cNvSpPr>
            <a:spLocks noGrp="1"/>
          </p:cNvSpPr>
          <p:nvPr>
            <p:ph type="body"/>
          </p:nvPr>
        </p:nvSpPr>
        <p:spPr>
          <a:xfrm>
            <a:off x="486000" y="1516320"/>
            <a:ext cx="8747640" cy="37580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61.xml"/>
</Relationships>
</file>

<file path=ppt/slides/_rels/slide1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73.xml"/>
</Relationships>
</file>

<file path=ppt/slides/_rels/slide1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73.xml"/>
</Relationships>
</file>

<file path=ppt/slides/_rels/slide19.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7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7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89.xml"/>
</Relationships>
</file>

<file path=ppt/slides/_rels/slide22.xml.rels><?xml version="1.0" encoding="UTF-8"?>
<Relationships xmlns="http://schemas.openxmlformats.org/package/2006/relationships"><Relationship Id="rId1" Type="http://schemas.openxmlformats.org/officeDocument/2006/relationships/hyperlink" Target="http://127.0.0.1:8082/" TargetMode="External"/><Relationship Id="rId2"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01.xml"/>
</Relationships>
</file>

<file path=ppt/slides/_rels/slide24.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01.xml"/>
</Relationships>
</file>

<file path=ppt/slides/_rels/slide25.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13.xml"/>
</Relationships>
</file>

<file path=ppt/slides/_rels/slide26.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01.xml"/>
</Relationships>
</file>

<file path=ppt/slides/_rels/slide27.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21.xml"/>
</Relationships>
</file>

<file path=ppt/slides/_rels/slide28.xml.rels><?xml version="1.0" encoding="UTF-8"?>
<Relationships xmlns="http://schemas.openxmlformats.org/package/2006/relationships"><Relationship Id="rId1" Type="http://schemas.openxmlformats.org/officeDocument/2006/relationships/hyperlink" Target="http://127.0.0.1:8082/" TargetMode="External"/><Relationship Id="rId2" Type="http://schemas.openxmlformats.org/officeDocument/2006/relationships/image" Target="../media/image30.png"/><Relationship Id="rId3" Type="http://schemas.openxmlformats.org/officeDocument/2006/relationships/slideLayout" Target="../slideLayouts/slideLayout137.xml"/>
</Relationships>
</file>

<file path=ppt/slides/_rels/slide29.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137.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16.xml"/>
</Relationships>
</file>

<file path=ppt/slides/_rels/slide30.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37.xml"/>
</Relationships>
</file>

<file path=ppt/slides/_rels/slide31.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01.xml"/>
</Relationships>
</file>

<file path=ppt/slides/_rels/slide32.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37.xml"/>
</Relationships>
</file>

<file path=ppt/slides/_rels/slide33.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slideLayout" Target="../slideLayouts/slideLayout145.xml"/>
</Relationships>
</file>

<file path=ppt/slides/_rels/slide34.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37.xml"/>
</Relationships>
</file>

<file path=ppt/slides/_rels/slide35.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137.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7.xml"/>
</Relationships>
</file>

<file path=ppt/slides/_rels/slide37.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137.xml"/>
</Relationships>
</file>

<file path=ppt/slides/_rels/slide38.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37.xml"/>
</Relationships>
</file>

<file path=ppt/slides/_rels/slide39.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43.png"/><Relationship Id="rId3" Type="http://schemas.openxmlformats.org/officeDocument/2006/relationships/slideLayout" Target="../slideLayouts/slideLayout137.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image" Target="../media/image45.png"/><Relationship Id="rId3" Type="http://schemas.openxmlformats.org/officeDocument/2006/relationships/slideLayout" Target="../slideLayouts/slideLayout137.xml"/>
</Relationships>
</file>

<file path=ppt/slides/_rels/slide41.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137.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7.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hyperlink" Target="http://127.0.0.1:8082/" TargetMode="Externa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5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3" name="CustomShape 1"/>
          <p:cNvSpPr/>
          <p:nvPr/>
        </p:nvSpPr>
        <p:spPr>
          <a:xfrm>
            <a:off x="1800000" y="900000"/>
            <a:ext cx="6471360" cy="12513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IN" sz="2400" spc="-1" strike="noStrike">
                <a:solidFill>
                  <a:srgbClr val="ff0000"/>
                </a:solidFill>
                <a:latin typeface="MathJax_Main"/>
                <a:ea typeface="DejaVu Sans"/>
              </a:rPr>
              <a:t>PROJECT</a:t>
            </a:r>
            <a:endParaRPr b="0" lang="en-IN" sz="2400" spc="-1" strike="noStrike">
              <a:latin typeface="Arial"/>
            </a:endParaRPr>
          </a:p>
        </p:txBody>
      </p:sp>
      <p:sp>
        <p:nvSpPr>
          <p:cNvPr id="534" name="CustomShape 2"/>
          <p:cNvSpPr/>
          <p:nvPr/>
        </p:nvSpPr>
        <p:spPr>
          <a:xfrm>
            <a:off x="1800000" y="1980000"/>
            <a:ext cx="6471360" cy="12513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IN" sz="4400" spc="-1" strike="noStrike">
                <a:solidFill>
                  <a:srgbClr val="2a6099"/>
                </a:solidFill>
                <a:latin typeface="Comic Sans MS"/>
                <a:ea typeface="DejaVu Sans"/>
              </a:rPr>
              <a:t>Decomp-Java</a:t>
            </a:r>
            <a:endParaRPr b="0" lang="en-IN" sz="4400" spc="-1" strike="noStrike">
              <a:latin typeface="Arial"/>
            </a:endParaRPr>
          </a:p>
        </p:txBody>
      </p:sp>
      <p:sp>
        <p:nvSpPr>
          <p:cNvPr id="535" name="CustomShape 3"/>
          <p:cNvSpPr/>
          <p:nvPr/>
        </p:nvSpPr>
        <p:spPr>
          <a:xfrm>
            <a:off x="5625720" y="4097160"/>
            <a:ext cx="3963600" cy="14742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IN" sz="1200" spc="-1" strike="noStrike">
                <a:solidFill>
                  <a:srgbClr val="000000"/>
                </a:solidFill>
                <a:latin typeface="MathJax_Main"/>
                <a:ea typeface="DejaVu Sans"/>
              </a:rPr>
              <a:t>Presented by :- Karan Kumar</a:t>
            </a:r>
            <a:endParaRPr b="0" lang="en-IN" sz="1200" spc="-1" strike="noStrike">
              <a:latin typeface="Arial"/>
            </a:endParaRPr>
          </a:p>
          <a:p>
            <a:pPr algn="ctr">
              <a:lnSpc>
                <a:spcPct val="100000"/>
              </a:lnSpc>
            </a:pPr>
            <a:r>
              <a:rPr b="1" lang="en-IN" sz="1200" spc="-1" strike="noStrike">
                <a:solidFill>
                  <a:srgbClr val="000000"/>
                </a:solidFill>
                <a:latin typeface="MathJax_Main"/>
                <a:ea typeface="DejaVu Sans"/>
              </a:rPr>
              <a:t>Roll no :- 8718120</a:t>
            </a:r>
            <a:endParaRPr b="0" lang="en-IN" sz="1200" spc="-1" strike="noStrike">
              <a:latin typeface="Arial"/>
            </a:endParaRPr>
          </a:p>
        </p:txBody>
      </p:sp>
      <p:sp>
        <p:nvSpPr>
          <p:cNvPr id="536" name="CustomShape 4"/>
          <p:cNvSpPr/>
          <p:nvPr/>
        </p:nvSpPr>
        <p:spPr>
          <a:xfrm>
            <a:off x="2536560" y="3409920"/>
            <a:ext cx="5070240" cy="3513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IN" sz="1200" spc="-1" strike="noStrike">
                <a:solidFill>
                  <a:srgbClr val="000000"/>
                </a:solidFill>
                <a:latin typeface="MathJax_Main"/>
                <a:ea typeface="DejaVu Sans"/>
              </a:rPr>
              <a:t>Utility to display java sources from CLASS files,to help in reversing engineering java programs and perform security auditing.</a:t>
            </a:r>
            <a:endParaRPr b="0" lang="en-IN" sz="1200" spc="-1" strike="noStrike">
              <a:latin typeface="Arial"/>
            </a:endParaRPr>
          </a:p>
        </p:txBody>
      </p:sp>
    </p:spTree>
  </p:cSld>
  <mc:AlternateContent>
    <mc:Choice Requires="p14">
      <p:transition advTm="60000" p14:dur="10"/>
    </mc:Choice>
    <mc:Fallback>
      <p:transition advTm="60000"/>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2" name="CustomShape 1"/>
          <p:cNvSpPr/>
          <p:nvPr/>
        </p:nvSpPr>
        <p:spPr>
          <a:xfrm>
            <a:off x="4732560" y="3102840"/>
            <a:ext cx="253080" cy="363960"/>
          </a:xfrm>
          <a:prstGeom prst="rect">
            <a:avLst/>
          </a:prstGeom>
          <a:noFill/>
          <a:ln>
            <a:noFill/>
          </a:ln>
        </p:spPr>
        <p:style>
          <a:lnRef idx="0"/>
          <a:fillRef idx="0"/>
          <a:effectRef idx="0"/>
          <a:fontRef idx="minor"/>
        </p:style>
      </p:sp>
      <p:pic>
        <p:nvPicPr>
          <p:cNvPr id="573" name="Picture 486" descr=""/>
          <p:cNvPicPr/>
          <p:nvPr/>
        </p:nvPicPr>
        <p:blipFill>
          <a:blip r:embed="rId1"/>
          <a:stretch/>
        </p:blipFill>
        <p:spPr>
          <a:xfrm>
            <a:off x="798120" y="289800"/>
            <a:ext cx="8122320" cy="6091200"/>
          </a:xfrm>
          <a:prstGeom prst="rect">
            <a:avLst/>
          </a:prstGeom>
          <a:ln>
            <a:noFill/>
          </a:ln>
        </p:spPr>
      </p:pic>
    </p:spTree>
  </p:cSld>
  <mc:AlternateContent>
    <mc:Choice Requires="p14">
      <p:transition advTm="60000" p14:dur="10"/>
    </mc:Choice>
    <mc:Fallback>
      <p:transition advTm="60000"/>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4" name="CustomShape 1"/>
          <p:cNvSpPr/>
          <p:nvPr/>
        </p:nvSpPr>
        <p:spPr>
          <a:xfrm>
            <a:off x="2041200" y="1389960"/>
            <a:ext cx="206280" cy="320760"/>
          </a:xfrm>
          <a:prstGeom prst="rect">
            <a:avLst/>
          </a:prstGeom>
          <a:noFill/>
          <a:ln>
            <a:noFill/>
          </a:ln>
        </p:spPr>
        <p:style>
          <a:lnRef idx="0"/>
          <a:fillRef idx="0"/>
          <a:effectRef idx="0"/>
          <a:fontRef idx="minor"/>
        </p:style>
      </p:sp>
      <p:pic>
        <p:nvPicPr>
          <p:cNvPr id="575" name="Picture 488" descr=""/>
          <p:cNvPicPr/>
          <p:nvPr/>
        </p:nvPicPr>
        <p:blipFill>
          <a:blip r:embed="rId1"/>
          <a:stretch/>
        </p:blipFill>
        <p:spPr>
          <a:xfrm>
            <a:off x="756000" y="223200"/>
            <a:ext cx="8146080" cy="6109200"/>
          </a:xfrm>
          <a:prstGeom prst="rect">
            <a:avLst/>
          </a:prstGeom>
          <a:ln>
            <a:noFill/>
          </a:ln>
        </p:spPr>
      </p:pic>
    </p:spTree>
  </p:cSld>
  <mc:AlternateContent>
    <mc:Choice Requires="p14">
      <p:transition advTm="60000" p14:dur="10"/>
    </mc:Choice>
    <mc:Fallback>
      <p:transition advTm="60000"/>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76" name="Picture 489" descr=""/>
          <p:cNvPicPr/>
          <p:nvPr/>
        </p:nvPicPr>
        <p:blipFill>
          <a:blip r:embed="rId1"/>
          <a:srcRect l="0" t="0" r="0" b="8297"/>
          <a:stretch/>
        </p:blipFill>
        <p:spPr>
          <a:xfrm>
            <a:off x="883800" y="998280"/>
            <a:ext cx="7970760" cy="4111920"/>
          </a:xfrm>
          <a:prstGeom prst="rect">
            <a:avLst/>
          </a:prstGeom>
          <a:ln>
            <a:noFill/>
          </a:ln>
        </p:spPr>
      </p:pic>
    </p:spTree>
  </p:cSld>
  <mc:AlternateContent>
    <mc:Choice Requires="p14">
      <p:transition advTm="60000" p14:dur="10"/>
    </mc:Choice>
    <mc:Fallback>
      <p:transition advTm="60000"/>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77" name="Picture 490" descr=""/>
          <p:cNvPicPr/>
          <p:nvPr/>
        </p:nvPicPr>
        <p:blipFill>
          <a:blip r:embed="rId1"/>
          <a:stretch/>
        </p:blipFill>
        <p:spPr>
          <a:xfrm>
            <a:off x="2061360" y="1734480"/>
            <a:ext cx="5713200" cy="3808080"/>
          </a:xfrm>
          <a:prstGeom prst="rect">
            <a:avLst/>
          </a:prstGeom>
          <a:ln>
            <a:noFill/>
          </a:ln>
        </p:spPr>
      </p:pic>
      <p:pic>
        <p:nvPicPr>
          <p:cNvPr id="578" name="Picture 491" descr=""/>
          <p:cNvPicPr/>
          <p:nvPr/>
        </p:nvPicPr>
        <p:blipFill>
          <a:blip r:embed="rId2"/>
          <a:stretch/>
        </p:blipFill>
        <p:spPr>
          <a:xfrm>
            <a:off x="1728000" y="216000"/>
            <a:ext cx="3481200" cy="1427400"/>
          </a:xfrm>
          <a:prstGeom prst="rect">
            <a:avLst/>
          </a:prstGeom>
          <a:ln>
            <a:noFill/>
          </a:ln>
        </p:spPr>
      </p:pic>
    </p:spTree>
  </p:cSld>
  <mc:AlternateContent>
    <mc:Choice Requires="p14">
      <p:transition advTm="60000" p14:dur="10"/>
    </mc:Choice>
    <mc:Fallback>
      <p:transition advTm="60000"/>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79" name="Picture 492" descr=""/>
          <p:cNvPicPr/>
          <p:nvPr/>
        </p:nvPicPr>
        <p:blipFill>
          <a:blip r:embed="rId1"/>
          <a:stretch/>
        </p:blipFill>
        <p:spPr>
          <a:xfrm>
            <a:off x="2590560" y="421920"/>
            <a:ext cx="5256000" cy="4760640"/>
          </a:xfrm>
          <a:prstGeom prst="rect">
            <a:avLst/>
          </a:prstGeom>
          <a:ln>
            <a:noFill/>
          </a:ln>
        </p:spPr>
      </p:pic>
    </p:spTree>
  </p:cSld>
  <mc:AlternateContent>
    <mc:Choice Requires="p14">
      <p:transition advTm="60000" p14:dur="10"/>
    </mc:Choice>
    <mc:Fallback>
      <p:transition advTm="60000"/>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0" name="CustomShape 1"/>
          <p:cNvSpPr/>
          <p:nvPr/>
        </p:nvSpPr>
        <p:spPr>
          <a:xfrm>
            <a:off x="1944000" y="2302200"/>
            <a:ext cx="6406560" cy="1080360"/>
          </a:xfrm>
          <a:prstGeom prst="rect">
            <a:avLst/>
          </a:prstGeom>
          <a:noFill/>
          <a:ln>
            <a:noFill/>
          </a:ln>
        </p:spPr>
        <p:style>
          <a:lnRef idx="0"/>
          <a:fillRef idx="0"/>
          <a:effectRef idx="0"/>
          <a:fontRef idx="minor"/>
        </p:style>
        <p:txBody>
          <a:bodyPr lIns="0" rIns="0" tIns="0" bIns="0">
            <a:noAutofit/>
          </a:bodyPr>
          <a:p>
            <a:pPr>
              <a:lnSpc>
                <a:spcPct val="100000"/>
              </a:lnSpc>
            </a:pPr>
            <a:r>
              <a:rPr b="0" lang="en-IN" sz="3200" spc="-1" strike="noStrike">
                <a:solidFill>
                  <a:srgbClr val="c9211e"/>
                </a:solidFill>
                <a:latin typeface="Arial"/>
                <a:ea typeface="DejaVu Sans"/>
              </a:rPr>
              <a:t>“</a:t>
            </a:r>
            <a:r>
              <a:rPr b="0" lang="en-IN" sz="3200" spc="-1" strike="noStrike">
                <a:solidFill>
                  <a:srgbClr val="c9211e"/>
                </a:solidFill>
                <a:latin typeface="Arial"/>
                <a:ea typeface="DejaVu Sans"/>
              </a:rPr>
              <a:t>Decomp-Java” Look and usage.</a:t>
            </a:r>
            <a:endParaRPr b="0" lang="en-IN" sz="3200" spc="-1" strike="noStrike">
              <a:latin typeface="Arial"/>
            </a:endParaRPr>
          </a:p>
        </p:txBody>
      </p:sp>
    </p:spTree>
  </p:cSld>
  <mc:AlternateContent>
    <mc:Choice Requires="p14">
      <p:transition advTm="60000" p14:dur="10"/>
    </mc:Choice>
    <mc:Fallback>
      <p:transition advTm="60000"/>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1" name="CustomShape 1"/>
          <p:cNvSpPr/>
          <p:nvPr/>
        </p:nvSpPr>
        <p:spPr>
          <a:xfrm>
            <a:off x="6914160" y="1973880"/>
            <a:ext cx="194400" cy="317160"/>
          </a:xfrm>
          <a:prstGeom prst="rect">
            <a:avLst/>
          </a:prstGeom>
          <a:noFill/>
          <a:ln>
            <a:noFill/>
          </a:ln>
        </p:spPr>
        <p:style>
          <a:lnRef idx="0"/>
          <a:fillRef idx="0"/>
          <a:effectRef idx="0"/>
          <a:fontRef idx="minor"/>
        </p:style>
      </p:sp>
      <p:sp>
        <p:nvSpPr>
          <p:cNvPr id="582" name="CustomShape 2"/>
          <p:cNvSpPr/>
          <p:nvPr/>
        </p:nvSpPr>
        <p:spPr>
          <a:xfrm>
            <a:off x="486000" y="258480"/>
            <a:ext cx="8746200" cy="5014440"/>
          </a:xfrm>
          <a:prstGeom prst="rect">
            <a:avLst/>
          </a:prstGeom>
          <a:noFill/>
          <a:ln>
            <a:noFill/>
          </a:ln>
        </p:spPr>
        <p:style>
          <a:lnRef idx="0"/>
          <a:fillRef idx="0"/>
          <a:effectRef idx="0"/>
          <a:fontRef idx="minor"/>
        </p:style>
        <p:txBody>
          <a:bodyPr lIns="0" rIns="0" tIns="0" bIns="0">
            <a:noAutofit/>
          </a:bodyPr>
          <a:p>
            <a:pPr marL="216000" indent="-214560">
              <a:lnSpc>
                <a:spcPct val="100000"/>
              </a:lnSpc>
              <a:buClr>
                <a:srgbClr val="000000"/>
              </a:buClr>
              <a:buSzPct val="45000"/>
              <a:buFont typeface="Wingdings" charset="2"/>
              <a:buChar char=""/>
            </a:pPr>
            <a:r>
              <a:rPr b="0" lang="en-IN" sz="1600" spc="-1" strike="noStrike">
                <a:solidFill>
                  <a:srgbClr val="c9211e"/>
                </a:solidFill>
                <a:latin typeface="Arial"/>
                <a:ea typeface="DejaVu Sans"/>
              </a:rPr>
              <a:t>You can run “decomp-java” using this command in linux.</a:t>
            </a:r>
            <a:endParaRPr b="0" lang="en-IN" sz="1600" spc="-1" strike="noStrike">
              <a:latin typeface="Arial"/>
            </a:endParaRPr>
          </a:p>
        </p:txBody>
      </p:sp>
      <p:pic>
        <p:nvPicPr>
          <p:cNvPr id="583" name="Picture 496" descr=""/>
          <p:cNvPicPr/>
          <p:nvPr/>
        </p:nvPicPr>
        <p:blipFill>
          <a:blip r:embed="rId1"/>
          <a:stretch/>
        </p:blipFill>
        <p:spPr>
          <a:xfrm>
            <a:off x="586080" y="579960"/>
            <a:ext cx="8700480" cy="5250600"/>
          </a:xfrm>
          <a:prstGeom prst="rect">
            <a:avLst/>
          </a:prstGeom>
          <a:ln>
            <a:noFill/>
          </a:ln>
        </p:spPr>
      </p:pic>
    </p:spTree>
  </p:cSld>
  <mc:AlternateContent>
    <mc:Choice Requires="p14">
      <p:transition advTm="60000" p14:dur="10"/>
    </mc:Choice>
    <mc:Fallback>
      <p:transition advTm="60000"/>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4" name="CustomShape 1"/>
          <p:cNvSpPr/>
          <p:nvPr/>
        </p:nvSpPr>
        <p:spPr>
          <a:xfrm>
            <a:off x="4732560" y="3102840"/>
            <a:ext cx="253080" cy="363960"/>
          </a:xfrm>
          <a:prstGeom prst="rect">
            <a:avLst/>
          </a:prstGeom>
          <a:noFill/>
          <a:ln>
            <a:noFill/>
          </a:ln>
        </p:spPr>
        <p:style>
          <a:lnRef idx="0"/>
          <a:fillRef idx="0"/>
          <a:effectRef idx="0"/>
          <a:fontRef idx="minor"/>
        </p:style>
      </p:sp>
      <p:pic>
        <p:nvPicPr>
          <p:cNvPr id="585" name="Picture 498" descr=""/>
          <p:cNvPicPr/>
          <p:nvPr/>
        </p:nvPicPr>
        <p:blipFill>
          <a:blip r:embed="rId1"/>
          <a:stretch/>
        </p:blipFill>
        <p:spPr>
          <a:xfrm>
            <a:off x="1014840" y="144000"/>
            <a:ext cx="7911720" cy="6186240"/>
          </a:xfrm>
          <a:prstGeom prst="rect">
            <a:avLst/>
          </a:prstGeom>
          <a:ln>
            <a:noFill/>
          </a:ln>
        </p:spPr>
      </p:pic>
    </p:spTree>
  </p:cSld>
  <mc:AlternateContent>
    <mc:Choice Requires="p14">
      <p:transition advTm="60000" p14:dur="10"/>
    </mc:Choice>
    <mc:Fallback>
      <p:transition advTm="60000"/>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86" name="Picture 499" descr=""/>
          <p:cNvPicPr/>
          <p:nvPr/>
        </p:nvPicPr>
        <p:blipFill>
          <a:blip r:embed="rId1"/>
          <a:stretch/>
        </p:blipFill>
        <p:spPr>
          <a:xfrm>
            <a:off x="432000" y="185400"/>
            <a:ext cx="9070560" cy="5933160"/>
          </a:xfrm>
          <a:prstGeom prst="rect">
            <a:avLst/>
          </a:prstGeom>
          <a:ln>
            <a:noFill/>
          </a:ln>
        </p:spPr>
      </p:pic>
    </p:spTree>
  </p:cSld>
  <mc:AlternateContent>
    <mc:Choice Requires="p14">
      <p:transition advTm="60000" p14:dur="10"/>
    </mc:Choice>
    <mc:Fallback>
      <p:transition advTm="60000"/>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87" name="Picture 500" descr=""/>
          <p:cNvPicPr/>
          <p:nvPr/>
        </p:nvPicPr>
        <p:blipFill>
          <a:blip r:embed="rId1"/>
          <a:stretch/>
        </p:blipFill>
        <p:spPr>
          <a:xfrm>
            <a:off x="360000" y="432000"/>
            <a:ext cx="9204480" cy="5095800"/>
          </a:xfrm>
          <a:prstGeom prst="rect">
            <a:avLst/>
          </a:prstGeom>
          <a:ln>
            <a:noFill/>
          </a:ln>
        </p:spPr>
      </p:pic>
    </p:spTree>
  </p:cSld>
  <mc:AlternateContent>
    <mc:Choice Requires="p14">
      <p:transition advTm="60000" p14:dur="10"/>
    </mc:Choice>
    <mc:Fallback>
      <p:transition advTm="60000"/>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dde8cb"/>
            </a:gs>
            <a:gs pos="100000">
              <a:srgbClr val="ffd7d7"/>
            </a:gs>
          </a:gsLst>
          <a:lin ang="3600000"/>
        </a:gradFill>
      </p:bgPr>
    </p:bg>
    <p:spTree>
      <p:nvGrpSpPr>
        <p:cNvPr id="1" name=""/>
        <p:cNvGrpSpPr/>
        <p:nvPr/>
      </p:nvGrpSpPr>
      <p:grpSpPr>
        <a:xfrm>
          <a:off x="0" y="0"/>
          <a:ext cx="0" cy="0"/>
          <a:chOff x="0" y="0"/>
          <a:chExt cx="0" cy="0"/>
        </a:xfrm>
      </p:grpSpPr>
      <p:sp>
        <p:nvSpPr>
          <p:cNvPr id="537" name="CustomShape 1"/>
          <p:cNvSpPr/>
          <p:nvPr/>
        </p:nvSpPr>
        <p:spPr>
          <a:xfrm>
            <a:off x="3373200" y="45360"/>
            <a:ext cx="3339360" cy="1071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IN" sz="2000" spc="-1" strike="noStrike">
                <a:solidFill>
                  <a:srgbClr val="ff0000"/>
                </a:solidFill>
                <a:latin typeface="Arial"/>
                <a:ea typeface="DejaVu Sans"/>
              </a:rPr>
              <a:t>TOOL INSPIRATION........</a:t>
            </a:r>
            <a:endParaRPr b="0" lang="en-IN" sz="2000" spc="-1" strike="noStrike">
              <a:latin typeface="Arial"/>
            </a:endParaRPr>
          </a:p>
        </p:txBody>
      </p:sp>
      <p:sp>
        <p:nvSpPr>
          <p:cNvPr id="538" name="CustomShape 2"/>
          <p:cNvSpPr/>
          <p:nvPr/>
        </p:nvSpPr>
        <p:spPr>
          <a:xfrm>
            <a:off x="1483200" y="1118880"/>
            <a:ext cx="7406640" cy="2039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Decompiling java bytecode or .class code is always so headache for reverse engineers and security researcher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So i write this utility which can give same java source code to read and find vulnerabilties in java program.</a:t>
            </a:r>
            <a:endParaRPr b="0" lang="en-IN" sz="1800" spc="-1" strike="noStrike">
              <a:latin typeface="Arial"/>
            </a:endParaRPr>
          </a:p>
        </p:txBody>
      </p:sp>
    </p:spTree>
  </p:cSld>
  <mc:AlternateContent>
    <mc:Choice Requires="p14">
      <p:transition advTm="60000" p14:dur="10"/>
    </mc:Choice>
    <mc:Fallback>
      <p:transition advTm="60000"/>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88" name="Picture 501" descr=""/>
          <p:cNvPicPr/>
          <p:nvPr/>
        </p:nvPicPr>
        <p:blipFill>
          <a:blip r:embed="rId1"/>
          <a:stretch/>
        </p:blipFill>
        <p:spPr>
          <a:xfrm>
            <a:off x="288000" y="114840"/>
            <a:ext cx="9286560" cy="6251400"/>
          </a:xfrm>
          <a:prstGeom prst="rect">
            <a:avLst/>
          </a:prstGeom>
          <a:ln>
            <a:noFill/>
          </a:ln>
        </p:spPr>
      </p:pic>
    </p:spTree>
  </p:cSld>
  <mc:AlternateContent>
    <mc:Choice Requires="p14">
      <p:transition advTm="60000" p14:dur="10"/>
    </mc:Choice>
    <mc:Fallback>
      <p:transition advTm="60000"/>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9" name="CustomShape 1"/>
          <p:cNvSpPr/>
          <p:nvPr/>
        </p:nvSpPr>
        <p:spPr>
          <a:xfrm>
            <a:off x="576000" y="1440000"/>
            <a:ext cx="8746200" cy="12366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4400" spc="-1" strike="noStrike">
                <a:solidFill>
                  <a:srgbClr val="895d1d"/>
                </a:solidFill>
                <a:latin typeface="Times New Roman"/>
                <a:ea typeface="DejaVu Sans"/>
              </a:rPr>
              <a:t>Usage of ‘Decomp-Java’ by exploiting real world web app functionality.</a:t>
            </a:r>
            <a:endParaRPr b="0" lang="en-IN" sz="4400" spc="-1" strike="noStrike">
              <a:latin typeface="Arial"/>
            </a:endParaRPr>
          </a:p>
        </p:txBody>
      </p:sp>
    </p:spTree>
  </p:cSld>
  <mc:AlternateContent>
    <mc:Choice Requires="p14">
      <p:transition advTm="60000" p14:dur="10"/>
    </mc:Choice>
    <mc:Fallback>
      <p:transition advTm="60000"/>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0" name="CustomShape 1"/>
          <p:cNvSpPr/>
          <p:nvPr/>
        </p:nvSpPr>
        <p:spPr>
          <a:xfrm>
            <a:off x="1440000" y="288000"/>
            <a:ext cx="7156800" cy="468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1800" spc="-1" strike="noStrike" u="sng">
                <a:solidFill>
                  <a:srgbClr val="000000"/>
                </a:solidFill>
                <a:uFillTx/>
                <a:latin typeface="Arial"/>
                <a:ea typeface="DejaVu Sans"/>
              </a:rPr>
              <a:t>Key points to remember before we begin to exploitation.</a:t>
            </a:r>
            <a:endParaRPr b="0" lang="en-IN" sz="1800" spc="-1" strike="noStrike">
              <a:latin typeface="Arial"/>
            </a:endParaRPr>
          </a:p>
        </p:txBody>
      </p:sp>
      <p:sp>
        <p:nvSpPr>
          <p:cNvPr id="591" name="CustomShape 2"/>
          <p:cNvSpPr/>
          <p:nvPr/>
        </p:nvSpPr>
        <p:spPr>
          <a:xfrm>
            <a:off x="633960" y="1029240"/>
            <a:ext cx="8741880" cy="4296960"/>
          </a:xfrm>
          <a:prstGeom prst="rect">
            <a:avLst/>
          </a:prstGeom>
          <a:noFill/>
          <a:ln>
            <a:noFill/>
          </a:ln>
        </p:spPr>
        <p:style>
          <a:lnRef idx="0"/>
          <a:fillRef idx="0"/>
          <a:effectRef idx="0"/>
          <a:fontRef idx="minor"/>
        </p:style>
        <p:txBody>
          <a:bodyPr lIns="90000" rIns="90000" tIns="45000" bIns="45000">
            <a:noAutofit/>
          </a:bodyPr>
          <a:p>
            <a:pPr marL="284040" indent="-282240">
              <a:lnSpc>
                <a:spcPct val="150000"/>
              </a:lnSpc>
              <a:buClr>
                <a:srgbClr val="000000"/>
              </a:buClr>
              <a:buFont typeface="StarSymbol"/>
              <a:buAutoNum type="arabicPeriod"/>
            </a:pPr>
            <a:r>
              <a:rPr b="0" lang="en-IN" sz="1400" spc="-1" strike="noStrike">
                <a:solidFill>
                  <a:srgbClr val="000000"/>
                </a:solidFill>
                <a:latin typeface="Arial"/>
                <a:ea typeface="DejaVu Sans"/>
              </a:rPr>
              <a:t>Here i am going to show only practical exploitation ,for steps and procedure.</a:t>
            </a:r>
            <a:endParaRPr b="0" lang="en-IN" sz="1400" spc="-1" strike="noStrike">
              <a:latin typeface="Arial"/>
            </a:endParaRPr>
          </a:p>
          <a:p>
            <a:pPr marL="284040" indent="-282240">
              <a:lnSpc>
                <a:spcPct val="150000"/>
              </a:lnSpc>
              <a:buClr>
                <a:srgbClr val="000000"/>
              </a:buClr>
              <a:buFont typeface="StarSymbol"/>
              <a:buAutoNum type="arabicPeriod"/>
            </a:pPr>
            <a:r>
              <a:rPr b="0" lang="en-US" sz="1400" spc="-1" strike="noStrike">
                <a:solidFill>
                  <a:srgbClr val="0000ff"/>
                </a:solidFill>
                <a:latin typeface="Arial"/>
                <a:ea typeface="Arial"/>
              </a:rPr>
              <a:t>i am going to use vulnerable apps made by me,always remember in real world there is not same scenerios like this app.</a:t>
            </a:r>
            <a:endParaRPr b="0" lang="en-IN" sz="1400" spc="-1" strike="noStrike">
              <a:latin typeface="Arial"/>
            </a:endParaRPr>
          </a:p>
          <a:p>
            <a:pPr marL="284040" indent="-282240">
              <a:lnSpc>
                <a:spcPct val="150000"/>
              </a:lnSpc>
              <a:buClr>
                <a:srgbClr val="000000"/>
              </a:buClr>
              <a:buFont typeface="StarSymbol"/>
              <a:buAutoNum type="arabicPeriod"/>
            </a:pPr>
            <a:r>
              <a:rPr b="0" lang="en-US" sz="1400" spc="-1" strike="noStrike">
                <a:solidFill>
                  <a:srgbClr val="0000ff"/>
                </a:solidFill>
                <a:latin typeface="Arial"/>
                <a:ea typeface="Arial"/>
              </a:rPr>
              <a:t>To demonstrate our payload work,According to vulnerable web app our target is to </a:t>
            </a:r>
            <a:r>
              <a:rPr b="1" lang="en-US" sz="1400" spc="-1" strike="noStrike">
                <a:solidFill>
                  <a:srgbClr val="0000ff"/>
                </a:solidFill>
                <a:latin typeface="Arial"/>
                <a:ea typeface="Arial"/>
              </a:rPr>
              <a:t>get reverse shell from website server and steal flag.txt file in order to proove we pwn the web app.</a:t>
            </a:r>
            <a:endParaRPr b="0" lang="en-IN" sz="1400" spc="-1" strike="noStrike">
              <a:latin typeface="Arial"/>
            </a:endParaRPr>
          </a:p>
          <a:p>
            <a:pPr marL="284040" indent="-282240">
              <a:lnSpc>
                <a:spcPct val="150000"/>
              </a:lnSpc>
              <a:buClr>
                <a:srgbClr val="000000"/>
              </a:buClr>
              <a:buFont typeface="StarSymbol"/>
              <a:buAutoNum type="arabicPeriod"/>
            </a:pPr>
            <a:r>
              <a:rPr b="0" lang="en-US" sz="1400" spc="-1" strike="noStrike">
                <a:solidFill>
                  <a:srgbClr val="0000ff"/>
                </a:solidFill>
                <a:latin typeface="Arial"/>
                <a:ea typeface="Arial"/>
              </a:rPr>
              <a:t>This web app made </a:t>
            </a:r>
            <a:r>
              <a:rPr b="1" lang="en-US" sz="1400" spc="-1" strike="noStrike">
                <a:solidFill>
                  <a:srgbClr val="0000ff"/>
                </a:solidFill>
                <a:latin typeface="Arial"/>
                <a:ea typeface="Arial"/>
              </a:rPr>
              <a:t>intentionally vulnerable</a:t>
            </a:r>
            <a:r>
              <a:rPr b="0" lang="en-US" sz="1400" spc="-1" strike="noStrike">
                <a:solidFill>
                  <a:srgbClr val="0000ff"/>
                </a:solidFill>
                <a:latin typeface="Arial"/>
                <a:ea typeface="Arial"/>
              </a:rPr>
              <a:t> to show how attack works.</a:t>
            </a:r>
            <a:endParaRPr b="0" lang="en-IN" sz="1400" spc="-1" strike="noStrike">
              <a:latin typeface="Arial"/>
            </a:endParaRPr>
          </a:p>
          <a:p>
            <a:pPr marL="284040" indent="-282240">
              <a:lnSpc>
                <a:spcPct val="150000"/>
              </a:lnSpc>
              <a:buClr>
                <a:srgbClr val="c00000"/>
              </a:buClr>
              <a:buFont typeface="StarSymbol"/>
              <a:buAutoNum type="arabicPeriod"/>
            </a:pPr>
            <a:r>
              <a:rPr b="1" lang="en-US" sz="1400" spc="-1" strike="noStrike">
                <a:solidFill>
                  <a:srgbClr val="c00000"/>
                </a:solidFill>
                <a:latin typeface="Arial"/>
                <a:ea typeface="Arial"/>
              </a:rPr>
              <a:t>Warning , my intention here is to demonstrate the working of “decomp-java” tool , hereby i declare i am testing on my own app , doing such activity require permission of app creator and please donot deploy this on server cause these apps are vulnerable and can be used for criminal and malicious activities, doing pentesting or exploiting without permission is criminal offense. </a:t>
            </a:r>
            <a:endParaRPr b="0" lang="en-IN" sz="1400" spc="-1" strike="noStrike">
              <a:latin typeface="Arial"/>
            </a:endParaRPr>
          </a:p>
          <a:p>
            <a:pPr marL="284040" indent="-282240">
              <a:lnSpc>
                <a:spcPct val="150000"/>
              </a:lnSpc>
              <a:buClr>
                <a:srgbClr val="000000"/>
              </a:buClr>
              <a:buFont typeface="StarSymbol"/>
              <a:buAutoNum type="arabicPeriod"/>
            </a:pPr>
            <a:r>
              <a:rPr b="0" lang="en-US" sz="1400" spc="-1" strike="noStrike">
                <a:solidFill>
                  <a:srgbClr val="000000"/>
                </a:solidFill>
                <a:latin typeface="Arial"/>
                <a:ea typeface="Arial"/>
              </a:rPr>
              <a:t>And after deploying you can access your app at </a:t>
            </a:r>
            <a:r>
              <a:rPr b="0" lang="en-US" sz="1400" spc="-1" strike="noStrike" u="sng">
                <a:solidFill>
                  <a:srgbClr val="0000ff"/>
                </a:solidFill>
                <a:uFillTx/>
                <a:latin typeface="Arial"/>
                <a:ea typeface="Arial"/>
                <a:hlinkClick r:id="rId1"/>
              </a:rPr>
              <a:t>http://127.0.0.1:8082</a:t>
            </a:r>
            <a:r>
              <a:rPr b="0" lang="en-US" sz="1400" spc="-1" strike="noStrike">
                <a:solidFill>
                  <a:srgbClr val="000000"/>
                </a:solidFill>
                <a:latin typeface="Arial"/>
                <a:ea typeface="Arial"/>
              </a:rPr>
              <a:t>.</a:t>
            </a:r>
            <a:endParaRPr b="0" lang="en-IN" sz="1400" spc="-1" strike="noStrike">
              <a:latin typeface="Arial"/>
            </a:endParaRPr>
          </a:p>
          <a:p>
            <a:pPr>
              <a:lnSpc>
                <a:spcPct val="150000"/>
              </a:lnSpc>
            </a:pPr>
            <a:endParaRPr b="0" lang="en-IN" sz="1400" spc="-1" strike="noStrike">
              <a:latin typeface="Arial"/>
            </a:endParaRPr>
          </a:p>
        </p:txBody>
      </p:sp>
    </p:spTree>
  </p:cSld>
  <mc:AlternateContent>
    <mc:Choice Requires="p14">
      <p:transition advTm="60000" p14:dur="10"/>
    </mc:Choice>
    <mc:Fallback>
      <p:transition advTm="60000"/>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2" name="CustomShape 1"/>
          <p:cNvSpPr/>
          <p:nvPr/>
        </p:nvSpPr>
        <p:spPr>
          <a:xfrm>
            <a:off x="504000" y="1199520"/>
            <a:ext cx="8746560" cy="18741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4400" spc="-1" strike="noStrike">
                <a:solidFill>
                  <a:srgbClr val="c9211e"/>
                </a:solidFill>
                <a:latin typeface="Arial"/>
                <a:ea typeface="DejaVu Sans"/>
              </a:rPr>
              <a:t>At first , we should familarize with some terms used to exploit this app.</a:t>
            </a:r>
            <a:endParaRPr b="0" lang="en-IN" sz="4400" spc="-1" strike="noStrike">
              <a:latin typeface="Arial"/>
            </a:endParaRPr>
          </a:p>
        </p:txBody>
      </p:sp>
    </p:spTree>
  </p:cSld>
  <mc:AlternateContent>
    <mc:Choice Requires="p14">
      <p:transition advTm="60000" p14:dur="10"/>
    </mc:Choice>
    <mc:Fallback>
      <p:transition advTm="60000"/>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3" name="CustomShape 1"/>
          <p:cNvSpPr/>
          <p:nvPr/>
        </p:nvSpPr>
        <p:spPr>
          <a:xfrm>
            <a:off x="486000" y="258480"/>
            <a:ext cx="8746560" cy="1080720"/>
          </a:xfrm>
          <a:prstGeom prst="rect">
            <a:avLst/>
          </a:prstGeom>
          <a:noFill/>
          <a:ln>
            <a:noFill/>
          </a:ln>
        </p:spPr>
        <p:style>
          <a:lnRef idx="0"/>
          <a:fillRef idx="0"/>
          <a:effectRef idx="0"/>
          <a:fontRef idx="minor"/>
        </p:style>
      </p:sp>
      <p:pic>
        <p:nvPicPr>
          <p:cNvPr id="594" name="Picture 507" descr=""/>
          <p:cNvPicPr/>
          <p:nvPr/>
        </p:nvPicPr>
        <p:blipFill>
          <a:blip r:embed="rId1"/>
          <a:srcRect l="0" t="0" r="0" b="7318"/>
          <a:stretch/>
        </p:blipFill>
        <p:spPr>
          <a:xfrm>
            <a:off x="576360" y="214920"/>
            <a:ext cx="8638560" cy="5471640"/>
          </a:xfrm>
          <a:prstGeom prst="rect">
            <a:avLst/>
          </a:prstGeom>
          <a:ln>
            <a:noFill/>
          </a:ln>
        </p:spPr>
      </p:pic>
    </p:spTree>
  </p:cSld>
  <mc:AlternateContent>
    <mc:Choice Requires="p14">
      <p:transition advTm="60000" p14:dur="10"/>
    </mc:Choice>
    <mc:Fallback>
      <p:transition advTm="60000"/>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95" name="Picture 508" descr=""/>
          <p:cNvPicPr/>
          <p:nvPr/>
        </p:nvPicPr>
        <p:blipFill>
          <a:blip r:embed="rId1"/>
          <a:stretch/>
        </p:blipFill>
        <p:spPr>
          <a:xfrm>
            <a:off x="936000" y="1008000"/>
            <a:ext cx="7971120" cy="4189680"/>
          </a:xfrm>
          <a:prstGeom prst="rect">
            <a:avLst/>
          </a:prstGeom>
          <a:ln>
            <a:noFill/>
          </a:ln>
        </p:spPr>
      </p:pic>
    </p:spTree>
  </p:cSld>
  <mc:AlternateContent>
    <mc:Choice Requires="p14">
      <p:transition advTm="60000" p14:dur="10"/>
    </mc:Choice>
    <mc:Fallback>
      <p:transition advTm="60000"/>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96" name="Picture 509" descr=""/>
          <p:cNvPicPr/>
          <p:nvPr/>
        </p:nvPicPr>
        <p:blipFill>
          <a:blip r:embed="rId1"/>
          <a:stretch/>
        </p:blipFill>
        <p:spPr>
          <a:xfrm>
            <a:off x="1656000" y="720000"/>
            <a:ext cx="6189840" cy="3808440"/>
          </a:xfrm>
          <a:prstGeom prst="rect">
            <a:avLst/>
          </a:prstGeom>
          <a:ln>
            <a:noFill/>
          </a:ln>
        </p:spPr>
      </p:pic>
      <p:sp>
        <p:nvSpPr>
          <p:cNvPr id="597" name="CustomShape 1"/>
          <p:cNvSpPr/>
          <p:nvPr/>
        </p:nvSpPr>
        <p:spPr>
          <a:xfrm>
            <a:off x="486000" y="258480"/>
            <a:ext cx="8746560" cy="1080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4400" spc="-1" strike="noStrike">
                <a:solidFill>
                  <a:srgbClr val="000000"/>
                </a:solidFill>
                <a:latin typeface="Arial"/>
                <a:ea typeface="DejaVu Sans"/>
              </a:rPr>
              <a:t>What is reverse shell ?</a:t>
            </a:r>
            <a:endParaRPr b="0" lang="en-IN" sz="4400" spc="-1" strike="noStrike">
              <a:latin typeface="Arial"/>
            </a:endParaRPr>
          </a:p>
        </p:txBody>
      </p:sp>
    </p:spTree>
  </p:cSld>
  <mc:AlternateContent>
    <mc:Choice Requires="p14">
      <p:transition advTm="60000" p14:dur="10"/>
    </mc:Choice>
    <mc:Fallback>
      <p:transition advTm="60000"/>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dde8cb"/>
            </a:gs>
            <a:gs pos="100000">
              <a:srgbClr val="ffd7d7"/>
            </a:gs>
          </a:gsLst>
          <a:lin ang="3600000"/>
        </a:gradFill>
      </p:bgPr>
    </p:bg>
    <p:spTree>
      <p:nvGrpSpPr>
        <p:cNvPr id="1" name=""/>
        <p:cNvGrpSpPr/>
        <p:nvPr/>
      </p:nvGrpSpPr>
      <p:grpSpPr>
        <a:xfrm>
          <a:off x="0" y="0"/>
          <a:ext cx="0" cy="0"/>
          <a:chOff x="0" y="0"/>
          <a:chExt cx="0" cy="0"/>
        </a:xfrm>
      </p:grpSpPr>
      <p:sp>
        <p:nvSpPr>
          <p:cNvPr id="598" name="CustomShape 1"/>
          <p:cNvSpPr/>
          <p:nvPr/>
        </p:nvSpPr>
        <p:spPr>
          <a:xfrm>
            <a:off x="864720" y="223200"/>
            <a:ext cx="3183120" cy="295560"/>
          </a:xfrm>
          <a:prstGeom prst="rect">
            <a:avLst/>
          </a:prstGeom>
          <a:noFill/>
          <a:ln>
            <a:noFill/>
          </a:ln>
        </p:spPr>
        <p:style>
          <a:lnRef idx="0"/>
          <a:fillRef idx="0"/>
          <a:effectRef idx="0"/>
          <a:fontRef idx="minor"/>
        </p:style>
        <p:txBody>
          <a:bodyPr lIns="90000" rIns="90000" tIns="45000" bIns="45000">
            <a:noAutofit/>
          </a:bodyPr>
          <a:p>
            <a:pPr marL="234360" indent="-232560">
              <a:lnSpc>
                <a:spcPct val="100000"/>
              </a:lnSpc>
              <a:buClr>
                <a:srgbClr val="ff0000"/>
              </a:buClr>
              <a:buFont typeface="StarSymbol"/>
              <a:buAutoNum type="arabicPeriod"/>
            </a:pPr>
            <a:r>
              <a:rPr b="1" lang="en-IN" sz="1800" spc="-1" strike="noStrike" u="sng">
                <a:solidFill>
                  <a:srgbClr val="ff0000"/>
                </a:solidFill>
                <a:uFillTx/>
                <a:latin typeface="Arial"/>
                <a:ea typeface="DejaVu Sans"/>
              </a:rPr>
              <a:t>Start the web app.</a:t>
            </a:r>
            <a:endParaRPr b="0" lang="en-IN" sz="1800" spc="-1" strike="noStrike">
              <a:latin typeface="Arial"/>
            </a:endParaRPr>
          </a:p>
        </p:txBody>
      </p:sp>
      <p:sp>
        <p:nvSpPr>
          <p:cNvPr id="599" name="CustomShape 2"/>
          <p:cNvSpPr/>
          <p:nvPr/>
        </p:nvSpPr>
        <p:spPr>
          <a:xfrm>
            <a:off x="114840" y="1158120"/>
            <a:ext cx="212760" cy="250560"/>
          </a:xfrm>
          <a:prstGeom prst="rect">
            <a:avLst/>
          </a:prstGeom>
          <a:noFill/>
          <a:ln>
            <a:noFill/>
          </a:ln>
        </p:spPr>
        <p:style>
          <a:lnRef idx="0"/>
          <a:fillRef idx="0"/>
          <a:effectRef idx="0"/>
          <a:fontRef idx="minor"/>
        </p:style>
      </p:sp>
      <p:pic>
        <p:nvPicPr>
          <p:cNvPr id="600" name="Picture 513" descr=""/>
          <p:cNvPicPr/>
          <p:nvPr/>
        </p:nvPicPr>
        <p:blipFill>
          <a:blip r:embed="rId1"/>
          <a:stretch/>
        </p:blipFill>
        <p:spPr>
          <a:xfrm>
            <a:off x="504000" y="864000"/>
            <a:ext cx="8566920" cy="4956480"/>
          </a:xfrm>
          <a:prstGeom prst="rect">
            <a:avLst/>
          </a:prstGeom>
          <a:ln>
            <a:noFill/>
          </a:ln>
        </p:spPr>
      </p:pic>
    </p:spTree>
  </p:cSld>
  <mc:AlternateContent>
    <mc:Choice Requires="p14">
      <p:transition advTm="60000" p14:dur="10"/>
    </mc:Choice>
    <mc:Fallback>
      <p:transition advTm="60000"/>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1" name="CustomShape 1"/>
          <p:cNvSpPr/>
          <p:nvPr/>
        </p:nvSpPr>
        <p:spPr>
          <a:xfrm>
            <a:off x="252360" y="72000"/>
            <a:ext cx="8818560" cy="10069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1500" spc="-1" strike="noStrike">
                <a:solidFill>
                  <a:srgbClr val="000000"/>
                </a:solidFill>
                <a:latin typeface="Arial"/>
                <a:ea typeface="DejaVu Sans"/>
              </a:rPr>
              <a:t> </a:t>
            </a:r>
            <a:r>
              <a:rPr b="0" lang="en-IN" sz="1500" spc="-1" strike="noStrike">
                <a:solidFill>
                  <a:srgbClr val="000000"/>
                </a:solidFill>
                <a:latin typeface="Arial"/>
                <a:ea typeface="DejaVu Sans"/>
              </a:rPr>
              <a:t>Navigating to </a:t>
            </a:r>
            <a:r>
              <a:rPr b="0" lang="en-IN" sz="1500" spc="-1" strike="noStrike" u="sng">
                <a:solidFill>
                  <a:srgbClr val="0000ff"/>
                </a:solidFill>
                <a:uFillTx/>
                <a:latin typeface="Arial"/>
                <a:ea typeface="DejaVu Sans"/>
                <a:hlinkClick r:id="rId1"/>
              </a:rPr>
              <a:t>http://127.0.0.1:8082/</a:t>
            </a:r>
            <a:r>
              <a:rPr b="0" lang="en-IN" sz="1500" spc="-1" strike="noStrike">
                <a:solidFill>
                  <a:srgbClr val="0563c1"/>
                </a:solidFill>
                <a:latin typeface="Arial"/>
                <a:ea typeface="DejaVu Sans"/>
              </a:rPr>
              <a:t> ,you should see web app where you can create notes specific to your self only. </a:t>
            </a:r>
            <a:endParaRPr b="0" lang="en-IN" sz="1500" spc="-1" strike="noStrike">
              <a:latin typeface="Arial"/>
            </a:endParaRPr>
          </a:p>
        </p:txBody>
      </p:sp>
      <p:pic>
        <p:nvPicPr>
          <p:cNvPr id="602" name="Picture 515" descr=""/>
          <p:cNvPicPr/>
          <p:nvPr/>
        </p:nvPicPr>
        <p:blipFill>
          <a:blip r:embed="rId2"/>
          <a:stretch/>
        </p:blipFill>
        <p:spPr>
          <a:xfrm>
            <a:off x="658080" y="1032840"/>
            <a:ext cx="8916840" cy="4726080"/>
          </a:xfrm>
          <a:prstGeom prst="rect">
            <a:avLst/>
          </a:prstGeom>
          <a:ln>
            <a:noFill/>
          </a:ln>
        </p:spPr>
      </p:pic>
    </p:spTree>
  </p:cSld>
  <mc:AlternateContent>
    <mc:Choice Requires="p14">
      <p:transition advTm="60000" p14:dur="10"/>
    </mc:Choice>
    <mc:Fallback>
      <p:transition advTm="60000"/>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3" name="CustomShape 1"/>
          <p:cNvSpPr/>
          <p:nvPr/>
        </p:nvSpPr>
        <p:spPr>
          <a:xfrm>
            <a:off x="846000" y="186480"/>
            <a:ext cx="7792920" cy="1289520"/>
          </a:xfrm>
          <a:prstGeom prst="rect">
            <a:avLst/>
          </a:prstGeom>
          <a:noFill/>
          <a:ln>
            <a:noFill/>
          </a:ln>
        </p:spPr>
        <p:style>
          <a:lnRef idx="0"/>
          <a:fillRef idx="0"/>
          <a:effectRef idx="0"/>
          <a:fontRef idx="minor"/>
        </p:style>
        <p:txBody>
          <a:bodyPr lIns="0" rIns="0" tIns="0" bIns="0">
            <a:noAutofit/>
          </a:bodyPr>
          <a:p>
            <a:pPr marL="216000" indent="-214920">
              <a:lnSpc>
                <a:spcPct val="100000"/>
              </a:lnSpc>
              <a:buClr>
                <a:srgbClr val="000000"/>
              </a:buClr>
              <a:buSzPct val="45000"/>
              <a:buFont typeface="Wingdings" charset="2"/>
              <a:buChar char=""/>
            </a:pPr>
            <a:r>
              <a:rPr b="0" lang="en-IN" sz="1300" spc="-1" strike="noStrike">
                <a:solidFill>
                  <a:srgbClr val="000000"/>
                </a:solidFill>
                <a:latin typeface="Arial"/>
                <a:ea typeface="DejaVu Sans"/>
              </a:rPr>
              <a:t>So this is spring web app made using java having .jar file as you see above, now we try to reverse this app in “decomp-java” tool to find whats happening on this app.</a:t>
            </a:r>
            <a:br/>
            <a:r>
              <a:rPr b="0" lang="en-IN" sz="1300" spc="-1" strike="noStrike">
                <a:solidFill>
                  <a:srgbClr val="000000"/>
                </a:solidFill>
                <a:latin typeface="Arial"/>
                <a:ea typeface="DejaVu Sans"/>
              </a:rPr>
              <a:t>And we know in spring web app source code start from </a:t>
            </a:r>
            <a:r>
              <a:rPr b="1" lang="en-IN" sz="1300" spc="-1" strike="noStrike">
                <a:solidFill>
                  <a:srgbClr val="c9211e"/>
                </a:solidFill>
                <a:latin typeface="Arial"/>
                <a:ea typeface="DejaVu Sans"/>
              </a:rPr>
              <a:t>BOOT-INF/classes/&lt;package-name&gt;.</a:t>
            </a:r>
            <a:br/>
            <a:r>
              <a:rPr b="0" lang="en-IN" sz="1300" spc="-1" strike="noStrike">
                <a:solidFill>
                  <a:srgbClr val="000000"/>
                </a:solidFill>
                <a:latin typeface="Arial"/>
                <a:ea typeface="DejaVu Sans"/>
              </a:rPr>
              <a:t>There are so many .class files we need to check </a:t>
            </a:r>
            <a:r>
              <a:rPr b="1" lang="en-IN" sz="1300" spc="-1" strike="noStrike">
                <a:solidFill>
                  <a:srgbClr val="ff0000"/>
                </a:solidFill>
                <a:latin typeface="Arial"/>
                <a:ea typeface="DejaVu Sans"/>
              </a:rPr>
              <a:t>Home.class</a:t>
            </a:r>
            <a:r>
              <a:rPr b="0" lang="en-IN" sz="1300" spc="-1" strike="noStrike">
                <a:solidFill>
                  <a:srgbClr val="000000"/>
                </a:solidFill>
                <a:latin typeface="Arial"/>
                <a:ea typeface="DejaVu Sans"/>
              </a:rPr>
              <a:t> whatshappening on webapp.</a:t>
            </a:r>
            <a:br/>
            <a:br/>
            <a:br/>
            <a:r>
              <a:rPr b="0" lang="en-IN" sz="1300" spc="-1" strike="noStrike">
                <a:solidFill>
                  <a:srgbClr val="000000"/>
                </a:solidFill>
                <a:latin typeface="Arial"/>
                <a:ea typeface="DejaVu Sans"/>
              </a:rPr>
              <a:t> </a:t>
            </a:r>
            <a:endParaRPr b="0" lang="en-IN" sz="1300" spc="-1" strike="noStrike">
              <a:latin typeface="Arial"/>
            </a:endParaRPr>
          </a:p>
        </p:txBody>
      </p:sp>
      <p:pic>
        <p:nvPicPr>
          <p:cNvPr id="604" name="Picture 517" descr=""/>
          <p:cNvPicPr/>
          <p:nvPr/>
        </p:nvPicPr>
        <p:blipFill>
          <a:blip r:embed="rId1"/>
          <a:stretch/>
        </p:blipFill>
        <p:spPr>
          <a:xfrm>
            <a:off x="1240920" y="1080000"/>
            <a:ext cx="5742360" cy="1850400"/>
          </a:xfrm>
          <a:prstGeom prst="rect">
            <a:avLst/>
          </a:prstGeom>
          <a:ln>
            <a:noFill/>
          </a:ln>
        </p:spPr>
      </p:pic>
      <p:pic>
        <p:nvPicPr>
          <p:cNvPr id="605" name="Picture 518" descr=""/>
          <p:cNvPicPr/>
          <p:nvPr/>
        </p:nvPicPr>
        <p:blipFill>
          <a:blip r:embed="rId2"/>
          <a:stretch/>
        </p:blipFill>
        <p:spPr>
          <a:xfrm>
            <a:off x="811800" y="3096000"/>
            <a:ext cx="7827120" cy="2968560"/>
          </a:xfrm>
          <a:prstGeom prst="rect">
            <a:avLst/>
          </a:prstGeom>
          <a:ln>
            <a:noFill/>
          </a:ln>
        </p:spPr>
      </p:pic>
    </p:spTree>
  </p:cSld>
  <mc:AlternateContent>
    <mc:Choice Requires="p14">
      <p:transition advTm="60000" p14:dur="10"/>
    </mc:Choice>
    <mc:Fallback>
      <p:transition advTm="60000"/>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dde8cb"/>
            </a:gs>
            <a:gs pos="100000">
              <a:srgbClr val="ffd7d7"/>
            </a:gs>
          </a:gsLst>
          <a:lin ang="3600000"/>
        </a:gradFill>
      </p:bgPr>
    </p:bg>
    <p:spTree>
      <p:nvGrpSpPr>
        <p:cNvPr id="1" name=""/>
        <p:cNvGrpSpPr/>
        <p:nvPr/>
      </p:nvGrpSpPr>
      <p:grpSpPr>
        <a:xfrm>
          <a:off x="0" y="0"/>
          <a:ext cx="0" cy="0"/>
          <a:chOff x="0" y="0"/>
          <a:chExt cx="0" cy="0"/>
        </a:xfrm>
      </p:grpSpPr>
      <p:sp>
        <p:nvSpPr>
          <p:cNvPr id="539" name="CustomShape 1"/>
          <p:cNvSpPr/>
          <p:nvPr/>
        </p:nvSpPr>
        <p:spPr>
          <a:xfrm>
            <a:off x="611640" y="2336760"/>
            <a:ext cx="4522680" cy="1739520"/>
          </a:xfrm>
          <a:prstGeom prst="rect">
            <a:avLst/>
          </a:prstGeom>
          <a:noFill/>
          <a:ln>
            <a:noFill/>
          </a:ln>
        </p:spPr>
        <p:style>
          <a:lnRef idx="0"/>
          <a:fillRef idx="0"/>
          <a:effectRef idx="0"/>
          <a:fontRef idx="minor"/>
        </p:style>
        <p:txBody>
          <a:bodyPr lIns="90000" rIns="90000" tIns="45000" bIns="45000">
            <a:noAutofit/>
          </a:bodyPr>
          <a:p>
            <a:pPr marL="239760" indent="-237960">
              <a:lnSpc>
                <a:spcPct val="114000"/>
              </a:lnSpc>
              <a:buClr>
                <a:srgbClr val="000000"/>
              </a:buClr>
              <a:buFont typeface="Arial"/>
              <a:buAutoNum type="arabicPeriod"/>
            </a:pPr>
            <a:r>
              <a:rPr b="1" lang="en-IN" sz="1400" spc="-1" strike="noStrike">
                <a:solidFill>
                  <a:srgbClr val="000000"/>
                </a:solidFill>
                <a:latin typeface="Arial"/>
                <a:ea typeface="DejaVu Sans"/>
              </a:rPr>
              <a:t>Java</a:t>
            </a:r>
            <a:r>
              <a:rPr b="0" lang="en-IN" sz="1400" spc="-1" strike="noStrike">
                <a:solidFill>
                  <a:srgbClr val="000000"/>
                </a:solidFill>
                <a:latin typeface="Arial"/>
                <a:ea typeface="DejaVu Sans"/>
              </a:rPr>
              <a:t> - Main programing language.</a:t>
            </a:r>
            <a:endParaRPr b="0" lang="en-IN" sz="1400" spc="-1" strike="noStrike">
              <a:latin typeface="Arial"/>
            </a:endParaRPr>
          </a:p>
          <a:p>
            <a:pPr marL="239760" indent="-237960">
              <a:lnSpc>
                <a:spcPct val="114000"/>
              </a:lnSpc>
              <a:buClr>
                <a:srgbClr val="000000"/>
              </a:buClr>
              <a:buFont typeface="Arial"/>
              <a:buAutoNum type="arabicPeriod"/>
            </a:pPr>
            <a:r>
              <a:rPr b="1" lang="en-IN" sz="1400" spc="-1" strike="noStrike">
                <a:solidFill>
                  <a:srgbClr val="000000"/>
                </a:solidFill>
                <a:latin typeface="Arial"/>
                <a:ea typeface="DejaVu Sans"/>
              </a:rPr>
              <a:t>ANTLR</a:t>
            </a:r>
            <a:r>
              <a:rPr b="1" lang="en-IN" sz="1800" spc="-1" strike="noStrike">
                <a:solidFill>
                  <a:srgbClr val="000000"/>
                </a:solidFill>
                <a:latin typeface="Arial"/>
                <a:ea typeface="DejaVu Sans"/>
              </a:rPr>
              <a:t> :-</a:t>
            </a:r>
            <a:r>
              <a:rPr b="0" lang="en-IN" sz="1800" spc="-1" strike="noStrike">
                <a:solidFill>
                  <a:srgbClr val="000000"/>
                </a:solidFill>
                <a:latin typeface="Arial"/>
                <a:ea typeface="DejaVu Sans"/>
              </a:rPr>
              <a:t> </a:t>
            </a:r>
            <a:r>
              <a:rPr b="0" lang="en-IN" sz="1400" spc="-1" strike="noStrike">
                <a:solidFill>
                  <a:srgbClr val="000000"/>
                </a:solidFill>
                <a:latin typeface="Arial"/>
                <a:ea typeface="DejaVu Sans"/>
              </a:rPr>
              <a:t>ANTLR (ANother Tool for Language Recognition) is a tool for processing structured text.</a:t>
            </a:r>
            <a:endParaRPr b="0" lang="en-IN" sz="1400" spc="-1" strike="noStrike">
              <a:latin typeface="Arial"/>
            </a:endParaRPr>
          </a:p>
          <a:p>
            <a:pPr marL="239760" indent="-237960">
              <a:lnSpc>
                <a:spcPct val="114000"/>
              </a:lnSpc>
              <a:buClr>
                <a:srgbClr val="000000"/>
              </a:buClr>
              <a:buFont typeface="Arial"/>
              <a:buAutoNum type="arabicPeriod"/>
            </a:pPr>
            <a:r>
              <a:rPr b="1" lang="en-IN" sz="1400" spc="-1" strike="noStrike">
                <a:solidFill>
                  <a:srgbClr val="000000"/>
                </a:solidFill>
                <a:latin typeface="Arial"/>
                <a:ea typeface="DejaVu Sans"/>
              </a:rPr>
              <a:t>Fife – </a:t>
            </a:r>
            <a:r>
              <a:rPr b="0" lang="en-IN" sz="1400" spc="-1" strike="noStrike">
                <a:solidFill>
                  <a:srgbClr val="000000"/>
                </a:solidFill>
                <a:latin typeface="Arial"/>
                <a:ea typeface="DejaVu Sans"/>
              </a:rPr>
              <a:t> for UI parsing and showing.</a:t>
            </a:r>
            <a:endParaRPr b="0" lang="en-IN" sz="1400" spc="-1" strike="noStrike">
              <a:latin typeface="Arial"/>
            </a:endParaRPr>
          </a:p>
          <a:p>
            <a:pPr marL="239760" indent="-237960">
              <a:lnSpc>
                <a:spcPct val="114000"/>
              </a:lnSpc>
              <a:buClr>
                <a:srgbClr val="000000"/>
              </a:buClr>
              <a:buFont typeface="Arial"/>
              <a:buAutoNum type="arabicPeriod"/>
            </a:pPr>
            <a:r>
              <a:rPr b="1" lang="en-IN" sz="1400" spc="-1" strike="noStrike">
                <a:solidFill>
                  <a:srgbClr val="000000"/>
                </a:solidFill>
                <a:latin typeface="Arial"/>
                <a:ea typeface="DejaVu Sans"/>
              </a:rPr>
              <a:t>Gradle – </a:t>
            </a:r>
            <a:r>
              <a:rPr b="0" lang="en-IN" sz="1400" spc="-1" strike="noStrike">
                <a:solidFill>
                  <a:srgbClr val="000000"/>
                </a:solidFill>
                <a:latin typeface="Arial"/>
                <a:ea typeface="DejaVu Sans"/>
              </a:rPr>
              <a:t>for building the app</a:t>
            </a:r>
            <a:endParaRPr b="0" lang="en-IN" sz="1400" spc="-1" strike="noStrike">
              <a:latin typeface="Arial"/>
            </a:endParaRPr>
          </a:p>
          <a:p>
            <a:pPr marL="239760" indent="-237960">
              <a:lnSpc>
                <a:spcPct val="114000"/>
              </a:lnSpc>
              <a:buClr>
                <a:srgbClr val="000000"/>
              </a:buClr>
              <a:buFont typeface="Arial"/>
              <a:buAutoNum type="arabicPeriod"/>
            </a:pPr>
            <a:r>
              <a:rPr b="1" lang="en-IN" sz="1400" spc="-1" strike="noStrike">
                <a:solidFill>
                  <a:srgbClr val="000000"/>
                </a:solidFill>
                <a:latin typeface="Arial"/>
                <a:ea typeface="DejaVu Sans"/>
              </a:rPr>
              <a:t>Java-Swing – </a:t>
            </a:r>
            <a:r>
              <a:rPr b="0" lang="en-IN" sz="1400" spc="-1" strike="noStrike">
                <a:solidFill>
                  <a:srgbClr val="000000"/>
                </a:solidFill>
                <a:latin typeface="Arial"/>
                <a:ea typeface="DejaVu Sans"/>
              </a:rPr>
              <a:t>for building window based gui.</a:t>
            </a:r>
            <a:endParaRPr b="0" lang="en-IN" sz="1400" spc="-1" strike="noStrike">
              <a:latin typeface="Arial"/>
            </a:endParaRPr>
          </a:p>
          <a:p>
            <a:pPr marL="239760" indent="-237960">
              <a:lnSpc>
                <a:spcPct val="114000"/>
              </a:lnSpc>
              <a:buClr>
                <a:srgbClr val="000000"/>
              </a:buClr>
              <a:buFont typeface="Arial"/>
              <a:buAutoNum type="arabicPeriod"/>
            </a:pPr>
            <a:r>
              <a:rPr b="1" lang="en-IN" sz="1400" spc="-1" strike="noStrike">
                <a:solidFill>
                  <a:srgbClr val="000000"/>
                </a:solidFill>
                <a:latin typeface="Arial"/>
                <a:ea typeface="DejaVu Sans"/>
              </a:rPr>
              <a:t>Java-Awt – </a:t>
            </a:r>
            <a:r>
              <a:rPr b="0" lang="en-IN" sz="1400" spc="-1" strike="noStrike">
                <a:solidFill>
                  <a:srgbClr val="000000"/>
                </a:solidFill>
                <a:latin typeface="Arial"/>
                <a:ea typeface="DejaVu Sans"/>
              </a:rPr>
              <a:t>Abstract Window toolkit.</a:t>
            </a:r>
            <a:endParaRPr b="0" lang="en-IN" sz="1400" spc="-1" strike="noStrike">
              <a:latin typeface="Arial"/>
            </a:endParaRPr>
          </a:p>
          <a:p>
            <a:pPr marL="239760" indent="-237960">
              <a:lnSpc>
                <a:spcPct val="114000"/>
              </a:lnSpc>
              <a:buClr>
                <a:srgbClr val="000000"/>
              </a:buClr>
              <a:buFont typeface="Arial"/>
              <a:buAutoNum type="arabicPeriod"/>
            </a:pPr>
            <a:r>
              <a:rPr b="1" lang="en-IN" sz="1400" spc="-1" strike="noStrike">
                <a:solidFill>
                  <a:srgbClr val="000000"/>
                </a:solidFill>
                <a:latin typeface="Arial"/>
                <a:ea typeface="DejaVu Sans"/>
              </a:rPr>
              <a:t>Procyon –</a:t>
            </a:r>
            <a:r>
              <a:rPr b="0" lang="en-IN" sz="1400" spc="-1" strike="noStrike">
                <a:solidFill>
                  <a:srgbClr val="000000"/>
                </a:solidFill>
                <a:latin typeface="Arial"/>
                <a:ea typeface="DejaVu Sans"/>
              </a:rPr>
              <a:t> Java Decompiler</a:t>
            </a:r>
            <a:endParaRPr b="0" lang="en-IN" sz="1400" spc="-1" strike="noStrike">
              <a:latin typeface="Arial"/>
            </a:endParaRPr>
          </a:p>
          <a:p>
            <a:pPr>
              <a:lnSpc>
                <a:spcPct val="114000"/>
              </a:lnSpc>
            </a:pPr>
            <a:endParaRPr b="0" lang="en-IN" sz="1400" spc="-1" strike="noStrike">
              <a:latin typeface="Arial"/>
            </a:endParaRPr>
          </a:p>
          <a:p>
            <a:pPr>
              <a:lnSpc>
                <a:spcPct val="114000"/>
              </a:lnSpc>
            </a:pPr>
            <a:endParaRPr b="0" lang="en-IN" sz="1400" spc="-1" strike="noStrike">
              <a:latin typeface="Arial"/>
            </a:endParaRPr>
          </a:p>
          <a:p>
            <a:pPr>
              <a:lnSpc>
                <a:spcPct val="100000"/>
              </a:lnSpc>
            </a:pPr>
            <a:r>
              <a:rPr b="0" lang="en-IN" sz="1400" spc="-1" strike="noStrike">
                <a:solidFill>
                  <a:srgbClr val="000000"/>
                </a:solidFill>
                <a:latin typeface="Arial"/>
                <a:ea typeface="DejaVu Sans"/>
              </a:rPr>
              <a:t>	</a:t>
            </a:r>
            <a:endParaRPr b="0" lang="en-IN" sz="1400" spc="-1" strike="noStrike">
              <a:latin typeface="Arial"/>
            </a:endParaRPr>
          </a:p>
        </p:txBody>
      </p:sp>
      <p:sp>
        <p:nvSpPr>
          <p:cNvPr id="540" name="CustomShape 2"/>
          <p:cNvSpPr/>
          <p:nvPr/>
        </p:nvSpPr>
        <p:spPr>
          <a:xfrm>
            <a:off x="1335600" y="665280"/>
            <a:ext cx="7371720" cy="7664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IN" sz="2600" spc="-1" strike="noStrike" u="sng">
                <a:solidFill>
                  <a:srgbClr val="1f497d"/>
                </a:solidFill>
                <a:uFillTx/>
                <a:latin typeface="Arial"/>
                <a:ea typeface="DejaVu Sans"/>
              </a:rPr>
              <a:t>Technologies used in “Decomp-Java”</a:t>
            </a:r>
            <a:endParaRPr b="0" lang="en-IN" sz="2600" spc="-1" strike="noStrike">
              <a:latin typeface="Arial"/>
            </a:endParaRPr>
          </a:p>
        </p:txBody>
      </p:sp>
      <p:sp>
        <p:nvSpPr>
          <p:cNvPr id="541" name="CustomShape 3"/>
          <p:cNvSpPr/>
          <p:nvPr/>
        </p:nvSpPr>
        <p:spPr>
          <a:xfrm>
            <a:off x="70920" y="1280160"/>
            <a:ext cx="9598680" cy="642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400" spc="-1" strike="noStrike">
                <a:solidFill>
                  <a:srgbClr val="ff0000"/>
                </a:solidFill>
                <a:latin typeface="Arial"/>
                <a:ea typeface="DejaVu Sans"/>
              </a:rPr>
              <a:t>NOTE:-To demonstrate the working of tool practically i made vulnerable web apps using same scenerious as in real world vulnerabilities.</a:t>
            </a:r>
            <a:endParaRPr b="0" lang="en-IN" sz="1400" spc="-1" strike="noStrike">
              <a:latin typeface="Arial"/>
            </a:endParaRPr>
          </a:p>
        </p:txBody>
      </p:sp>
      <p:sp>
        <p:nvSpPr>
          <p:cNvPr id="542" name="CustomShape 4"/>
          <p:cNvSpPr/>
          <p:nvPr/>
        </p:nvSpPr>
        <p:spPr>
          <a:xfrm>
            <a:off x="5780520" y="2270160"/>
            <a:ext cx="253080" cy="168120"/>
          </a:xfrm>
          <a:prstGeom prst="rect">
            <a:avLst/>
          </a:prstGeom>
          <a:noFill/>
          <a:ln>
            <a:noFill/>
          </a:ln>
        </p:spPr>
        <p:style>
          <a:lnRef idx="0"/>
          <a:fillRef idx="0"/>
          <a:effectRef idx="0"/>
          <a:fontRef idx="minor"/>
        </p:style>
      </p:sp>
      <p:sp>
        <p:nvSpPr>
          <p:cNvPr id="543" name="CustomShape 5"/>
          <p:cNvSpPr/>
          <p:nvPr/>
        </p:nvSpPr>
        <p:spPr>
          <a:xfrm>
            <a:off x="3161520" y="3949920"/>
            <a:ext cx="53280" cy="66240"/>
          </a:xfrm>
          <a:prstGeom prst="rect">
            <a:avLst/>
          </a:prstGeom>
          <a:noFill/>
          <a:ln>
            <a:noFill/>
          </a:ln>
        </p:spPr>
        <p:style>
          <a:lnRef idx="0"/>
          <a:fillRef idx="0"/>
          <a:effectRef idx="0"/>
          <a:fontRef idx="minor"/>
        </p:style>
      </p:sp>
      <p:sp>
        <p:nvSpPr>
          <p:cNvPr id="544" name="CustomShape 6"/>
          <p:cNvSpPr/>
          <p:nvPr/>
        </p:nvSpPr>
        <p:spPr>
          <a:xfrm>
            <a:off x="1936440" y="1875240"/>
            <a:ext cx="2238120" cy="3852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1800" spc="-1" strike="noStrike" u="sng">
                <a:solidFill>
                  <a:srgbClr val="1f497d"/>
                </a:solidFill>
                <a:uFillTx/>
                <a:latin typeface="Arial"/>
                <a:ea typeface="DejaVu Sans"/>
              </a:rPr>
              <a:t>In Decomp-Java</a:t>
            </a:r>
            <a:endParaRPr b="0" lang="en-IN" sz="1800" spc="-1" strike="noStrike">
              <a:latin typeface="Arial"/>
            </a:endParaRPr>
          </a:p>
        </p:txBody>
      </p:sp>
      <p:sp>
        <p:nvSpPr>
          <p:cNvPr id="545" name="CustomShape 7"/>
          <p:cNvSpPr/>
          <p:nvPr/>
        </p:nvSpPr>
        <p:spPr>
          <a:xfrm>
            <a:off x="5557320" y="1875240"/>
            <a:ext cx="2276640" cy="638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1800" spc="-1" strike="noStrike" u="sng">
                <a:solidFill>
                  <a:srgbClr val="1f497d"/>
                </a:solidFill>
                <a:uFillTx/>
                <a:latin typeface="Arial"/>
                <a:ea typeface="DejaVu Sans"/>
              </a:rPr>
              <a:t>In Vulnerable labs</a:t>
            </a:r>
            <a:endParaRPr b="0" lang="en-IN" sz="1800" spc="-1" strike="noStrike">
              <a:latin typeface="Arial"/>
            </a:endParaRPr>
          </a:p>
        </p:txBody>
      </p:sp>
      <p:sp>
        <p:nvSpPr>
          <p:cNvPr id="546" name="CustomShape 8"/>
          <p:cNvSpPr/>
          <p:nvPr/>
        </p:nvSpPr>
        <p:spPr>
          <a:xfrm>
            <a:off x="5240160" y="2321640"/>
            <a:ext cx="3674160" cy="2483640"/>
          </a:xfrm>
          <a:prstGeom prst="rect">
            <a:avLst/>
          </a:prstGeom>
          <a:noFill/>
          <a:ln>
            <a:noFill/>
          </a:ln>
        </p:spPr>
        <p:style>
          <a:lnRef idx="0"/>
          <a:fillRef idx="0"/>
          <a:effectRef idx="0"/>
          <a:fontRef idx="minor"/>
        </p:style>
        <p:txBody>
          <a:bodyPr lIns="90000" rIns="90000" tIns="45000" bIns="45000">
            <a:noAutofit/>
          </a:bodyPr>
          <a:p>
            <a:pPr marL="239760" indent="-237960">
              <a:lnSpc>
                <a:spcPct val="100000"/>
              </a:lnSpc>
              <a:buClr>
                <a:srgbClr val="000000"/>
              </a:buClr>
              <a:buFont typeface="StarSymbol"/>
              <a:buAutoNum type="arabicPeriod"/>
            </a:pPr>
            <a:r>
              <a:rPr b="1" lang="en-IN" sz="1400" spc="-1" strike="noStrike">
                <a:solidFill>
                  <a:srgbClr val="000000"/>
                </a:solidFill>
                <a:latin typeface="Arial"/>
                <a:ea typeface="DejaVu Sans"/>
              </a:rPr>
              <a:t>Docker - </a:t>
            </a:r>
            <a:r>
              <a:rPr b="0" lang="en-IN" sz="1400" spc="-1" strike="noStrike">
                <a:solidFill>
                  <a:srgbClr val="000000"/>
                </a:solidFill>
                <a:latin typeface="Arial"/>
                <a:ea typeface="DejaVu Sans"/>
              </a:rPr>
              <a:t>To deploy the container of vulnerable labs which is sandbox from main host.</a:t>
            </a:r>
            <a:endParaRPr b="0" lang="en-IN" sz="1400" spc="-1" strike="noStrike">
              <a:latin typeface="Arial"/>
            </a:endParaRPr>
          </a:p>
          <a:p>
            <a:pPr marL="239760" indent="-237960">
              <a:lnSpc>
                <a:spcPct val="100000"/>
              </a:lnSpc>
              <a:buClr>
                <a:srgbClr val="000000"/>
              </a:buClr>
              <a:buFont typeface="StarSymbol"/>
              <a:buAutoNum type="arabicPeriod"/>
            </a:pPr>
            <a:r>
              <a:rPr b="1" lang="en-IN" sz="1400" spc="-1" strike="noStrike">
                <a:solidFill>
                  <a:srgbClr val="000000"/>
                </a:solidFill>
                <a:latin typeface="Arial"/>
                <a:ea typeface="DejaVu Sans"/>
              </a:rPr>
              <a:t>Docker-Compose - </a:t>
            </a:r>
            <a:r>
              <a:rPr b="0" lang="en-IN" sz="1400" spc="-1" strike="noStrike">
                <a:solidFill>
                  <a:srgbClr val="000000"/>
                </a:solidFill>
                <a:latin typeface="Arial"/>
                <a:ea typeface="DejaVu Sans"/>
              </a:rPr>
              <a:t>To run containers with single command.</a:t>
            </a:r>
            <a:endParaRPr b="0" lang="en-IN" sz="1400" spc="-1" strike="noStrike">
              <a:latin typeface="Arial"/>
            </a:endParaRPr>
          </a:p>
          <a:p>
            <a:pPr marL="239760" indent="-237960">
              <a:lnSpc>
                <a:spcPct val="100000"/>
              </a:lnSpc>
              <a:buClr>
                <a:srgbClr val="000000"/>
              </a:buClr>
              <a:buFont typeface="StarSymbol"/>
              <a:buAutoNum type="arabicPeriod"/>
            </a:pPr>
            <a:r>
              <a:rPr b="1" lang="en-IN" sz="1400" spc="-1" strike="noStrike">
                <a:solidFill>
                  <a:srgbClr val="000000"/>
                </a:solidFill>
                <a:latin typeface="Arial"/>
                <a:ea typeface="DejaVu Sans"/>
              </a:rPr>
              <a:t>Spring-Web-Framework – </a:t>
            </a:r>
            <a:r>
              <a:rPr b="0" lang="en-IN" sz="1400" spc="-1" strike="noStrike">
                <a:solidFill>
                  <a:srgbClr val="000000"/>
                </a:solidFill>
                <a:latin typeface="Arial"/>
                <a:ea typeface="DejaVu Sans"/>
              </a:rPr>
              <a:t>Java Framework to build web apps.</a:t>
            </a:r>
            <a:endParaRPr b="0" lang="en-IN" sz="1400" spc="-1" strike="noStrike">
              <a:latin typeface="Arial"/>
            </a:endParaRPr>
          </a:p>
        </p:txBody>
      </p:sp>
      <p:sp>
        <p:nvSpPr>
          <p:cNvPr id="547" name="CustomShape 9"/>
          <p:cNvSpPr/>
          <p:nvPr/>
        </p:nvSpPr>
        <p:spPr>
          <a:xfrm>
            <a:off x="8083800" y="4691160"/>
            <a:ext cx="43920" cy="67320"/>
          </a:xfrm>
          <a:prstGeom prst="rect">
            <a:avLst/>
          </a:prstGeom>
          <a:noFill/>
          <a:ln>
            <a:noFill/>
          </a:ln>
        </p:spPr>
        <p:style>
          <a:lnRef idx="0"/>
          <a:fillRef idx="0"/>
          <a:effectRef idx="0"/>
          <a:fontRef idx="minor"/>
        </p:style>
      </p:sp>
      <p:sp>
        <p:nvSpPr>
          <p:cNvPr id="548" name="CustomShape 10"/>
          <p:cNvSpPr/>
          <p:nvPr/>
        </p:nvSpPr>
        <p:spPr>
          <a:xfrm>
            <a:off x="8676000" y="7520040"/>
            <a:ext cx="64440" cy="125280"/>
          </a:xfrm>
          <a:prstGeom prst="rect">
            <a:avLst/>
          </a:prstGeom>
          <a:noFill/>
          <a:ln>
            <a:noFill/>
          </a:ln>
        </p:spPr>
        <p:style>
          <a:lnRef idx="0"/>
          <a:fillRef idx="0"/>
          <a:effectRef idx="0"/>
          <a:fontRef idx="minor"/>
        </p:style>
      </p:sp>
      <p:pic>
        <p:nvPicPr>
          <p:cNvPr id="549" name="Picture 462" descr=""/>
          <p:cNvPicPr/>
          <p:nvPr/>
        </p:nvPicPr>
        <p:blipFill>
          <a:blip r:embed="rId1"/>
          <a:stretch/>
        </p:blipFill>
        <p:spPr>
          <a:xfrm>
            <a:off x="4216320" y="4760280"/>
            <a:ext cx="2543040" cy="1635480"/>
          </a:xfrm>
          <a:prstGeom prst="rect">
            <a:avLst/>
          </a:prstGeom>
          <a:ln>
            <a:noFill/>
          </a:ln>
        </p:spPr>
      </p:pic>
      <p:sp>
        <p:nvSpPr>
          <p:cNvPr id="550" name="CustomShape 11"/>
          <p:cNvSpPr/>
          <p:nvPr/>
        </p:nvSpPr>
        <p:spPr>
          <a:xfrm>
            <a:off x="1744920" y="4619160"/>
            <a:ext cx="63000" cy="70200"/>
          </a:xfrm>
          <a:prstGeom prst="rect">
            <a:avLst/>
          </a:prstGeom>
          <a:noFill/>
          <a:ln>
            <a:noFill/>
          </a:ln>
        </p:spPr>
        <p:style>
          <a:lnRef idx="0"/>
          <a:fillRef idx="0"/>
          <a:effectRef idx="0"/>
          <a:fontRef idx="minor"/>
        </p:style>
      </p:sp>
      <p:pic>
        <p:nvPicPr>
          <p:cNvPr id="551" name="Picture 464" descr=""/>
          <p:cNvPicPr/>
          <p:nvPr/>
        </p:nvPicPr>
        <p:blipFill>
          <a:blip r:embed="rId2"/>
          <a:stretch/>
        </p:blipFill>
        <p:spPr>
          <a:xfrm>
            <a:off x="6984000" y="5017680"/>
            <a:ext cx="2492280" cy="1388880"/>
          </a:xfrm>
          <a:prstGeom prst="rect">
            <a:avLst/>
          </a:prstGeom>
          <a:ln>
            <a:noFill/>
          </a:ln>
        </p:spPr>
      </p:pic>
      <p:pic>
        <p:nvPicPr>
          <p:cNvPr id="552" name="Picture 465" descr=""/>
          <p:cNvPicPr/>
          <p:nvPr/>
        </p:nvPicPr>
        <p:blipFill>
          <a:blip r:embed="rId3"/>
          <a:stretch/>
        </p:blipFill>
        <p:spPr>
          <a:xfrm>
            <a:off x="1725480" y="4497480"/>
            <a:ext cx="2665080" cy="1693080"/>
          </a:xfrm>
          <a:prstGeom prst="rect">
            <a:avLst/>
          </a:prstGeom>
          <a:ln>
            <a:noFill/>
          </a:ln>
        </p:spPr>
      </p:pic>
      <p:pic>
        <p:nvPicPr>
          <p:cNvPr id="553" name="Picture 466" descr=""/>
          <p:cNvPicPr/>
          <p:nvPr/>
        </p:nvPicPr>
        <p:blipFill>
          <a:blip r:embed="rId4"/>
          <a:stretch/>
        </p:blipFill>
        <p:spPr>
          <a:xfrm>
            <a:off x="72000" y="4896000"/>
            <a:ext cx="1510560" cy="1094400"/>
          </a:xfrm>
          <a:prstGeom prst="rect">
            <a:avLst/>
          </a:prstGeom>
          <a:ln>
            <a:noFill/>
          </a:ln>
        </p:spPr>
      </p:pic>
    </p:spTree>
  </p:cSld>
  <mc:AlternateContent>
    <mc:Choice Requires="p14">
      <p:transition advTm="60000" p14:dur="10"/>
    </mc:Choice>
    <mc:Fallback>
      <p:transition advTm="60000"/>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06" name="Picture 519" descr=""/>
          <p:cNvPicPr/>
          <p:nvPr/>
        </p:nvPicPr>
        <p:blipFill>
          <a:blip r:embed="rId1"/>
          <a:stretch/>
        </p:blipFill>
        <p:spPr>
          <a:xfrm>
            <a:off x="432000" y="1152360"/>
            <a:ext cx="8926920" cy="4894920"/>
          </a:xfrm>
          <a:prstGeom prst="rect">
            <a:avLst/>
          </a:prstGeom>
          <a:ln>
            <a:noFill/>
          </a:ln>
        </p:spPr>
      </p:pic>
      <p:sp>
        <p:nvSpPr>
          <p:cNvPr id="607" name="CustomShape 1"/>
          <p:cNvSpPr/>
          <p:nvPr/>
        </p:nvSpPr>
        <p:spPr>
          <a:xfrm>
            <a:off x="612720" y="46080"/>
            <a:ext cx="8746560" cy="12492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4400" spc="-1" strike="noStrike">
                <a:solidFill>
                  <a:srgbClr val="000000"/>
                </a:solidFill>
                <a:latin typeface="Arial"/>
                <a:ea typeface="DejaVu Sans"/>
              </a:rPr>
              <a:t>HTTP traffic(burpsuite)</a:t>
            </a:r>
            <a:endParaRPr b="0" lang="en-IN" sz="4400" spc="-1" strike="noStrike">
              <a:latin typeface="Arial"/>
            </a:endParaRPr>
          </a:p>
        </p:txBody>
      </p:sp>
    </p:spTree>
  </p:cSld>
  <mc:AlternateContent>
    <mc:Choice Requires="p14">
      <p:transition advTm="60000" p14:dur="10"/>
    </mc:Choice>
    <mc:Fallback>
      <p:transition advTm="60000"/>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8" name="CustomShape 1"/>
          <p:cNvSpPr/>
          <p:nvPr/>
        </p:nvSpPr>
        <p:spPr>
          <a:xfrm>
            <a:off x="504000" y="1224000"/>
            <a:ext cx="8746560" cy="12492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4400" spc="-1" strike="noStrike">
                <a:solidFill>
                  <a:srgbClr val="000000"/>
                </a:solidFill>
                <a:latin typeface="Arial"/>
                <a:ea typeface="DejaVu Sans"/>
              </a:rPr>
              <a:t>Lets start with reverse engineering vulnerable app “Sticky_notes.jar”</a:t>
            </a:r>
            <a:endParaRPr b="0" lang="en-IN" sz="4400" spc="-1" strike="noStrike">
              <a:latin typeface="Arial"/>
            </a:endParaRPr>
          </a:p>
        </p:txBody>
      </p:sp>
      <p:pic>
        <p:nvPicPr>
          <p:cNvPr id="609" name="Picture 522" descr=""/>
          <p:cNvPicPr/>
          <p:nvPr/>
        </p:nvPicPr>
        <p:blipFill>
          <a:blip r:embed="rId1"/>
          <a:stretch/>
        </p:blipFill>
        <p:spPr>
          <a:xfrm>
            <a:off x="2376000" y="3312000"/>
            <a:ext cx="4179240" cy="941400"/>
          </a:xfrm>
          <a:prstGeom prst="rect">
            <a:avLst/>
          </a:prstGeom>
          <a:ln>
            <a:noFill/>
          </a:ln>
        </p:spPr>
      </p:pic>
    </p:spTree>
  </p:cSld>
  <mc:AlternateContent>
    <mc:Choice Requires="p14">
      <p:transition advTm="60000" p14:dur="10"/>
    </mc:Choice>
    <mc:Fallback>
      <p:transition advTm="60000"/>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10" name="Picture 523" descr=""/>
          <p:cNvPicPr/>
          <p:nvPr/>
        </p:nvPicPr>
        <p:blipFill>
          <a:blip r:embed="rId1"/>
          <a:stretch/>
        </p:blipFill>
        <p:spPr>
          <a:xfrm>
            <a:off x="138960" y="70560"/>
            <a:ext cx="9291960" cy="6264360"/>
          </a:xfrm>
          <a:prstGeom prst="rect">
            <a:avLst/>
          </a:prstGeom>
          <a:ln>
            <a:noFill/>
          </a:ln>
        </p:spPr>
      </p:pic>
    </p:spTree>
  </p:cSld>
  <mc:AlternateContent>
    <mc:Choice Requires="p14">
      <p:transition advTm="60000" p14:dur="10"/>
    </mc:Choice>
    <mc:Fallback>
      <p:transition advTm="60000"/>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11" name="Picture 524" descr=""/>
          <p:cNvPicPr/>
          <p:nvPr/>
        </p:nvPicPr>
        <p:blipFill>
          <a:blip r:embed="rId1"/>
          <a:stretch/>
        </p:blipFill>
        <p:spPr>
          <a:xfrm>
            <a:off x="216000" y="72000"/>
            <a:ext cx="4822920" cy="3477240"/>
          </a:xfrm>
          <a:prstGeom prst="rect">
            <a:avLst/>
          </a:prstGeom>
          <a:ln>
            <a:noFill/>
          </a:ln>
        </p:spPr>
      </p:pic>
      <p:pic>
        <p:nvPicPr>
          <p:cNvPr id="612" name="Picture 525" descr=""/>
          <p:cNvPicPr/>
          <p:nvPr/>
        </p:nvPicPr>
        <p:blipFill>
          <a:blip r:embed="rId2"/>
          <a:stretch/>
        </p:blipFill>
        <p:spPr>
          <a:xfrm>
            <a:off x="4176000" y="3600000"/>
            <a:ext cx="4931640" cy="2322360"/>
          </a:xfrm>
          <a:prstGeom prst="rect">
            <a:avLst/>
          </a:prstGeom>
          <a:ln>
            <a:noFill/>
          </a:ln>
        </p:spPr>
      </p:pic>
      <p:sp>
        <p:nvSpPr>
          <p:cNvPr id="613" name="CustomShape 1"/>
          <p:cNvSpPr/>
          <p:nvPr/>
        </p:nvSpPr>
        <p:spPr>
          <a:xfrm>
            <a:off x="5382000" y="1008000"/>
            <a:ext cx="3257280" cy="532800"/>
          </a:xfrm>
          <a:prstGeom prst="rect">
            <a:avLst/>
          </a:prstGeom>
          <a:noFill/>
          <a:ln>
            <a:noFill/>
          </a:ln>
        </p:spPr>
        <p:style>
          <a:lnRef idx="0"/>
          <a:fillRef idx="0"/>
          <a:effectRef idx="0"/>
          <a:fontRef idx="minor"/>
        </p:style>
        <p:txBody>
          <a:bodyPr lIns="0" rIns="0" tIns="0" bIns="0">
            <a:noAutofit/>
          </a:bodyPr>
          <a:p>
            <a:pPr>
              <a:lnSpc>
                <a:spcPct val="100000"/>
              </a:lnSpc>
            </a:pPr>
            <a:r>
              <a:rPr b="0" lang="en-IN" sz="1300" spc="-1" strike="noStrike">
                <a:solidFill>
                  <a:srgbClr val="c9211e"/>
                </a:solidFill>
                <a:latin typeface="Arial"/>
                <a:ea typeface="DejaVu Sans"/>
              </a:rPr>
              <a:t>Class to store the notes as objects  </a:t>
            </a:r>
            <a:endParaRPr b="0" lang="en-IN" sz="1300" spc="-1" strike="noStrike">
              <a:latin typeface="Arial"/>
            </a:endParaRPr>
          </a:p>
        </p:txBody>
      </p:sp>
      <p:sp>
        <p:nvSpPr>
          <p:cNvPr id="614" name="Line 2"/>
          <p:cNvSpPr/>
          <p:nvPr/>
        </p:nvSpPr>
        <p:spPr>
          <a:xfrm flipV="1">
            <a:off x="3528000" y="1152000"/>
            <a:ext cx="1854000" cy="288000"/>
          </a:xfrm>
          <a:prstGeom prst="line">
            <a:avLst/>
          </a:prstGeom>
          <a:ln>
            <a:solidFill>
              <a:srgbClr val="3465a4"/>
            </a:solidFill>
            <a:tailEnd len="med" type="triangle" w="med"/>
          </a:ln>
        </p:spPr>
        <p:style>
          <a:lnRef idx="0"/>
          <a:fillRef idx="0"/>
          <a:effectRef idx="0"/>
          <a:fontRef idx="minor"/>
        </p:style>
      </p:sp>
      <p:sp>
        <p:nvSpPr>
          <p:cNvPr id="615" name="CustomShape 3"/>
          <p:cNvSpPr/>
          <p:nvPr/>
        </p:nvSpPr>
        <p:spPr>
          <a:xfrm>
            <a:off x="432000" y="4506480"/>
            <a:ext cx="3311280" cy="1324800"/>
          </a:xfrm>
          <a:prstGeom prst="rect">
            <a:avLst/>
          </a:prstGeom>
          <a:noFill/>
          <a:ln>
            <a:noFill/>
          </a:ln>
        </p:spPr>
        <p:style>
          <a:lnRef idx="0"/>
          <a:fillRef idx="0"/>
          <a:effectRef idx="0"/>
          <a:fontRef idx="minor"/>
        </p:style>
        <p:txBody>
          <a:bodyPr lIns="0" rIns="0" tIns="0" bIns="0">
            <a:noAutofit/>
          </a:bodyPr>
          <a:p>
            <a:pPr>
              <a:lnSpc>
                <a:spcPct val="100000"/>
              </a:lnSpc>
            </a:pPr>
            <a:r>
              <a:rPr b="0" lang="en-IN" sz="1300" spc="-1" strike="noStrike">
                <a:solidFill>
                  <a:srgbClr val="c9211e"/>
                </a:solidFill>
                <a:latin typeface="Arial"/>
                <a:ea typeface="DejaVu Sans"/>
              </a:rPr>
              <a:t>Util class having usefull gadget to exploit this web app to get rce(although if this is not given we can use inbuilt classes and library from spring framework to get remote code execution), this is given for ease of readers.</a:t>
            </a:r>
            <a:endParaRPr b="0" lang="en-IN" sz="1300" spc="-1" strike="noStrike">
              <a:latin typeface="Arial"/>
            </a:endParaRPr>
          </a:p>
        </p:txBody>
      </p:sp>
      <p:sp>
        <p:nvSpPr>
          <p:cNvPr id="616" name="Line 4"/>
          <p:cNvSpPr/>
          <p:nvPr/>
        </p:nvSpPr>
        <p:spPr>
          <a:xfrm>
            <a:off x="3456000" y="4608000"/>
            <a:ext cx="720000" cy="0"/>
          </a:xfrm>
          <a:prstGeom prst="line">
            <a:avLst/>
          </a:prstGeom>
          <a:ln>
            <a:solidFill>
              <a:srgbClr val="3465a4"/>
            </a:solidFill>
            <a:tailEnd len="med" type="triangle" w="med"/>
          </a:ln>
        </p:spPr>
        <p:style>
          <a:lnRef idx="0"/>
          <a:fillRef idx="0"/>
          <a:effectRef idx="0"/>
          <a:fontRef idx="minor"/>
        </p:style>
      </p:sp>
    </p:spTree>
  </p:cSld>
  <mc:AlternateContent>
    <mc:Choice Requires="p14">
      <p:transition advTm="60000" p14:dur="10"/>
    </mc:Choice>
    <mc:Fallback>
      <p:transition advTm="60000"/>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7" name="CustomShape 1"/>
          <p:cNvSpPr/>
          <p:nvPr/>
        </p:nvSpPr>
        <p:spPr>
          <a:xfrm>
            <a:off x="486000" y="258480"/>
            <a:ext cx="8080920" cy="460440"/>
          </a:xfrm>
          <a:prstGeom prst="rect">
            <a:avLst/>
          </a:prstGeom>
          <a:noFill/>
          <a:ln>
            <a:noFill/>
          </a:ln>
        </p:spPr>
        <p:style>
          <a:lnRef idx="0"/>
          <a:fillRef idx="0"/>
          <a:effectRef idx="0"/>
          <a:fontRef idx="minor"/>
        </p:style>
        <p:txBody>
          <a:bodyPr lIns="0" rIns="0" tIns="0" bIns="0">
            <a:noAutofit/>
          </a:bodyPr>
          <a:p>
            <a:pPr marL="216000" indent="-214920">
              <a:lnSpc>
                <a:spcPct val="100000"/>
              </a:lnSpc>
              <a:buClr>
                <a:srgbClr val="000000"/>
              </a:buClr>
              <a:buSzPct val="45000"/>
              <a:buFont typeface="Wingdings" charset="2"/>
              <a:buChar char=""/>
            </a:pPr>
            <a:r>
              <a:rPr b="0" lang="en-IN" sz="1400" spc="-1" strike="noStrike">
                <a:solidFill>
                  <a:srgbClr val="000000"/>
                </a:solidFill>
                <a:latin typeface="Arial"/>
                <a:ea typeface="DejaVu Sans"/>
              </a:rPr>
              <a:t>So After reversing app source code , Where the </a:t>
            </a:r>
            <a:r>
              <a:rPr b="0" lang="en-IN" sz="1400" spc="-1" strike="noStrike">
                <a:solidFill>
                  <a:srgbClr val="c9211e"/>
                </a:solidFill>
                <a:latin typeface="Arial"/>
                <a:ea typeface="DejaVu Sans"/>
              </a:rPr>
              <a:t>vulnerability lies.</a:t>
            </a:r>
            <a:br/>
            <a:r>
              <a:rPr b="0" lang="en-IN" sz="1400" spc="-1" strike="noStrike">
                <a:solidFill>
                  <a:srgbClr val="c9211e"/>
                </a:solidFill>
                <a:latin typeface="Arial"/>
                <a:ea typeface="DejaVu Sans"/>
              </a:rPr>
              <a:t>vulnerability lies in this code </a:t>
            </a:r>
            <a:endParaRPr b="0" lang="en-IN" sz="1400" spc="-1" strike="noStrike">
              <a:latin typeface="Arial"/>
            </a:endParaRPr>
          </a:p>
        </p:txBody>
      </p:sp>
      <p:pic>
        <p:nvPicPr>
          <p:cNvPr id="618" name="Picture 531" descr=""/>
          <p:cNvPicPr/>
          <p:nvPr/>
        </p:nvPicPr>
        <p:blipFill>
          <a:blip r:embed="rId1"/>
          <a:stretch/>
        </p:blipFill>
        <p:spPr>
          <a:xfrm>
            <a:off x="360000" y="851760"/>
            <a:ext cx="8350920" cy="3035160"/>
          </a:xfrm>
          <a:prstGeom prst="rect">
            <a:avLst/>
          </a:prstGeom>
          <a:ln>
            <a:noFill/>
          </a:ln>
        </p:spPr>
      </p:pic>
      <p:sp>
        <p:nvSpPr>
          <p:cNvPr id="619" name="CustomShape 2"/>
          <p:cNvSpPr/>
          <p:nvPr/>
        </p:nvSpPr>
        <p:spPr>
          <a:xfrm>
            <a:off x="360000" y="4290480"/>
            <a:ext cx="8710920" cy="1324440"/>
          </a:xfrm>
          <a:prstGeom prst="rect">
            <a:avLst/>
          </a:prstGeom>
          <a:noFill/>
          <a:ln>
            <a:noFill/>
          </a:ln>
        </p:spPr>
        <p:style>
          <a:lnRef idx="0"/>
          <a:fillRef idx="0"/>
          <a:effectRef idx="0"/>
          <a:fontRef idx="minor"/>
        </p:style>
        <p:txBody>
          <a:bodyPr lIns="0" rIns="0" tIns="0" bIns="0">
            <a:noAutofit/>
          </a:bodyPr>
          <a:p>
            <a:pPr marL="216000" indent="-214920">
              <a:lnSpc>
                <a:spcPct val="100000"/>
              </a:lnSpc>
              <a:buClr>
                <a:srgbClr val="000000"/>
              </a:buClr>
              <a:buSzPct val="45000"/>
              <a:buFont typeface="Wingdings" charset="2"/>
              <a:buChar char=""/>
            </a:pPr>
            <a:r>
              <a:rPr b="0" lang="en-IN" sz="1400" spc="-1" strike="noStrike">
                <a:solidFill>
                  <a:srgbClr val="000000"/>
                </a:solidFill>
                <a:latin typeface="Arial"/>
                <a:ea typeface="DejaVu Sans"/>
              </a:rPr>
              <a:t>After analysing code i found , </a:t>
            </a:r>
            <a:r>
              <a:rPr b="1" lang="en-IN" sz="1400" spc="-1" strike="noStrike">
                <a:solidFill>
                  <a:srgbClr val="c9211e"/>
                </a:solidFill>
                <a:latin typeface="Arial"/>
                <a:ea typeface="DejaVu Sans"/>
              </a:rPr>
              <a:t>readObject </a:t>
            </a:r>
            <a:r>
              <a:rPr b="0" lang="en-IN" sz="1400" spc="-1" strike="noStrike">
                <a:solidFill>
                  <a:srgbClr val="000000"/>
                </a:solidFill>
                <a:latin typeface="Arial"/>
                <a:ea typeface="DejaVu Sans"/>
              </a:rPr>
              <a:t>method of </a:t>
            </a:r>
            <a:r>
              <a:rPr b="1" lang="en-IN" sz="1400" spc="-1" strike="noStrike">
                <a:solidFill>
                  <a:srgbClr val="c9211e"/>
                </a:solidFill>
                <a:latin typeface="Arial"/>
                <a:ea typeface="DejaVu Sans"/>
              </a:rPr>
              <a:t>ObjectInputStream</a:t>
            </a:r>
            <a:r>
              <a:rPr b="0" lang="en-IN" sz="1400" spc="-1" strike="noStrike">
                <a:solidFill>
                  <a:srgbClr val="000000"/>
                </a:solidFill>
                <a:latin typeface="Arial"/>
                <a:ea typeface="DejaVu Sans"/>
              </a:rPr>
              <a:t> used here is to deserialize the note to </a:t>
            </a:r>
            <a:r>
              <a:rPr b="1" lang="en-IN" sz="1400" spc="-1" strike="noStrike">
                <a:solidFill>
                  <a:srgbClr val="ff0000"/>
                </a:solidFill>
                <a:latin typeface="Arial"/>
                <a:ea typeface="DejaVu Sans"/>
              </a:rPr>
              <a:t>class object</a:t>
            </a:r>
            <a:r>
              <a:rPr b="0" lang="en-IN" sz="1400" spc="-1" strike="noStrike">
                <a:solidFill>
                  <a:srgbClr val="000000"/>
                </a:solidFill>
                <a:latin typeface="Arial"/>
                <a:ea typeface="DejaVu Sans"/>
              </a:rPr>
              <a:t>.</a:t>
            </a:r>
            <a:br/>
            <a:r>
              <a:rPr b="0" lang="en-IN" sz="1400" spc="-1" strike="noStrike">
                <a:solidFill>
                  <a:srgbClr val="000000"/>
                </a:solidFill>
                <a:latin typeface="Arial"/>
                <a:ea typeface="DejaVu Sans"/>
              </a:rPr>
              <a:t>Is vulnerable to </a:t>
            </a:r>
            <a:r>
              <a:rPr b="1" lang="en-IN" sz="1400" spc="-1" strike="noStrike">
                <a:solidFill>
                  <a:srgbClr val="ff0000"/>
                </a:solidFill>
                <a:latin typeface="Arial"/>
                <a:ea typeface="DejaVu Sans"/>
              </a:rPr>
              <a:t>deserialization vulnerability</a:t>
            </a:r>
            <a:r>
              <a:rPr b="0" lang="en-IN" sz="1400" spc="-1" strike="noStrike">
                <a:solidFill>
                  <a:srgbClr val="000000"/>
                </a:solidFill>
                <a:latin typeface="Arial"/>
                <a:ea typeface="DejaVu Sans"/>
              </a:rPr>
              <a:t> in java so we can exploit this to get </a:t>
            </a:r>
            <a:r>
              <a:rPr b="1" lang="en-IN" sz="1400" spc="-1" strike="noStrike">
                <a:solidFill>
                  <a:srgbClr val="c9211e"/>
                </a:solidFill>
                <a:latin typeface="Arial"/>
                <a:ea typeface="DejaVu Sans"/>
              </a:rPr>
              <a:t>reverse shell </a:t>
            </a:r>
            <a:r>
              <a:rPr b="0" lang="en-IN" sz="1400" spc="-1" strike="noStrike">
                <a:solidFill>
                  <a:srgbClr val="000000"/>
                </a:solidFill>
                <a:latin typeface="Arial"/>
                <a:ea typeface="DejaVu Sans"/>
              </a:rPr>
              <a:t>from server.</a:t>
            </a:r>
            <a:endParaRPr b="0" lang="en-IN" sz="1400" spc="-1" strike="noStrike">
              <a:latin typeface="Arial"/>
            </a:endParaRPr>
          </a:p>
        </p:txBody>
      </p:sp>
      <p:sp>
        <p:nvSpPr>
          <p:cNvPr id="620" name="CustomShape 3"/>
          <p:cNvSpPr/>
          <p:nvPr/>
        </p:nvSpPr>
        <p:spPr>
          <a:xfrm>
            <a:off x="486000" y="258480"/>
            <a:ext cx="8080920" cy="460440"/>
          </a:xfrm>
          <a:prstGeom prst="rect">
            <a:avLst/>
          </a:prstGeom>
          <a:noFill/>
          <a:ln>
            <a:noFill/>
          </a:ln>
        </p:spPr>
        <p:style>
          <a:lnRef idx="0"/>
          <a:fillRef idx="0"/>
          <a:effectRef idx="0"/>
          <a:fontRef idx="minor"/>
        </p:style>
        <p:txBody>
          <a:bodyPr lIns="0" rIns="0" tIns="0" bIns="0">
            <a:noAutofit/>
          </a:bodyPr>
          <a:p>
            <a:pPr marL="216000" indent="-214920">
              <a:lnSpc>
                <a:spcPct val="100000"/>
              </a:lnSpc>
              <a:buClr>
                <a:srgbClr val="000000"/>
              </a:buClr>
              <a:buSzPct val="45000"/>
              <a:buFont typeface="Wingdings" charset="2"/>
              <a:buChar char=""/>
            </a:pPr>
            <a:r>
              <a:rPr b="0" lang="en-IN" sz="1400" spc="-1" strike="noStrike">
                <a:solidFill>
                  <a:srgbClr val="000000"/>
                </a:solidFill>
                <a:latin typeface="Arial"/>
                <a:ea typeface="DejaVu Sans"/>
              </a:rPr>
              <a:t>So After reversing app source code , Where the </a:t>
            </a:r>
            <a:r>
              <a:rPr b="0" lang="en-IN" sz="1400" spc="-1" strike="noStrike">
                <a:solidFill>
                  <a:srgbClr val="c9211e"/>
                </a:solidFill>
                <a:latin typeface="Arial"/>
                <a:ea typeface="DejaVu Sans"/>
              </a:rPr>
              <a:t>vulnerability lies.</a:t>
            </a:r>
            <a:br/>
            <a:r>
              <a:rPr b="0" lang="en-IN" sz="1400" spc="-1" strike="noStrike">
                <a:solidFill>
                  <a:srgbClr val="c9211e"/>
                </a:solidFill>
                <a:latin typeface="Arial"/>
                <a:ea typeface="DejaVu Sans"/>
              </a:rPr>
              <a:t>vulnerability lies in this code </a:t>
            </a:r>
            <a:endParaRPr b="0" lang="en-IN" sz="1400" spc="-1" strike="noStrike">
              <a:latin typeface="Arial"/>
            </a:endParaRPr>
          </a:p>
        </p:txBody>
      </p:sp>
    </p:spTree>
  </p:cSld>
  <mc:AlternateContent>
    <mc:Choice Requires="p14">
      <p:transition advTm="60000" p14:dur="10"/>
    </mc:Choice>
    <mc:Fallback>
      <p:transition advTm="60000"/>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21" name="Picture 534" descr=""/>
          <p:cNvPicPr/>
          <p:nvPr/>
        </p:nvPicPr>
        <p:blipFill>
          <a:blip r:embed="rId1"/>
          <a:stretch/>
        </p:blipFill>
        <p:spPr>
          <a:xfrm>
            <a:off x="1656000" y="504000"/>
            <a:ext cx="6963480" cy="5657040"/>
          </a:xfrm>
          <a:prstGeom prst="rect">
            <a:avLst/>
          </a:prstGeom>
          <a:ln>
            <a:noFill/>
          </a:ln>
        </p:spPr>
      </p:pic>
      <p:sp>
        <p:nvSpPr>
          <p:cNvPr id="622" name="CustomShape 1"/>
          <p:cNvSpPr/>
          <p:nvPr/>
        </p:nvSpPr>
        <p:spPr>
          <a:xfrm>
            <a:off x="3456000" y="186480"/>
            <a:ext cx="3257280" cy="532800"/>
          </a:xfrm>
          <a:prstGeom prst="rect">
            <a:avLst/>
          </a:prstGeom>
          <a:noFill/>
          <a:ln>
            <a:noFill/>
          </a:ln>
        </p:spPr>
        <p:style>
          <a:lnRef idx="0"/>
          <a:fillRef idx="0"/>
          <a:effectRef idx="0"/>
          <a:fontRef idx="minor"/>
        </p:style>
        <p:txBody>
          <a:bodyPr lIns="0" rIns="0" tIns="0" bIns="0">
            <a:noAutofit/>
          </a:bodyPr>
          <a:p>
            <a:pPr>
              <a:lnSpc>
                <a:spcPct val="100000"/>
              </a:lnSpc>
            </a:pPr>
            <a:r>
              <a:rPr b="0" lang="en-IN" sz="1300" spc="-1" strike="noStrike">
                <a:solidFill>
                  <a:srgbClr val="c9211e"/>
                </a:solidFill>
                <a:latin typeface="Arial"/>
                <a:ea typeface="DejaVu Sans"/>
              </a:rPr>
              <a:t>Insecure deserialisation vulnerablility</a:t>
            </a:r>
            <a:endParaRPr b="0" lang="en-IN" sz="1300" spc="-1" strike="noStrike">
              <a:latin typeface="Arial"/>
            </a:endParaRPr>
          </a:p>
        </p:txBody>
      </p:sp>
    </p:spTree>
  </p:cSld>
  <mc:AlternateContent>
    <mc:Choice Requires="p14">
      <p:transition advTm="60000" p14:dur="10"/>
    </mc:Choice>
    <mc:Fallback>
      <p:transition advTm="60000"/>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3" name="CustomShape 1"/>
          <p:cNvSpPr/>
          <p:nvPr/>
        </p:nvSpPr>
        <p:spPr>
          <a:xfrm>
            <a:off x="540720" y="761400"/>
            <a:ext cx="8746560" cy="43743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4400" spc="-1" strike="noStrike">
                <a:solidFill>
                  <a:srgbClr val="000000"/>
                </a:solidFill>
                <a:latin typeface="Arial"/>
                <a:ea typeface="DejaVu Sans"/>
              </a:rPr>
              <a:t>There are many methods to exploit </a:t>
            </a:r>
            <a:r>
              <a:rPr b="1" lang="en-IN" sz="4400" spc="-1" strike="noStrike">
                <a:solidFill>
                  <a:srgbClr val="c9211e"/>
                </a:solidFill>
                <a:latin typeface="Arial"/>
                <a:ea typeface="DejaVu Sans"/>
              </a:rPr>
              <a:t>insecure deserialisation</a:t>
            </a:r>
            <a:r>
              <a:rPr b="0" lang="en-IN" sz="4400" spc="-1" strike="noStrike">
                <a:solidFill>
                  <a:srgbClr val="000000"/>
                </a:solidFill>
                <a:latin typeface="Arial"/>
                <a:ea typeface="DejaVu Sans"/>
              </a:rPr>
              <a:t> vulnerability, specific to attacker, but i am using here best approach of using </a:t>
            </a:r>
            <a:r>
              <a:rPr b="1" lang="en-IN" sz="4400" spc="-1" strike="noStrike">
                <a:solidFill>
                  <a:srgbClr val="c9211e"/>
                </a:solidFill>
                <a:latin typeface="Arial"/>
                <a:ea typeface="DejaVu Sans"/>
              </a:rPr>
              <a:t>“JAVA REFLECTION API”</a:t>
            </a:r>
            <a:r>
              <a:rPr b="0" lang="en-IN" sz="4400" spc="-1" strike="noStrike">
                <a:solidFill>
                  <a:srgbClr val="c9211e"/>
                </a:solidFill>
                <a:latin typeface="Arial"/>
                <a:ea typeface="DejaVu Sans"/>
              </a:rPr>
              <a:t> </a:t>
            </a:r>
            <a:r>
              <a:rPr b="0" lang="en-IN" sz="4400" spc="-1" strike="noStrike">
                <a:solidFill>
                  <a:srgbClr val="000000"/>
                </a:solidFill>
                <a:latin typeface="Arial"/>
                <a:ea typeface="DejaVu Sans"/>
              </a:rPr>
              <a:t>to generate payload which give us </a:t>
            </a:r>
            <a:r>
              <a:rPr b="1" lang="en-IN" sz="4400" spc="-1" strike="noStrike">
                <a:solidFill>
                  <a:srgbClr val="c9211e"/>
                </a:solidFill>
                <a:latin typeface="Arial"/>
                <a:ea typeface="DejaVu Sans"/>
              </a:rPr>
              <a:t>reverse shell</a:t>
            </a:r>
            <a:r>
              <a:rPr b="0" lang="en-IN" sz="4400" spc="-1" strike="noStrike">
                <a:solidFill>
                  <a:srgbClr val="000000"/>
                </a:solidFill>
                <a:latin typeface="Arial"/>
                <a:ea typeface="DejaVu Sans"/>
              </a:rPr>
              <a:t>.</a:t>
            </a:r>
            <a:endParaRPr b="0" lang="en-IN" sz="4400" spc="-1" strike="noStrike">
              <a:latin typeface="Arial"/>
            </a:endParaRPr>
          </a:p>
        </p:txBody>
      </p:sp>
    </p:spTree>
  </p:cSld>
  <mc:AlternateContent>
    <mc:Choice Requires="p14">
      <p:transition advTm="60000" p14:dur="10"/>
    </mc:Choice>
    <mc:Fallback>
      <p:transition advTm="60000"/>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4" name="CustomShape 1"/>
          <p:cNvSpPr/>
          <p:nvPr/>
        </p:nvSpPr>
        <p:spPr>
          <a:xfrm>
            <a:off x="918000" y="144000"/>
            <a:ext cx="7721280" cy="6048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IN" sz="2800" spc="-1" strike="noStrike">
                <a:solidFill>
                  <a:srgbClr val="000000"/>
                </a:solidFill>
                <a:latin typeface="Arial"/>
                <a:ea typeface="DejaVu Sans"/>
              </a:rPr>
              <a:t>What is </a:t>
            </a:r>
            <a:r>
              <a:rPr b="1" lang="en-IN" sz="2800" spc="-1" strike="noStrike">
                <a:solidFill>
                  <a:srgbClr val="c9211e"/>
                </a:solidFill>
                <a:latin typeface="Arial"/>
                <a:ea typeface="DejaVu Sans"/>
              </a:rPr>
              <a:t>Java Reflection API ?</a:t>
            </a:r>
            <a:endParaRPr b="0" lang="en-IN" sz="2800" spc="-1" strike="noStrike">
              <a:latin typeface="Arial"/>
            </a:endParaRPr>
          </a:p>
        </p:txBody>
      </p:sp>
      <p:pic>
        <p:nvPicPr>
          <p:cNvPr id="625" name="Picture 538" descr=""/>
          <p:cNvPicPr/>
          <p:nvPr/>
        </p:nvPicPr>
        <p:blipFill>
          <a:blip r:embed="rId1"/>
          <a:stretch/>
        </p:blipFill>
        <p:spPr>
          <a:xfrm>
            <a:off x="2481120" y="1868760"/>
            <a:ext cx="4808880" cy="2770560"/>
          </a:xfrm>
          <a:prstGeom prst="rect">
            <a:avLst/>
          </a:prstGeom>
          <a:ln>
            <a:noFill/>
          </a:ln>
        </p:spPr>
      </p:pic>
    </p:spTree>
  </p:cSld>
  <mc:AlternateContent>
    <mc:Choice Requires="p14">
      <p:transition advTm="60000" p14:dur="10"/>
    </mc:Choice>
    <mc:Fallback>
      <p:transition advTm="60000"/>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6" name="CustomShape 1"/>
          <p:cNvSpPr/>
          <p:nvPr/>
        </p:nvSpPr>
        <p:spPr>
          <a:xfrm>
            <a:off x="486000" y="182880"/>
            <a:ext cx="8297280" cy="3960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IN" sz="2800" spc="-1" strike="noStrike">
                <a:solidFill>
                  <a:srgbClr val="c9211e"/>
                </a:solidFill>
                <a:latin typeface="Arial"/>
                <a:ea typeface="DejaVu Sans"/>
              </a:rPr>
              <a:t>Exploit Code</a:t>
            </a:r>
            <a:endParaRPr b="0" lang="en-IN" sz="2800" spc="-1" strike="noStrike">
              <a:latin typeface="Arial"/>
            </a:endParaRPr>
          </a:p>
        </p:txBody>
      </p:sp>
      <p:sp>
        <p:nvSpPr>
          <p:cNvPr id="627" name="CustomShape 2"/>
          <p:cNvSpPr/>
          <p:nvPr/>
        </p:nvSpPr>
        <p:spPr>
          <a:xfrm>
            <a:off x="486000" y="182880"/>
            <a:ext cx="8297280" cy="3960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IN" sz="2800" spc="-1" strike="noStrike">
                <a:solidFill>
                  <a:srgbClr val="c9211e"/>
                </a:solidFill>
                <a:latin typeface="Arial"/>
                <a:ea typeface="DejaVu Sans"/>
              </a:rPr>
              <a:t>Exploit Code</a:t>
            </a:r>
            <a:endParaRPr b="0" lang="en-IN" sz="2800" spc="-1" strike="noStrike">
              <a:latin typeface="Arial"/>
            </a:endParaRPr>
          </a:p>
        </p:txBody>
      </p:sp>
      <p:pic>
        <p:nvPicPr>
          <p:cNvPr id="628" name="Picture 541" descr=""/>
          <p:cNvPicPr/>
          <p:nvPr/>
        </p:nvPicPr>
        <p:blipFill>
          <a:blip r:embed="rId1"/>
          <a:stretch/>
        </p:blipFill>
        <p:spPr>
          <a:xfrm>
            <a:off x="792000" y="579600"/>
            <a:ext cx="8639280" cy="5639760"/>
          </a:xfrm>
          <a:prstGeom prst="rect">
            <a:avLst/>
          </a:prstGeom>
          <a:ln>
            <a:noFill/>
          </a:ln>
        </p:spPr>
      </p:pic>
    </p:spTree>
  </p:cSld>
  <mc:AlternateContent>
    <mc:Choice Requires="p14">
      <p:transition advTm="60000" p14:dur="10"/>
    </mc:Choice>
    <mc:Fallback>
      <p:transition advTm="60000"/>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9" name="CustomShape 1"/>
          <p:cNvSpPr/>
          <p:nvPr/>
        </p:nvSpPr>
        <p:spPr>
          <a:xfrm>
            <a:off x="486000" y="146880"/>
            <a:ext cx="8081280" cy="3960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IN" sz="2800" spc="-1" strike="noStrike" u="sng">
                <a:solidFill>
                  <a:srgbClr val="c9211e"/>
                </a:solidFill>
                <a:uFillTx/>
                <a:latin typeface="Arial"/>
                <a:ea typeface="DejaVu Sans"/>
              </a:rPr>
              <a:t>Exploit code output</a:t>
            </a:r>
            <a:endParaRPr b="0" lang="en-IN" sz="2800" spc="-1" strike="noStrike">
              <a:latin typeface="Arial"/>
            </a:endParaRPr>
          </a:p>
        </p:txBody>
      </p:sp>
      <p:pic>
        <p:nvPicPr>
          <p:cNvPr id="630" name="Picture 543" descr=""/>
          <p:cNvPicPr/>
          <p:nvPr/>
        </p:nvPicPr>
        <p:blipFill>
          <a:blip r:embed="rId1"/>
          <a:stretch/>
        </p:blipFill>
        <p:spPr>
          <a:xfrm>
            <a:off x="646200" y="792000"/>
            <a:ext cx="8713080" cy="2246400"/>
          </a:xfrm>
          <a:prstGeom prst="rect">
            <a:avLst/>
          </a:prstGeom>
          <a:ln>
            <a:noFill/>
          </a:ln>
        </p:spPr>
      </p:pic>
      <p:sp>
        <p:nvSpPr>
          <p:cNvPr id="631" name="CustomShape 2"/>
          <p:cNvSpPr/>
          <p:nvPr/>
        </p:nvSpPr>
        <p:spPr>
          <a:xfrm>
            <a:off x="648000" y="3203280"/>
            <a:ext cx="8081280" cy="566280"/>
          </a:xfrm>
          <a:prstGeom prst="rect">
            <a:avLst/>
          </a:prstGeom>
          <a:noFill/>
          <a:ln>
            <a:noFill/>
          </a:ln>
        </p:spPr>
        <p:style>
          <a:lnRef idx="0"/>
          <a:fillRef idx="0"/>
          <a:effectRef idx="0"/>
          <a:fontRef idx="minor"/>
        </p:style>
        <p:txBody>
          <a:bodyPr lIns="0" rIns="0" tIns="0" bIns="0">
            <a:noAutofit/>
          </a:bodyPr>
          <a:p>
            <a:pPr>
              <a:lnSpc>
                <a:spcPct val="100000"/>
              </a:lnSpc>
            </a:pPr>
            <a:r>
              <a:rPr b="1" lang="en-IN" sz="2000" spc="-1" strike="noStrike">
                <a:solidFill>
                  <a:srgbClr val="c9211e"/>
                </a:solidFill>
                <a:latin typeface="Arial"/>
                <a:ea typeface="DejaVu Sans"/>
              </a:rPr>
              <a:t>We should listen for upcoming connections before injecting payload </a:t>
            </a:r>
            <a:endParaRPr b="0" lang="en-IN" sz="2000" spc="-1" strike="noStrike">
              <a:latin typeface="Arial"/>
            </a:endParaRPr>
          </a:p>
        </p:txBody>
      </p:sp>
      <p:pic>
        <p:nvPicPr>
          <p:cNvPr id="632" name="Picture 545" descr=""/>
          <p:cNvPicPr/>
          <p:nvPr/>
        </p:nvPicPr>
        <p:blipFill>
          <a:blip r:embed="rId2"/>
          <a:stretch/>
        </p:blipFill>
        <p:spPr>
          <a:xfrm>
            <a:off x="1723680" y="3984480"/>
            <a:ext cx="5979600" cy="1198800"/>
          </a:xfrm>
          <a:prstGeom prst="rect">
            <a:avLst/>
          </a:prstGeom>
          <a:ln>
            <a:noFill/>
          </a:ln>
        </p:spPr>
      </p:pic>
    </p:spTree>
  </p:cSld>
  <mc:AlternateContent>
    <mc:Choice Requires="p14">
      <p:transition advTm="60000" p14:dur="10"/>
    </mc:Choice>
    <mc:Fallback>
      <p:transition advTm="60000"/>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4" name="CustomShape 1"/>
          <p:cNvSpPr/>
          <p:nvPr/>
        </p:nvSpPr>
        <p:spPr>
          <a:xfrm>
            <a:off x="2943720" y="608760"/>
            <a:ext cx="5334840" cy="325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1600" spc="-1" strike="noStrike" u="sng">
                <a:solidFill>
                  <a:srgbClr val="ff0000"/>
                </a:solidFill>
                <a:uFillTx/>
                <a:latin typeface="Arial"/>
                <a:ea typeface="DejaVu Sans"/>
              </a:rPr>
              <a:t>Build Instruction for ‘Decomp-Java’.</a:t>
            </a:r>
            <a:endParaRPr b="0" lang="en-IN" sz="1600" spc="-1" strike="noStrike">
              <a:latin typeface="Arial"/>
            </a:endParaRPr>
          </a:p>
        </p:txBody>
      </p:sp>
      <p:sp>
        <p:nvSpPr>
          <p:cNvPr id="555" name="CustomShape 2"/>
          <p:cNvSpPr/>
          <p:nvPr/>
        </p:nvSpPr>
        <p:spPr>
          <a:xfrm>
            <a:off x="1603080" y="1485360"/>
            <a:ext cx="6325920" cy="1715760"/>
          </a:xfrm>
          <a:prstGeom prst="rect">
            <a:avLst/>
          </a:prstGeom>
          <a:noFill/>
          <a:ln>
            <a:noFill/>
          </a:ln>
        </p:spPr>
        <p:style>
          <a:lnRef idx="0"/>
          <a:fillRef idx="0"/>
          <a:effectRef idx="0"/>
          <a:fontRef idx="minor"/>
        </p:style>
      </p:sp>
      <p:sp>
        <p:nvSpPr>
          <p:cNvPr id="556" name="CustomShape 3"/>
          <p:cNvSpPr/>
          <p:nvPr/>
        </p:nvSpPr>
        <p:spPr>
          <a:xfrm>
            <a:off x="684360" y="1637640"/>
            <a:ext cx="8746200" cy="4264920"/>
          </a:xfrm>
          <a:prstGeom prst="rect">
            <a:avLst/>
          </a:prstGeom>
          <a:noFill/>
          <a:ln>
            <a:noFill/>
          </a:ln>
        </p:spPr>
        <p:style>
          <a:lnRef idx="0"/>
          <a:fillRef idx="0"/>
          <a:effectRef idx="0"/>
          <a:fontRef idx="minor"/>
        </p:style>
        <p:txBody>
          <a:bodyPr lIns="0" rIns="0" tIns="0" bIns="0">
            <a:noAutofit/>
          </a:bodyPr>
          <a:p>
            <a:pPr>
              <a:lnSpc>
                <a:spcPct val="100000"/>
              </a:lnSpc>
            </a:pPr>
            <a:r>
              <a:rPr b="0" lang="en-IN" sz="1400" spc="-1" strike="noStrike">
                <a:solidFill>
                  <a:srgbClr val="000000"/>
                </a:solidFill>
                <a:latin typeface="Arial"/>
                <a:ea typeface="DejaVu Sans"/>
              </a:rPr>
              <a:t>You should setup whole java environment in system.</a:t>
            </a:r>
            <a:endParaRPr b="0" lang="en-IN" sz="1400" spc="-1" strike="noStrike">
              <a:latin typeface="Arial"/>
            </a:endParaRPr>
          </a:p>
          <a:p>
            <a:pPr marL="216000" indent="-214560">
              <a:lnSpc>
                <a:spcPct val="100000"/>
              </a:lnSpc>
              <a:buClr>
                <a:srgbClr val="000000"/>
              </a:buClr>
              <a:buSzPct val="45000"/>
              <a:buFont typeface="Wingdings" charset="2"/>
              <a:buChar char=""/>
            </a:pPr>
            <a:r>
              <a:rPr b="0" lang="en-IN" sz="1400" spc="-1" strike="noStrike">
                <a:solidFill>
                  <a:srgbClr val="000000"/>
                </a:solidFill>
                <a:latin typeface="Arial"/>
                <a:ea typeface="DejaVu Sans"/>
              </a:rPr>
              <a:t>For linux run this in project directory</a:t>
            </a: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marL="216000" indent="-214560">
              <a:lnSpc>
                <a:spcPct val="100000"/>
              </a:lnSpc>
              <a:buClr>
                <a:srgbClr val="000000"/>
              </a:buClr>
              <a:buSzPct val="45000"/>
              <a:buFont typeface="Wingdings" charset="2"/>
              <a:buChar char=""/>
            </a:pPr>
            <a:r>
              <a:rPr b="0" lang="en-IN" sz="1400" spc="-1" strike="noStrike">
                <a:solidFill>
                  <a:srgbClr val="000000"/>
                </a:solidFill>
                <a:latin typeface="Arial"/>
                <a:ea typeface="DejaVu Sans"/>
              </a:rPr>
              <a:t>For windows run </a:t>
            </a:r>
            <a:r>
              <a:rPr b="1" lang="en-IN" sz="1400" spc="-1" strike="noStrike">
                <a:solidFill>
                  <a:srgbClr val="c9211e"/>
                </a:solidFill>
                <a:latin typeface="Arial"/>
                <a:ea typeface="DejaVu Sans"/>
              </a:rPr>
              <a:t>gradlew.bat</a:t>
            </a:r>
            <a:r>
              <a:rPr b="0" lang="en-IN" sz="1400" spc="-1" strike="noStrike">
                <a:solidFill>
                  <a:srgbClr val="c9211e"/>
                </a:solidFill>
                <a:latin typeface="Arial"/>
                <a:ea typeface="DejaVu Sans"/>
              </a:rPr>
              <a:t> in project directory.</a:t>
            </a:r>
            <a:endParaRPr b="0" lang="en-IN" sz="1400" spc="-1" strike="noStrike">
              <a:latin typeface="Arial"/>
            </a:endParaRPr>
          </a:p>
          <a:p>
            <a:pPr marL="216000" indent="-214560">
              <a:lnSpc>
                <a:spcPct val="100000"/>
              </a:lnSpc>
              <a:buClr>
                <a:srgbClr val="000000"/>
              </a:buClr>
              <a:buSzPct val="45000"/>
              <a:buFont typeface="Wingdings" charset="2"/>
              <a:buChar char=""/>
            </a:pPr>
            <a:r>
              <a:rPr b="0" lang="en-IN" sz="1400" spc="-1" strike="noStrike">
                <a:solidFill>
                  <a:srgbClr val="c9211e"/>
                </a:solidFill>
                <a:latin typeface="Arial"/>
                <a:ea typeface="DejaVu Sans"/>
              </a:rPr>
              <a:t>You should find </a:t>
            </a:r>
            <a:r>
              <a:rPr b="1" lang="en-IN" sz="1400" spc="-1" strike="noStrike">
                <a:solidFill>
                  <a:srgbClr val="c9211e"/>
                </a:solidFill>
                <a:latin typeface="Arial"/>
                <a:ea typeface="DejaVu Sans"/>
              </a:rPr>
              <a:t>.jar</a:t>
            </a:r>
            <a:r>
              <a:rPr b="0" lang="en-IN" sz="1400" spc="-1" strike="noStrike">
                <a:solidFill>
                  <a:srgbClr val="c9211e"/>
                </a:solidFill>
                <a:latin typeface="Arial"/>
                <a:ea typeface="DejaVu Sans"/>
              </a:rPr>
              <a:t> build file at </a:t>
            </a:r>
            <a:r>
              <a:rPr b="1" lang="en-IN" sz="1400" spc="-1" strike="noStrike">
                <a:solidFill>
                  <a:srgbClr val="c9211e"/>
                </a:solidFill>
                <a:latin typeface="Arial"/>
                <a:ea typeface="DejaVu Sans"/>
              </a:rPr>
              <a:t>build/libs - </a:t>
            </a:r>
            <a:endParaRPr b="0" lang="en-IN" sz="1400" spc="-1" strike="noStrike">
              <a:latin typeface="Arial"/>
            </a:endParaRPr>
          </a:p>
          <a:p>
            <a:pPr>
              <a:lnSpc>
                <a:spcPct val="100000"/>
              </a:lnSpc>
            </a:pPr>
            <a:endParaRPr b="0" lang="en-IN" sz="1400" spc="-1" strike="noStrike">
              <a:latin typeface="Arial"/>
            </a:endParaRPr>
          </a:p>
        </p:txBody>
      </p:sp>
      <p:pic>
        <p:nvPicPr>
          <p:cNvPr id="557" name="Picture 470" descr=""/>
          <p:cNvPicPr/>
          <p:nvPr/>
        </p:nvPicPr>
        <p:blipFill>
          <a:blip r:embed="rId1"/>
          <a:stretch/>
        </p:blipFill>
        <p:spPr>
          <a:xfrm>
            <a:off x="1009800" y="2136960"/>
            <a:ext cx="7340760" cy="1245600"/>
          </a:xfrm>
          <a:prstGeom prst="rect">
            <a:avLst/>
          </a:prstGeom>
          <a:ln>
            <a:noFill/>
          </a:ln>
        </p:spPr>
      </p:pic>
      <p:pic>
        <p:nvPicPr>
          <p:cNvPr id="558" name="Picture 471" descr=""/>
          <p:cNvPicPr/>
          <p:nvPr/>
        </p:nvPicPr>
        <p:blipFill>
          <a:blip r:embed="rId2"/>
          <a:stretch/>
        </p:blipFill>
        <p:spPr>
          <a:xfrm>
            <a:off x="1002600" y="4097520"/>
            <a:ext cx="6569280" cy="1540800"/>
          </a:xfrm>
          <a:prstGeom prst="rect">
            <a:avLst/>
          </a:prstGeom>
          <a:ln>
            <a:noFill/>
          </a:ln>
        </p:spPr>
      </p:pic>
    </p:spTree>
  </p:cSld>
  <mc:AlternateContent>
    <mc:Choice Requires="p14">
      <p:transition advTm="60000" p14:dur="10"/>
    </mc:Choice>
    <mc:Fallback>
      <p:transition advTm="60000"/>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3" name="CustomShape 1"/>
          <p:cNvSpPr/>
          <p:nvPr/>
        </p:nvSpPr>
        <p:spPr>
          <a:xfrm>
            <a:off x="486000" y="121680"/>
            <a:ext cx="7793280" cy="1994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IN" sz="1400" spc="-1" strike="noStrike" u="sng">
                <a:solidFill>
                  <a:srgbClr val="c9211e"/>
                </a:solidFill>
                <a:uFillTx/>
                <a:latin typeface="Arial"/>
                <a:ea typeface="DejaVu Sans"/>
              </a:rPr>
              <a:t>Attacking the webapp.</a:t>
            </a:r>
            <a:endParaRPr b="0" lang="en-IN" sz="1400" spc="-1" strike="noStrike">
              <a:latin typeface="Arial"/>
            </a:endParaRPr>
          </a:p>
        </p:txBody>
      </p:sp>
      <p:pic>
        <p:nvPicPr>
          <p:cNvPr id="634" name="Picture 547" descr=""/>
          <p:cNvPicPr/>
          <p:nvPr/>
        </p:nvPicPr>
        <p:blipFill>
          <a:blip r:embed="rId1"/>
          <a:stretch/>
        </p:blipFill>
        <p:spPr>
          <a:xfrm>
            <a:off x="144000" y="504000"/>
            <a:ext cx="5451480" cy="3854520"/>
          </a:xfrm>
          <a:prstGeom prst="rect">
            <a:avLst/>
          </a:prstGeom>
          <a:ln>
            <a:noFill/>
          </a:ln>
        </p:spPr>
      </p:pic>
      <p:pic>
        <p:nvPicPr>
          <p:cNvPr id="635" name="Picture 548" descr=""/>
          <p:cNvPicPr/>
          <p:nvPr/>
        </p:nvPicPr>
        <p:blipFill>
          <a:blip r:embed="rId2"/>
          <a:stretch/>
        </p:blipFill>
        <p:spPr>
          <a:xfrm>
            <a:off x="6048000" y="1584000"/>
            <a:ext cx="3265560" cy="1827360"/>
          </a:xfrm>
          <a:prstGeom prst="rect">
            <a:avLst/>
          </a:prstGeom>
          <a:ln>
            <a:noFill/>
          </a:ln>
        </p:spPr>
      </p:pic>
    </p:spTree>
  </p:cSld>
  <mc:AlternateContent>
    <mc:Choice Requires="p14">
      <p:transition advTm="60000" p14:dur="10"/>
    </mc:Choice>
    <mc:Fallback>
      <p:transition advTm="60000"/>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6" name="CustomShape 1"/>
          <p:cNvSpPr/>
          <p:nvPr/>
        </p:nvSpPr>
        <p:spPr>
          <a:xfrm>
            <a:off x="648000" y="5760"/>
            <a:ext cx="7487280" cy="9295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IN" sz="1800" spc="-1" strike="noStrike" u="sng">
                <a:solidFill>
                  <a:srgbClr val="c9211e"/>
                </a:solidFill>
                <a:uFillTx/>
                <a:latin typeface="Arial"/>
                <a:ea typeface="DejaVu Sans"/>
              </a:rPr>
              <a:t>When you see at “netcat” window you got reverse shell, “hurray” now attacker can do whatever he/she can</a:t>
            </a:r>
            <a:endParaRPr b="0" lang="en-IN" sz="1800" spc="-1" strike="noStrike">
              <a:latin typeface="Arial"/>
            </a:endParaRPr>
          </a:p>
        </p:txBody>
      </p:sp>
      <p:pic>
        <p:nvPicPr>
          <p:cNvPr id="637" name="Picture 550" descr=""/>
          <p:cNvPicPr/>
          <p:nvPr/>
        </p:nvPicPr>
        <p:blipFill>
          <a:blip r:embed="rId1"/>
          <a:stretch/>
        </p:blipFill>
        <p:spPr>
          <a:xfrm>
            <a:off x="1383480" y="1554840"/>
            <a:ext cx="7255800" cy="3484440"/>
          </a:xfrm>
          <a:prstGeom prst="rect">
            <a:avLst/>
          </a:prstGeom>
          <a:ln>
            <a:noFill/>
          </a:ln>
        </p:spPr>
      </p:pic>
    </p:spTree>
  </p:cSld>
  <mc:AlternateContent>
    <mc:Choice Requires="p14">
      <p:transition advTm="60000" p14:dur="10"/>
    </mc:Choice>
    <mc:Fallback>
      <p:transition advTm="60000"/>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8" name="CustomShape 1"/>
          <p:cNvSpPr/>
          <p:nvPr/>
        </p:nvSpPr>
        <p:spPr>
          <a:xfrm>
            <a:off x="540720" y="1833120"/>
            <a:ext cx="8746560" cy="2774160"/>
          </a:xfrm>
          <a:prstGeom prst="rect">
            <a:avLst/>
          </a:prstGeom>
          <a:noFill/>
          <a:ln>
            <a:noFill/>
          </a:ln>
        </p:spPr>
        <p:style>
          <a:lnRef idx="0"/>
          <a:fillRef idx="0"/>
          <a:effectRef idx="0"/>
          <a:fontRef idx="minor"/>
        </p:style>
        <p:txBody>
          <a:bodyPr lIns="0" rIns="0" tIns="0" bIns="0">
            <a:noAutofit/>
          </a:bodyPr>
          <a:p>
            <a:pPr>
              <a:lnSpc>
                <a:spcPct val="100000"/>
              </a:lnSpc>
            </a:pPr>
            <a:r>
              <a:rPr b="0" lang="en-IN" sz="2800" spc="-1" strike="noStrike">
                <a:solidFill>
                  <a:srgbClr val="000000"/>
                </a:solidFill>
                <a:latin typeface="Arial"/>
                <a:ea typeface="DejaVu Sans"/>
              </a:rPr>
              <a:t>Thats all for this amazing tool , this tool will be open for </a:t>
            </a:r>
            <a:r>
              <a:rPr b="1" lang="en-IN" sz="2800" spc="-1" strike="noStrike">
                <a:solidFill>
                  <a:srgbClr val="c9211e"/>
                </a:solidFill>
                <a:latin typeface="Arial"/>
                <a:ea typeface="DejaVu Sans"/>
              </a:rPr>
              <a:t>contribution</a:t>
            </a:r>
            <a:r>
              <a:rPr b="0" lang="en-IN" sz="2800" spc="-1" strike="noStrike">
                <a:solidFill>
                  <a:srgbClr val="000000"/>
                </a:solidFill>
                <a:latin typeface="Arial"/>
                <a:ea typeface="DejaVu Sans"/>
              </a:rPr>
              <a:t> , some feature still donot exist in this tool.</a:t>
            </a:r>
            <a:br/>
            <a:r>
              <a:rPr b="0" lang="en-IN" sz="2800" spc="-1" strike="noStrike">
                <a:solidFill>
                  <a:srgbClr val="000000"/>
                </a:solidFill>
                <a:latin typeface="Arial"/>
                <a:ea typeface="DejaVu Sans"/>
              </a:rPr>
              <a:t>The main target of this representation, so maybe i can </a:t>
            </a:r>
            <a:r>
              <a:rPr b="1" lang="en-IN" sz="2800" spc="-1" strike="noStrike">
                <a:solidFill>
                  <a:srgbClr val="c9211e"/>
                </a:solidFill>
                <a:latin typeface="Arial"/>
                <a:ea typeface="DejaVu Sans"/>
              </a:rPr>
              <a:t>influence</a:t>
            </a:r>
            <a:r>
              <a:rPr b="0" lang="en-IN" sz="2800" spc="-1" strike="noStrike">
                <a:solidFill>
                  <a:srgbClr val="000000"/>
                </a:solidFill>
                <a:latin typeface="Arial"/>
                <a:ea typeface="DejaVu Sans"/>
              </a:rPr>
              <a:t> someone to </a:t>
            </a:r>
            <a:r>
              <a:rPr b="1" lang="en-IN" sz="2800" spc="-1" strike="noStrike">
                <a:solidFill>
                  <a:srgbClr val="c9211e"/>
                </a:solidFill>
                <a:latin typeface="Arial"/>
                <a:ea typeface="DejaVu Sans"/>
              </a:rPr>
              <a:t>contribute</a:t>
            </a:r>
            <a:r>
              <a:rPr b="0" lang="en-IN" sz="2800" spc="-1" strike="noStrike">
                <a:solidFill>
                  <a:srgbClr val="000000"/>
                </a:solidFill>
                <a:latin typeface="Arial"/>
                <a:ea typeface="DejaVu Sans"/>
              </a:rPr>
              <a:t> in information-security(due to shortage of proffessionals) and will </a:t>
            </a:r>
            <a:r>
              <a:rPr b="1" lang="en-IN" sz="2800" spc="-1" strike="noStrike">
                <a:solidFill>
                  <a:srgbClr val="c9211e"/>
                </a:solidFill>
                <a:latin typeface="Arial"/>
                <a:ea typeface="DejaVu Sans"/>
              </a:rPr>
              <a:t>secure our world</a:t>
            </a:r>
            <a:r>
              <a:rPr b="0" lang="en-IN" sz="2800" spc="-1" strike="noStrike">
                <a:solidFill>
                  <a:srgbClr val="000000"/>
                </a:solidFill>
                <a:latin typeface="Arial"/>
                <a:ea typeface="DejaVu Sans"/>
              </a:rPr>
              <a:t> from cyber threats.</a:t>
            </a:r>
            <a:br/>
            <a:r>
              <a:rPr b="0" lang="en-IN" sz="2800" spc="-1" strike="noStrike">
                <a:solidFill>
                  <a:srgbClr val="000000"/>
                </a:solidFill>
                <a:latin typeface="Arial"/>
                <a:ea typeface="DejaVu Sans"/>
              </a:rPr>
              <a:t> </a:t>
            </a:r>
            <a:endParaRPr b="0" lang="en-IN" sz="2800" spc="-1" strike="noStrike">
              <a:latin typeface="Arial"/>
            </a:endParaRPr>
          </a:p>
        </p:txBody>
      </p:sp>
      <p:sp>
        <p:nvSpPr>
          <p:cNvPr id="639" name="CustomShape 2"/>
          <p:cNvSpPr/>
          <p:nvPr/>
        </p:nvSpPr>
        <p:spPr>
          <a:xfrm>
            <a:off x="612720" y="393120"/>
            <a:ext cx="8746560" cy="758160"/>
          </a:xfrm>
          <a:prstGeom prst="rect">
            <a:avLst/>
          </a:prstGeom>
          <a:noFill/>
          <a:ln>
            <a:noFill/>
          </a:ln>
        </p:spPr>
        <p:style>
          <a:lnRef idx="0"/>
          <a:fillRef idx="0"/>
          <a:effectRef idx="0"/>
          <a:fontRef idx="minor"/>
        </p:style>
        <p:txBody>
          <a:bodyPr lIns="0" rIns="0" tIns="0" bIns="0">
            <a:noAutofit/>
          </a:bodyPr>
          <a:p>
            <a:pPr algn="ctr">
              <a:lnSpc>
                <a:spcPct val="100000"/>
              </a:lnSpc>
            </a:pPr>
            <a:r>
              <a:rPr b="1" lang="en-IN" sz="3600" spc="-1" strike="noStrike">
                <a:solidFill>
                  <a:srgbClr val="c9211e"/>
                </a:solidFill>
                <a:latin typeface="Arial"/>
                <a:ea typeface="DejaVu Sans"/>
              </a:rPr>
              <a:t>Final words .. </a:t>
            </a:r>
            <a:endParaRPr b="0" lang="en-IN" sz="3600" spc="-1" strike="noStrike">
              <a:latin typeface="Arial"/>
            </a:endParaRPr>
          </a:p>
        </p:txBody>
      </p:sp>
    </p:spTree>
  </p:cSld>
  <mc:AlternateContent>
    <mc:Choice Requires="p14">
      <p:transition advTm="60000" p14:dur="10"/>
    </mc:Choice>
    <mc:Fallback>
      <p:transition advTm="60000"/>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0" name="CustomShape 1"/>
          <p:cNvSpPr/>
          <p:nvPr/>
        </p:nvSpPr>
        <p:spPr>
          <a:xfrm>
            <a:off x="1452960" y="892080"/>
            <a:ext cx="7300800" cy="18730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IN" sz="9000" spc="-1" strike="noStrike">
                <a:solidFill>
                  <a:srgbClr val="4f81bd"/>
                </a:solidFill>
                <a:latin typeface="Arial"/>
                <a:ea typeface="DejaVu Sans"/>
              </a:rPr>
              <a:t>THANK YOU</a:t>
            </a:r>
            <a:endParaRPr b="0" lang="en-IN" sz="9000" spc="-1" strike="noStrike">
              <a:latin typeface="Arial"/>
            </a:endParaRPr>
          </a:p>
        </p:txBody>
      </p:sp>
    </p:spTree>
  </p:cSld>
  <mc:AlternateContent>
    <mc:Choice Requires="p14">
      <p:transition advTm="60000" p14:dur="10"/>
    </mc:Choice>
    <mc:Fallback>
      <p:transition advTm="60000"/>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9" name="CustomShape 1"/>
          <p:cNvSpPr/>
          <p:nvPr/>
        </p:nvSpPr>
        <p:spPr>
          <a:xfrm>
            <a:off x="1111680" y="241200"/>
            <a:ext cx="7787880" cy="325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1600" spc="-1" strike="noStrike" u="sng">
                <a:solidFill>
                  <a:srgbClr val="ff0000"/>
                </a:solidFill>
                <a:uFillTx/>
                <a:latin typeface="Arial"/>
                <a:ea typeface="DejaVu Sans"/>
              </a:rPr>
              <a:t>INSTALLATION INSTRUCTIONS TO INSTALL “Vulnerable web app”</a:t>
            </a:r>
            <a:endParaRPr b="0" lang="en-IN" sz="1600" spc="-1" strike="noStrike">
              <a:latin typeface="Arial"/>
            </a:endParaRPr>
          </a:p>
        </p:txBody>
      </p:sp>
      <p:sp>
        <p:nvSpPr>
          <p:cNvPr id="560" name="CustomShape 2"/>
          <p:cNvSpPr/>
          <p:nvPr/>
        </p:nvSpPr>
        <p:spPr>
          <a:xfrm>
            <a:off x="1207080" y="788760"/>
            <a:ext cx="7752240" cy="5504760"/>
          </a:xfrm>
          <a:prstGeom prst="rect">
            <a:avLst/>
          </a:prstGeom>
          <a:noFill/>
          <a:ln>
            <a:noFill/>
          </a:ln>
        </p:spPr>
        <p:style>
          <a:lnRef idx="0"/>
          <a:fillRef idx="0"/>
          <a:effectRef idx="0"/>
          <a:fontRef idx="minor"/>
        </p:style>
        <p:txBody>
          <a:bodyPr lIns="90000" rIns="90000" tIns="45000" bIns="45000">
            <a:noAutofit/>
          </a:bodyPr>
          <a:p>
            <a:pPr marL="217800" indent="-216000">
              <a:lnSpc>
                <a:spcPct val="100000"/>
              </a:lnSpc>
              <a:buClr>
                <a:srgbClr val="000000"/>
              </a:buClr>
              <a:buFont typeface="StarSymbol"/>
              <a:buAutoNum type="arabicPeriod"/>
            </a:pPr>
            <a:r>
              <a:rPr b="0" lang="en-IN" sz="1200" spc="-1" strike="noStrike">
                <a:solidFill>
                  <a:srgbClr val="000000"/>
                </a:solidFill>
                <a:latin typeface="Arial"/>
                <a:ea typeface="DejaVu Sans"/>
              </a:rPr>
              <a:t>Go to directory having vulnerable app source code specially docker-compose.yml file.</a:t>
            </a: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a:p>
            <a:pPr marL="217800" indent="-216000">
              <a:lnSpc>
                <a:spcPct val="100000"/>
              </a:lnSpc>
              <a:buClr>
                <a:srgbClr val="000000"/>
              </a:buClr>
              <a:buFont typeface="StarSymbol"/>
              <a:buAutoNum type="arabicPeriod"/>
            </a:pPr>
            <a:r>
              <a:rPr b="0" lang="en-IN" sz="1200" spc="-1" strike="noStrike">
                <a:solidFill>
                  <a:srgbClr val="000000"/>
                </a:solidFill>
                <a:latin typeface="Arial"/>
                <a:ea typeface="DejaVu Sans"/>
              </a:rPr>
              <a:t>Enter this command to start docker container and webapp available at : </a:t>
            </a:r>
            <a:r>
              <a:rPr b="0" lang="en-IN" sz="1200" spc="-1" strike="noStrike" u="sng">
                <a:solidFill>
                  <a:srgbClr val="0000ff"/>
                </a:solidFill>
                <a:uFillTx/>
                <a:latin typeface="Arial"/>
                <a:ea typeface="DejaVu Sans"/>
                <a:hlinkClick r:id="rId1"/>
              </a:rPr>
              <a:t>http://127.0.0.1:8082</a:t>
            </a:r>
            <a:endParaRPr b="0" lang="en-IN" sz="1200" spc="-1" strike="noStrike">
              <a:latin typeface="Arial"/>
            </a:endParaRPr>
          </a:p>
        </p:txBody>
      </p:sp>
      <p:sp>
        <p:nvSpPr>
          <p:cNvPr id="561" name="CustomShape 3"/>
          <p:cNvSpPr/>
          <p:nvPr/>
        </p:nvSpPr>
        <p:spPr>
          <a:xfrm>
            <a:off x="-11447280" y="297360"/>
            <a:ext cx="61920" cy="43920"/>
          </a:xfrm>
          <a:prstGeom prst="rect">
            <a:avLst/>
          </a:prstGeom>
          <a:noFill/>
          <a:ln>
            <a:noFill/>
          </a:ln>
        </p:spPr>
        <p:style>
          <a:lnRef idx="0"/>
          <a:fillRef idx="0"/>
          <a:effectRef idx="0"/>
          <a:fontRef idx="minor"/>
        </p:style>
      </p:sp>
      <p:sp>
        <p:nvSpPr>
          <p:cNvPr id="562" name="CustomShape 4"/>
          <p:cNvSpPr/>
          <p:nvPr/>
        </p:nvSpPr>
        <p:spPr>
          <a:xfrm>
            <a:off x="-5215680" y="404640"/>
            <a:ext cx="200160" cy="255600"/>
          </a:xfrm>
          <a:prstGeom prst="rect">
            <a:avLst/>
          </a:prstGeom>
          <a:noFill/>
          <a:ln>
            <a:noFill/>
          </a:ln>
        </p:spPr>
        <p:style>
          <a:lnRef idx="0"/>
          <a:fillRef idx="0"/>
          <a:effectRef idx="0"/>
          <a:fontRef idx="minor"/>
        </p:style>
      </p:sp>
      <p:pic>
        <p:nvPicPr>
          <p:cNvPr id="563" name="Picture 476" descr=""/>
          <p:cNvPicPr/>
          <p:nvPr/>
        </p:nvPicPr>
        <p:blipFill>
          <a:blip r:embed="rId2"/>
          <a:stretch/>
        </p:blipFill>
        <p:spPr>
          <a:xfrm>
            <a:off x="1252080" y="1132200"/>
            <a:ext cx="7026480" cy="1674360"/>
          </a:xfrm>
          <a:prstGeom prst="rect">
            <a:avLst/>
          </a:prstGeom>
          <a:ln>
            <a:noFill/>
          </a:ln>
        </p:spPr>
      </p:pic>
      <p:pic>
        <p:nvPicPr>
          <p:cNvPr id="564" name="Picture 477" descr=""/>
          <p:cNvPicPr/>
          <p:nvPr/>
        </p:nvPicPr>
        <p:blipFill>
          <a:blip r:embed="rId3"/>
          <a:stretch/>
        </p:blipFill>
        <p:spPr>
          <a:xfrm rot="600">
            <a:off x="431640" y="3449520"/>
            <a:ext cx="8782560" cy="2740320"/>
          </a:xfrm>
          <a:prstGeom prst="rect">
            <a:avLst/>
          </a:prstGeom>
          <a:ln>
            <a:noFill/>
          </a:ln>
        </p:spPr>
      </p:pic>
    </p:spTree>
  </p:cSld>
  <mc:AlternateContent>
    <mc:Choice Requires="p14">
      <p:transition advTm="60000" p14:dur="10"/>
    </mc:Choice>
    <mc:Fallback>
      <p:transition advTm="60000"/>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5" name="CustomShape 1"/>
          <p:cNvSpPr/>
          <p:nvPr/>
        </p:nvSpPr>
        <p:spPr>
          <a:xfrm>
            <a:off x="1891800" y="1766160"/>
            <a:ext cx="6625440" cy="14335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IN" sz="1800" spc="-1" strike="noStrike">
              <a:latin typeface="Arial"/>
            </a:endParaRPr>
          </a:p>
          <a:p>
            <a:pPr>
              <a:lnSpc>
                <a:spcPct val="100000"/>
              </a:lnSpc>
            </a:pPr>
            <a:r>
              <a:rPr b="1" lang="en-IN" sz="2000" spc="-1" strike="noStrike" u="sng">
                <a:solidFill>
                  <a:srgbClr val="000000"/>
                </a:solidFill>
                <a:uFillTx/>
                <a:latin typeface="Arial"/>
                <a:ea typeface="DejaVu Sans"/>
              </a:rPr>
              <a:t>INTRODUCTION TO THE TECHNOLOGIES USED IN “Decomp-Java” AND “Vulnerable Web App”.</a:t>
            </a:r>
            <a:endParaRPr b="0" lang="en-IN" sz="2000" spc="-1" strike="noStrike">
              <a:latin typeface="Arial"/>
            </a:endParaRPr>
          </a:p>
        </p:txBody>
      </p:sp>
    </p:spTree>
  </p:cSld>
  <mc:AlternateContent>
    <mc:Choice Requires="p14">
      <p:transition advTm="60000" p14:dur="10"/>
    </mc:Choice>
    <mc:Fallback>
      <p:transition advTm="60000"/>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6" name="CustomShape 1"/>
          <p:cNvSpPr/>
          <p:nvPr/>
        </p:nvSpPr>
        <p:spPr>
          <a:xfrm>
            <a:off x="4732560" y="3102840"/>
            <a:ext cx="253080" cy="363960"/>
          </a:xfrm>
          <a:prstGeom prst="rect">
            <a:avLst/>
          </a:prstGeom>
          <a:noFill/>
          <a:ln>
            <a:noFill/>
          </a:ln>
        </p:spPr>
        <p:style>
          <a:lnRef idx="0"/>
          <a:fillRef idx="0"/>
          <a:effectRef idx="0"/>
          <a:fontRef idx="minor"/>
        </p:style>
      </p:sp>
      <p:pic>
        <p:nvPicPr>
          <p:cNvPr id="567" name="Picture 480" descr=""/>
          <p:cNvPicPr/>
          <p:nvPr/>
        </p:nvPicPr>
        <p:blipFill>
          <a:blip r:embed="rId1"/>
          <a:stretch/>
        </p:blipFill>
        <p:spPr>
          <a:xfrm>
            <a:off x="378360" y="432000"/>
            <a:ext cx="8908200" cy="5543640"/>
          </a:xfrm>
          <a:prstGeom prst="rect">
            <a:avLst/>
          </a:prstGeom>
          <a:ln>
            <a:noFill/>
          </a:ln>
        </p:spPr>
      </p:pic>
    </p:spTree>
  </p:cSld>
  <mc:AlternateContent>
    <mc:Choice Requires="p14">
      <p:transition advTm="60000" p14:dur="10"/>
    </mc:Choice>
    <mc:Fallback>
      <p:transition advTm="60000"/>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68" name="Picture 481" descr=""/>
          <p:cNvPicPr/>
          <p:nvPr/>
        </p:nvPicPr>
        <p:blipFill>
          <a:blip r:embed="rId1"/>
          <a:srcRect l="0" t="0" r="0" b="8422"/>
          <a:stretch/>
        </p:blipFill>
        <p:spPr>
          <a:xfrm>
            <a:off x="2232000" y="2412720"/>
            <a:ext cx="6075000" cy="3129480"/>
          </a:xfrm>
          <a:prstGeom prst="rect">
            <a:avLst/>
          </a:prstGeom>
          <a:ln>
            <a:noFill/>
          </a:ln>
        </p:spPr>
      </p:pic>
      <p:pic>
        <p:nvPicPr>
          <p:cNvPr id="569" name="Picture 482" descr=""/>
          <p:cNvPicPr/>
          <p:nvPr/>
        </p:nvPicPr>
        <p:blipFill>
          <a:blip r:embed="rId2"/>
          <a:stretch/>
        </p:blipFill>
        <p:spPr>
          <a:xfrm>
            <a:off x="3237480" y="396720"/>
            <a:ext cx="3673080" cy="2014560"/>
          </a:xfrm>
          <a:prstGeom prst="rect">
            <a:avLst/>
          </a:prstGeom>
          <a:ln>
            <a:noFill/>
          </a:ln>
        </p:spPr>
      </p:pic>
    </p:spTree>
  </p:cSld>
  <mc:AlternateContent>
    <mc:Choice Requires="p14">
      <p:transition advTm="60000" p14:dur="10"/>
    </mc:Choice>
    <mc:Fallback>
      <p:transition advTm="60000"/>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70" name="Picture 483" descr=""/>
          <p:cNvPicPr/>
          <p:nvPr/>
        </p:nvPicPr>
        <p:blipFill>
          <a:blip r:embed="rId1"/>
          <a:stretch/>
        </p:blipFill>
        <p:spPr>
          <a:xfrm>
            <a:off x="3168000" y="1106280"/>
            <a:ext cx="4189320" cy="836280"/>
          </a:xfrm>
          <a:prstGeom prst="rect">
            <a:avLst/>
          </a:prstGeom>
          <a:ln>
            <a:noFill/>
          </a:ln>
        </p:spPr>
      </p:pic>
      <p:sp>
        <p:nvSpPr>
          <p:cNvPr id="571" name="CustomShape 1"/>
          <p:cNvSpPr/>
          <p:nvPr/>
        </p:nvSpPr>
        <p:spPr>
          <a:xfrm>
            <a:off x="1512000" y="2592000"/>
            <a:ext cx="7630560" cy="936720"/>
          </a:xfrm>
          <a:prstGeom prst="rect">
            <a:avLst/>
          </a:prstGeom>
          <a:noFill/>
          <a:ln>
            <a:noFill/>
          </a:ln>
        </p:spPr>
        <p:style>
          <a:lnRef idx="0"/>
          <a:fillRef idx="0"/>
          <a:effectRef idx="0"/>
          <a:fontRef idx="minor"/>
        </p:style>
        <p:txBody>
          <a:bodyPr lIns="0" rIns="0" tIns="0" bIns="0">
            <a:noAutofit/>
          </a:bodyPr>
          <a:p>
            <a:pPr>
              <a:lnSpc>
                <a:spcPct val="100000"/>
              </a:lnSpc>
            </a:pPr>
            <a:r>
              <a:rPr b="1" lang="en-IN" sz="2600" spc="-1" strike="noStrike">
                <a:solidFill>
                  <a:srgbClr val="c9211e"/>
                </a:solidFill>
                <a:latin typeface="Arial"/>
                <a:ea typeface="DejaVu Sans"/>
              </a:rPr>
              <a:t>Procyon is a suite of Java metaprogramming tools focused on code generation and analysis.</a:t>
            </a:r>
            <a:r>
              <a:rPr b="0" lang="en-IN" sz="1400" spc="-1" strike="noStrike">
                <a:solidFill>
                  <a:srgbClr val="595959"/>
                </a:solidFill>
                <a:latin typeface="Arial"/>
                <a:ea typeface="DejaVu Sans"/>
              </a:rPr>
              <a:t> </a:t>
            </a:r>
            <a:br/>
            <a:endParaRPr b="0" lang="en-IN" sz="1400" spc="-1" strike="noStrike">
              <a:latin typeface="Arial"/>
            </a:endParaRPr>
          </a:p>
        </p:txBody>
      </p:sp>
    </p:spTree>
  </p:cSld>
  <mc:AlternateContent>
    <mc:Choice Requires="p14">
      <p:transition advTm="60000" p14:dur="10"/>
    </mc:Choice>
    <mc:Fallback>
      <p:transition advTm="60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3300"/>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327</TotalTime>
  <Application>LibreOffice/6.4.7.2$Linux_X86_64 LibreOffice_project/40$Build-2</Application>
  <Words>815</Words>
  <Paragraphs>90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2020-07-15T17:12:34Z</dcterms:created>
  <dc:creator>Unknown User</dc:creator>
  <dc:description/>
  <dc:language>en-IN</dc:language>
  <cp:lastModifiedBy/>
  <dcterms:modified xsi:type="dcterms:W3CDTF">2022-01-24T14:29:33Z</dcterms:modified>
  <cp:revision>751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DocSecurity">
    <vt:i4>0</vt:i4>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43</vt:i4>
  </property>
</Properties>
</file>