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8" r:id="rId3"/>
    <p:sldId id="257" r:id="rId4"/>
    <p:sldId id="259" r:id="rId5"/>
    <p:sldId id="266" r:id="rId6"/>
    <p:sldId id="269" r:id="rId7"/>
    <p:sldId id="260" r:id="rId8"/>
    <p:sldId id="261" r:id="rId9"/>
    <p:sldId id="262" r:id="rId10"/>
    <p:sldId id="263" r:id="rId11"/>
    <p:sldId id="264"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4E96A-31E6-4106-8E2A-BC17B25EBB11}" type="datetimeFigureOut">
              <a:rPr lang="en-US" smtClean="0"/>
              <a:t>4/8/2018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0F705-0A43-47F7-B0FE-9CFB93EE2284}" type="slidenum">
              <a:rPr lang="en-US" smtClean="0"/>
              <a:t>‹#›</a:t>
            </a:fld>
            <a:endParaRPr lang="en-US"/>
          </a:p>
        </p:txBody>
      </p:sp>
    </p:spTree>
    <p:extLst>
      <p:ext uri="{BB962C8B-B14F-4D97-AF65-F5344CB8AC3E}">
        <p14:creationId xmlns:p14="http://schemas.microsoft.com/office/powerpoint/2010/main" val="1624640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5149AE-0341-4141-9E71-A09482870C6F}"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7C8FBD-56CB-453C-AA42-1AF9C0FFA05A}" type="datetime1">
              <a:rPr lang="en-US" smtClean="0"/>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02D6505-3B7B-40FE-8D11-1D6C346FC4CA}"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E1930F1-D352-4410-8DDB-9FE104CE064B}"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94FCB-CE31-4C92-BBA8-EC001FFCC96B}"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BE4E4A-0353-4B25-9307-DF066BE3B9B4}" type="datetime1">
              <a:rPr lang="en-US" smtClean="0"/>
              <a:t>4/8/2018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7D34FC-CE08-4AAD-8A7E-D0FACE6D086C}" type="datetime1">
              <a:rPr lang="en-US" smtClean="0"/>
              <a:t>4/8/2018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0CDDC-FB2C-4189-90B5-F492D7341988}"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913555-1E37-42DE-8F96-1C86FE3CF4DC}"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AABC565-86E8-4874-96DE-6AB916BC2148}"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D2DEA1-4F46-407B-B3C3-DE0ED1FF44EB}" type="datetime1">
              <a:rPr lang="en-US" smtClean="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6DF1E2-3194-4538-90D6-FFEBA5E59A56}" type="datetime1">
              <a:rPr lang="en-US" smtClean="0"/>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CF9891-1A60-4EEB-AD4F-ED4F723CD83F}" type="datetime1">
              <a:rPr lang="en-US" smtClean="0"/>
              <a:t>4/8/2018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3770090-316C-4B8A-9683-8DAE3FDD01FC}" type="datetime1">
              <a:rPr lang="en-US" smtClean="0"/>
              <a:t>4/8/2018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092DAA-FA35-4119-B953-29FDE61D7C61}" type="datetime1">
              <a:rPr lang="en-US" smtClean="0"/>
              <a:t>4/8/2018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F3A23E7-0EB8-4719-82B6-DFAF2B7FCAF2}" type="datetime1">
              <a:rPr lang="en-US" smtClean="0"/>
              <a:t>4/8/2018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E039FF-26CF-4E9D-8615-FE37A4CBEC80}" type="datetime1">
              <a:rPr lang="en-US" smtClean="0"/>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8BAD7E-B81C-458D-8D2E-53EA97359092}" type="datetime1">
              <a:rPr lang="en-US" smtClean="0"/>
              <a:t>4/8/2018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0.xml"/><Relationship Id="rId1" Type="http://schemas.openxmlformats.org/officeDocument/2006/relationships/video" Target="https://www.youtube.com/embed/d6e1riShma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Addictive Technology</a:t>
            </a:r>
            <a:endParaRPr lang="en-US" dirty="0"/>
          </a:p>
        </p:txBody>
      </p:sp>
      <p:sp>
        <p:nvSpPr>
          <p:cNvPr id="3" name="Subtitle 2"/>
          <p:cNvSpPr>
            <a:spLocks noGrp="1"/>
          </p:cNvSpPr>
          <p:nvPr>
            <p:ph type="subTitle" idx="1"/>
          </p:nvPr>
        </p:nvSpPr>
        <p:spPr/>
        <p:txBody>
          <a:bodyPr/>
          <a:lstStyle/>
          <a:p>
            <a:r>
              <a:rPr lang="en-US" dirty="0" smtClean="0"/>
              <a:t>By: Ryan Castro</a:t>
            </a:r>
            <a:endParaRPr lang="en-US" dirty="0"/>
          </a:p>
        </p:txBody>
      </p:sp>
    </p:spTree>
    <p:extLst>
      <p:ext uri="{BB962C8B-B14F-4D97-AF65-F5344CB8AC3E}">
        <p14:creationId xmlns:p14="http://schemas.microsoft.com/office/powerpoint/2010/main" val="389365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Streaming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486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85831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Sources</a:t>
            </a:r>
            <a:br>
              <a:rPr lang="en-US" dirty="0" smtClean="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4822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br>
              <a:rPr lang="en-US" dirty="0" smtClean="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62827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78015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1103313" y="2052918"/>
            <a:ext cx="6949006" cy="4195481"/>
          </a:xfrm>
        </p:spPr>
        <p:txBody>
          <a:bodyPr>
            <a:normAutofit/>
          </a:bodyPr>
          <a:lstStyle/>
          <a:p>
            <a:pPr marL="0" indent="0">
              <a:buNone/>
            </a:pPr>
            <a:r>
              <a:rPr lang="en-US" sz="1200" dirty="0" smtClean="0"/>
              <a:t>	After being recommended the book: </a:t>
            </a:r>
            <a:r>
              <a:rPr lang="en-US" sz="1200" u="sng" dirty="0" smtClean="0"/>
              <a:t>Irresistible: The Rise of Addictive Technology and the Art of Keeping Us Hooked</a:t>
            </a:r>
            <a:r>
              <a:rPr lang="en-US" sz="1200" dirty="0" smtClean="0"/>
              <a:t> by Adam </a:t>
            </a:r>
            <a:r>
              <a:rPr lang="en-US" sz="1200" dirty="0" err="1" smtClean="0"/>
              <a:t>Atler</a:t>
            </a:r>
            <a:r>
              <a:rPr lang="en-US" sz="1200" dirty="0" smtClean="0"/>
              <a:t>, I have felt increasingly disillusioned by the growing presence of technology and various social media that has been implemented in the last decade. I used this book as inspiration for much of this report since I feel that </a:t>
            </a:r>
            <a:r>
              <a:rPr lang="en-US" sz="1200" dirty="0" err="1" smtClean="0"/>
              <a:t>Atler</a:t>
            </a:r>
            <a:r>
              <a:rPr lang="en-US" sz="1200" dirty="0" smtClean="0"/>
              <a:t> brings up very important criticisms of the growing role that technology is taking up in this generation and in future generations. As a result of this inspiration, I intend to echo many of the talking points that </a:t>
            </a:r>
            <a:r>
              <a:rPr lang="en-US" sz="1200" dirty="0" err="1" smtClean="0"/>
              <a:t>Atler</a:t>
            </a:r>
            <a:r>
              <a:rPr lang="en-US" sz="1200" dirty="0" smtClean="0"/>
              <a:t> brings up.</a:t>
            </a:r>
          </a:p>
          <a:p>
            <a:pPr marL="0" indent="0">
              <a:buNone/>
            </a:pPr>
            <a:r>
              <a:rPr lang="en-US" sz="1200" dirty="0"/>
              <a:t>	</a:t>
            </a:r>
            <a:r>
              <a:rPr lang="en-US" sz="1200" dirty="0" smtClean="0"/>
              <a:t>This report will introduce to the reader that there is the underlying problem of technology addiction amongst users today. Internet addiction will be defined by contextualizing current definitions of addiction and then showing how popular social media, business and web developers have been able to exploit subconscious reactions of humans to obtain better results for their products to a dangerous affect. Once the psychology of technology addiction is presented, the effect that such addiction has on an individual will be presented in order to demonstrate the physical results of a non-physical addiction.</a:t>
            </a:r>
            <a:r>
              <a:rPr lang="en-US" sz="1200" dirty="0"/>
              <a:t> T</a:t>
            </a:r>
            <a:r>
              <a:rPr lang="en-US" sz="1200" dirty="0" smtClean="0"/>
              <a:t>his report will highlight the major abusers in the industry by presenting specific anecdotes or data where there are clear signs of addiction that lead to the negative outcomes shown.</a:t>
            </a:r>
            <a:endParaRPr lang="en-US" sz="1200" dirty="0"/>
          </a:p>
        </p:txBody>
      </p:sp>
      <p:pic>
        <p:nvPicPr>
          <p:cNvPr id="1026" name="Picture 2" descr="https://lh4.googleusercontent.com/ibfsl3oSorObM-CGViFA8Pn-4Dx5jFb5FI9_ABVxLOgxT0d-D3AuSyfUU-RSjI_nYDgL_Ww6bLUdN6DFnV16IusF8yNzYNkv0ZW6QGvO5KtHdN7c6CsjcDur3zDWyKswBTyvSo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46" y="1297513"/>
            <a:ext cx="3152775" cy="47529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62371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1200" dirty="0" smtClean="0"/>
              <a:t>A recent study by Microsoft researchers in Canada has found that since 2000, the average attention span dropped from 12 seconds to 8 seconds. The attention of an average goldfish is reported to be around 9 seconds. The Microsoft researchers attribute this eyebrow-raising result to the growing accessibility of media and internet. </a:t>
            </a:r>
            <a:endParaRPr lang="en-US" sz="1200"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21834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Rise of Technology</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06775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83294" y="5816504"/>
            <a:ext cx="8825656" cy="493712"/>
          </a:xfrm>
        </p:spPr>
        <p:txBody>
          <a:bodyPr>
            <a:normAutofit fontScale="92500" lnSpcReduction="20000"/>
          </a:bodyPr>
          <a:lstStyle/>
          <a:p>
            <a:pPr algn="ctr"/>
            <a:r>
              <a:rPr lang="en-US" dirty="0" err="1" smtClean="0"/>
              <a:t>Chamath</a:t>
            </a:r>
            <a:r>
              <a:rPr lang="en-US" dirty="0" smtClean="0"/>
              <a:t> </a:t>
            </a:r>
            <a:r>
              <a:rPr lang="en-US" dirty="0" err="1" smtClean="0"/>
              <a:t>Palihapitiya</a:t>
            </a:r>
            <a:r>
              <a:rPr lang="en-US" dirty="0" smtClean="0"/>
              <a:t> </a:t>
            </a:r>
          </a:p>
          <a:p>
            <a:pPr algn="ctr"/>
            <a:r>
              <a:rPr lang="en-US" dirty="0" smtClean="0"/>
              <a:t>(Former Facebook </a:t>
            </a:r>
            <a:r>
              <a:rPr lang="en-US" dirty="0" err="1" smtClean="0"/>
              <a:t>Exececutive</a:t>
            </a:r>
            <a:r>
              <a:rPr lang="en-US" dirty="0" smtClean="0"/>
              <a: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a:t>
            </a:fld>
            <a:endParaRPr lang="en-US" dirty="0"/>
          </a:p>
        </p:txBody>
      </p:sp>
      <p:pic>
        <p:nvPicPr>
          <p:cNvPr id="6" name="d6e1riShmak"/>
          <p:cNvPicPr>
            <a:picLocks noRot="1" noChangeAspect="1"/>
          </p:cNvPicPr>
          <p:nvPr>
            <a:videoFile r:link="rId1"/>
          </p:nvPr>
        </p:nvPicPr>
        <p:blipFill>
          <a:blip r:embed="rId3"/>
          <a:stretch>
            <a:fillRect/>
          </a:stretch>
        </p:blipFill>
        <p:spPr>
          <a:xfrm>
            <a:off x="967454" y="295729"/>
            <a:ext cx="9457335" cy="5319751"/>
          </a:xfrm>
          <a:prstGeom prst="rect">
            <a:avLst/>
          </a:prstGeom>
        </p:spPr>
      </p:pic>
    </p:spTree>
    <p:extLst>
      <p:ext uri="{BB962C8B-B14F-4D97-AF65-F5344CB8AC3E}">
        <p14:creationId xmlns:p14="http://schemas.microsoft.com/office/powerpoint/2010/main" val="247004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Psychology of Addiction</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407292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Affects of Technology Addiction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98277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191940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TotalTime>
  <Words>107</Words>
  <Application>Microsoft Office PowerPoint</Application>
  <PresentationFormat>Widescreen</PresentationFormat>
  <Paragraphs>30</Paragraphs>
  <Slides>13</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Addictive Technology</vt:lpstr>
      <vt:lpstr>Table of Contents</vt:lpstr>
      <vt:lpstr>Executive Summary</vt:lpstr>
      <vt:lpstr>Introduction</vt:lpstr>
      <vt:lpstr>Rise of Technology</vt:lpstr>
      <vt:lpstr>PowerPoint Presentation</vt:lpstr>
      <vt:lpstr>Psychology of Addiction</vt:lpstr>
      <vt:lpstr>Adverse Affects of Technology Addiction</vt:lpstr>
      <vt:lpstr>Social Media</vt:lpstr>
      <vt:lpstr>Video Streaming</vt:lpstr>
      <vt:lpstr>Gaming</vt:lpstr>
      <vt:lpstr>Image Sources </vt:lpstr>
      <vt:lpstr>Works Cited </vt:lpstr>
    </vt:vector>
  </TitlesOfParts>
  <Company>VCU Libraries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Addictive Technology</dc:title>
  <dc:creator>Ryan Castro</dc:creator>
  <cp:lastModifiedBy>Ryan J Castro</cp:lastModifiedBy>
  <cp:revision>10</cp:revision>
  <dcterms:created xsi:type="dcterms:W3CDTF">2018-04-08T16:43:25Z</dcterms:created>
  <dcterms:modified xsi:type="dcterms:W3CDTF">2018-04-08T18:10:39Z</dcterms:modified>
</cp:coreProperties>
</file>