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1"/>
  </p:notesMasterIdLst>
  <p:sldIdLst>
    <p:sldId id="256" r:id="rId2"/>
    <p:sldId id="257" r:id="rId3"/>
    <p:sldId id="276" r:id="rId4"/>
    <p:sldId id="260" r:id="rId5"/>
    <p:sldId id="271" r:id="rId6"/>
    <p:sldId id="275" r:id="rId7"/>
    <p:sldId id="272" r:id="rId8"/>
    <p:sldId id="274" r:id="rId9"/>
    <p:sldId id="273" r:id="rId1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Golos Text" panose="020B0604020202020204" charset="0"/>
      <p:regular r:id="rId13"/>
      <p:bold r:id="rId14"/>
    </p:embeddedFont>
    <p:embeddedFont>
      <p:font typeface="Golos Text Medium" panose="020B0604020202020204" charset="0"/>
      <p:regular r:id="rId15"/>
      <p:bold r:id="rId16"/>
    </p:embeddedFont>
    <p:embeddedFont>
      <p:font typeface="Tajawal" panose="00000500000000000000" pitchFamily="2" charset="-78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D5DC0F-40F4-4A25-8521-3F08DE4BF5C3}" v="15" dt="2023-09-13T08:51:18.505"/>
  </p1510:revLst>
</p1510:revInfo>
</file>

<file path=ppt/tableStyles.xml><?xml version="1.0" encoding="utf-8"?>
<a:tblStyleLst xmlns:a="http://schemas.openxmlformats.org/drawingml/2006/main" def="{82EA72FE-1574-41B1-89ED-A44CF3818C3E}">
  <a:tblStyle styleId="{82EA72FE-1574-41B1-89ED-A44CF3818C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MHSEN ALBAREED" userId="6b8da9e25b41be7e" providerId="LiveId" clId="{DFD5DC0F-40F4-4A25-8521-3F08DE4BF5C3}"/>
    <pc:docChg chg="undo custSel addSld modSld sldOrd">
      <pc:chgData name="ABDULMHSEN ALBAREED" userId="6b8da9e25b41be7e" providerId="LiveId" clId="{DFD5DC0F-40F4-4A25-8521-3F08DE4BF5C3}" dt="2023-09-13T08:55:04.305" v="825" actId="1076"/>
      <pc:docMkLst>
        <pc:docMk/>
      </pc:docMkLst>
      <pc:sldChg chg="addSp modSp mod">
        <pc:chgData name="ABDULMHSEN ALBAREED" userId="6b8da9e25b41be7e" providerId="LiveId" clId="{DFD5DC0F-40F4-4A25-8521-3F08DE4BF5C3}" dt="2023-09-12T16:39:50.065" v="233" actId="27107"/>
        <pc:sldMkLst>
          <pc:docMk/>
          <pc:sldMk cId="0" sldId="256"/>
        </pc:sldMkLst>
        <pc:spChg chg="mod">
          <ac:chgData name="ABDULMHSEN ALBAREED" userId="6b8da9e25b41be7e" providerId="LiveId" clId="{DFD5DC0F-40F4-4A25-8521-3F08DE4BF5C3}" dt="2023-09-12T16:29:19.802" v="107" actId="1076"/>
          <ac:spMkLst>
            <pc:docMk/>
            <pc:sldMk cId="0" sldId="256"/>
            <ac:spMk id="4" creationId="{B366CA33-7591-0D56-8D00-BC953BCAE92E}"/>
          </ac:spMkLst>
        </pc:spChg>
        <pc:spChg chg="mod">
          <ac:chgData name="ABDULMHSEN ALBAREED" userId="6b8da9e25b41be7e" providerId="LiveId" clId="{DFD5DC0F-40F4-4A25-8521-3F08DE4BF5C3}" dt="2023-09-12T16:39:50.065" v="233" actId="27107"/>
          <ac:spMkLst>
            <pc:docMk/>
            <pc:sldMk cId="0" sldId="256"/>
            <ac:spMk id="5" creationId="{C7A4BF3F-B636-A32B-888D-F881EF6A545E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9" creationId="{E55C05ED-350F-24C1-2F25-B724615E9F0C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10" creationId="{1CB1193E-9034-79F8-D3A8-BF29505EA304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11" creationId="{AE2F9B26-3750-1963-A8FB-0B989680200D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12" creationId="{8342BAB3-0821-1C5D-2196-26733126E22C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13" creationId="{C286C923-EC4F-2723-88AA-6B8D58513864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14" creationId="{27DCB3CD-4865-B9F8-F85B-0E2F849F1D0D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15" creationId="{05BCD468-324D-C469-542A-D6BD56E00282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16" creationId="{7F9A5C26-8EC4-CBEE-80AC-63DDEE3AE45E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17" creationId="{5DD08AA6-20CB-F9F3-A92A-3D2E25FB4564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18" creationId="{D89456CF-65CA-332E-C214-738779E9920A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19" creationId="{16D1B586-38D4-5611-32EB-7CBA6D5168D7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20" creationId="{68779346-8AF9-0573-8B12-62C75A7B4BDA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21" creationId="{0A0168BD-1616-C180-A1D3-412DDD1EACEB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22" creationId="{8396B591-2553-19F1-E3DC-271F19416B5E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23" creationId="{B326CD9B-D890-7468-B323-C462A58C6999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24" creationId="{9D9FCF28-7A96-803D-1F07-D377A89D3326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25" creationId="{7F186E23-8541-2745-3EBA-0D20B91BE166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26" creationId="{377331D9-83AF-067A-EA2F-AEEC94264CA0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27" creationId="{D762D2C1-D2DD-1A37-91C1-3104F4B5993E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28" creationId="{523F0361-9FAF-9F65-EEED-404A90983897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29" creationId="{01C328E3-BC90-D14F-269A-1CD75BBF60E2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30" creationId="{4162E6EB-865C-9773-4384-60B00C708A8B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31" creationId="{A9AA2AAB-732F-EDB6-69DA-8BBFE1E37937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32" creationId="{B58810C0-4E58-A4F3-E819-62D495882FA7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33" creationId="{A5853F67-8171-7FFA-E474-8788CD8257B5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34" creationId="{0FAEDB30-030F-9F90-7F53-94C76E2F40F7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35" creationId="{F5005147-9171-BE36-9D59-669A2E77EE43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36" creationId="{28846A4A-BE3C-0EED-0268-5077792CE7A3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37" creationId="{C8407988-5F80-7A78-C0D9-86B2F9115966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38" creationId="{66909F5A-AC38-C7A0-5755-890873070315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39" creationId="{A5ED1640-BC9F-8FBF-8432-32B2CB191476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40" creationId="{63887558-49A0-B642-EE9D-892C0F3C63D5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41" creationId="{BA0EB3A0-7655-0E27-9A63-2443206D74A5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42" creationId="{E5C81644-6E0D-A072-E89B-5A059060D73D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43" creationId="{C5896E66-55F1-426B-22E2-99C5ED26B896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44" creationId="{CBEDB321-318C-98A5-89C8-36E40566330C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45" creationId="{490C69EF-E21F-A639-70FB-F1845D53AD28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46" creationId="{148D0C0E-4EA1-6775-0C86-A0EBC7A02979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47" creationId="{89AE0E34-C5E3-7D5A-86DA-9D489AB301B1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48" creationId="{AFFF444E-26A8-E736-5EE3-84C7D2AB3CC6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49" creationId="{E4850F57-4F23-8DCA-8C12-436984E05BBC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50" creationId="{F6CF53BE-031E-C4CD-8F9B-11E090AC093D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51" creationId="{085F4F10-355B-1C9F-4647-538557202808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52" creationId="{DE1FD506-33B2-872B-88F7-6457806E938F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53" creationId="{38ED7CF3-2A00-5C58-C019-B2B56F6BAE7C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54" creationId="{7D05F095-01E5-71EC-1B75-0324A36399B6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55" creationId="{2E42B041-C074-C451-DACC-B0880B7092D5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56" creationId="{9969C16A-8F73-5428-7959-CCC27E13A75F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57" creationId="{11236816-539E-3123-E482-BB9188862488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58" creationId="{317A24B1-7C20-79ED-6559-283CBC8A9C51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59" creationId="{BCFFA2D2-F70C-2E33-6F79-5AE47DF4B9CF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60" creationId="{937C6A61-036B-9FD5-42E3-E151F832940E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61" creationId="{E2C21157-C794-3DD9-EAA1-381874A8F7DC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62" creationId="{56CDDBEA-7922-2E2F-6413-DAA61BB7575A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63" creationId="{F385334F-C7FF-02E5-6997-F6BF0EA919BE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64" creationId="{476E491A-56F4-3E25-5D8D-C540DC3F458E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65" creationId="{8F336D0D-7309-75F7-743F-0D1620DCB130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66" creationId="{D91BC81C-8B34-B716-A4E2-39AFA195DC86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67" creationId="{8FA95870-548F-4AD4-6326-E54E0ADA49DB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68" creationId="{05D9EB93-F15B-BE30-C210-51A04BEB08B2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69" creationId="{CD2768A4-8D29-E7B7-A4B5-A5D9A4759A0C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70" creationId="{08F9B04E-73DE-F62A-3384-ED1B5389750A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71" creationId="{49B1EE96-9739-D305-94D1-041DA61149C2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72" creationId="{63B4DE90-381B-722E-946A-6C5BE68B3454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73" creationId="{1CB77E5D-0700-8CB6-719D-01FFC9375793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74" creationId="{F4143673-4488-68BB-F448-2C66AE18970B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75" creationId="{F4D8840E-9EFD-B684-C0AB-3B6502318357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77" creationId="{E4BB9222-2F6E-3084-DAE7-E13D4C797FC9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78" creationId="{2037837A-F288-8C30-D627-A1E20E82AFC9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79" creationId="{FAE8BD23-82B1-0C16-2B29-A9F7162C5748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80" creationId="{6F90B7ED-5D95-0F95-3ADB-E83D389541C1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81" creationId="{A741C28B-FC6C-8AF5-C9AB-172F72AD32F8}"/>
          </ac:spMkLst>
        </pc:spChg>
        <pc:spChg chg="mod">
          <ac:chgData name="ABDULMHSEN ALBAREED" userId="6b8da9e25b41be7e" providerId="LiveId" clId="{DFD5DC0F-40F4-4A25-8521-3F08DE4BF5C3}" dt="2023-09-12T16:28:41.202" v="98" actId="948"/>
          <ac:spMkLst>
            <pc:docMk/>
            <pc:sldMk cId="0" sldId="256"/>
            <ac:spMk id="153" creationId="{00000000-0000-0000-0000-000000000000}"/>
          </ac:spMkLst>
        </pc:spChg>
        <pc:spChg chg="mod">
          <ac:chgData name="ABDULMHSEN ALBAREED" userId="6b8da9e25b41be7e" providerId="LiveId" clId="{DFD5DC0F-40F4-4A25-8521-3F08DE4BF5C3}" dt="2023-09-12T16:28:41.202" v="98" actId="948"/>
          <ac:spMkLst>
            <pc:docMk/>
            <pc:sldMk cId="0" sldId="256"/>
            <ac:spMk id="154" creationId="{00000000-0000-0000-0000-000000000000}"/>
          </ac:spMkLst>
        </pc:spChg>
        <pc:spChg chg="mod">
          <ac:chgData name="ABDULMHSEN ALBAREED" userId="6b8da9e25b41be7e" providerId="LiveId" clId="{DFD5DC0F-40F4-4A25-8521-3F08DE4BF5C3}" dt="2023-09-12T16:28:41.202" v="98" actId="948"/>
          <ac:spMkLst>
            <pc:docMk/>
            <pc:sldMk cId="0" sldId="256"/>
            <ac:spMk id="155" creationId="{00000000-0000-0000-0000-000000000000}"/>
          </ac:spMkLst>
        </pc:spChg>
        <pc:spChg chg="mod">
          <ac:chgData name="ABDULMHSEN ALBAREED" userId="6b8da9e25b41be7e" providerId="LiveId" clId="{DFD5DC0F-40F4-4A25-8521-3F08DE4BF5C3}" dt="2023-09-12T16:28:41.202" v="98" actId="948"/>
          <ac:spMkLst>
            <pc:docMk/>
            <pc:sldMk cId="0" sldId="256"/>
            <ac:spMk id="156" creationId="{00000000-0000-0000-0000-000000000000}"/>
          </ac:spMkLst>
        </pc:spChg>
        <pc:spChg chg="mod">
          <ac:chgData name="ABDULMHSEN ALBAREED" userId="6b8da9e25b41be7e" providerId="LiveId" clId="{DFD5DC0F-40F4-4A25-8521-3F08DE4BF5C3}" dt="2023-09-12T16:28:41.202" v="98" actId="948"/>
          <ac:spMkLst>
            <pc:docMk/>
            <pc:sldMk cId="0" sldId="256"/>
            <ac:spMk id="157" creationId="{00000000-0000-0000-0000-000000000000}"/>
          </ac:spMkLst>
        </pc:spChg>
        <pc:spChg chg="mod">
          <ac:chgData name="ABDULMHSEN ALBAREED" userId="6b8da9e25b41be7e" providerId="LiveId" clId="{DFD5DC0F-40F4-4A25-8521-3F08DE4BF5C3}" dt="2023-09-12T16:28:41.202" v="98" actId="948"/>
          <ac:spMkLst>
            <pc:docMk/>
            <pc:sldMk cId="0" sldId="256"/>
            <ac:spMk id="158" creationId="{00000000-0000-0000-0000-000000000000}"/>
          </ac:spMkLst>
        </pc:spChg>
        <pc:spChg chg="mod">
          <ac:chgData name="ABDULMHSEN ALBAREED" userId="6b8da9e25b41be7e" providerId="LiveId" clId="{DFD5DC0F-40F4-4A25-8521-3F08DE4BF5C3}" dt="2023-09-12T16:28:41.202" v="98" actId="948"/>
          <ac:spMkLst>
            <pc:docMk/>
            <pc:sldMk cId="0" sldId="256"/>
            <ac:spMk id="159" creationId="{00000000-0000-0000-0000-000000000000}"/>
          </ac:spMkLst>
        </pc:spChg>
        <pc:spChg chg="mod">
          <ac:chgData name="ABDULMHSEN ALBAREED" userId="6b8da9e25b41be7e" providerId="LiveId" clId="{DFD5DC0F-40F4-4A25-8521-3F08DE4BF5C3}" dt="2023-09-12T16:28:41.202" v="98" actId="948"/>
          <ac:spMkLst>
            <pc:docMk/>
            <pc:sldMk cId="0" sldId="256"/>
            <ac:spMk id="160" creationId="{00000000-0000-0000-0000-000000000000}"/>
          </ac:spMkLst>
        </pc:spChg>
        <pc:spChg chg="mod">
          <ac:chgData name="ABDULMHSEN ALBAREED" userId="6b8da9e25b41be7e" providerId="LiveId" clId="{DFD5DC0F-40F4-4A25-8521-3F08DE4BF5C3}" dt="2023-09-12T16:28:41.202" v="98" actId="948"/>
          <ac:spMkLst>
            <pc:docMk/>
            <pc:sldMk cId="0" sldId="256"/>
            <ac:spMk id="161" creationId="{00000000-0000-0000-0000-000000000000}"/>
          </ac:spMkLst>
        </pc:spChg>
        <pc:spChg chg="mod">
          <ac:chgData name="ABDULMHSEN ALBAREED" userId="6b8da9e25b41be7e" providerId="LiveId" clId="{DFD5DC0F-40F4-4A25-8521-3F08DE4BF5C3}" dt="2023-09-12T16:28:41.202" v="98" actId="948"/>
          <ac:spMkLst>
            <pc:docMk/>
            <pc:sldMk cId="0" sldId="256"/>
            <ac:spMk id="162" creationId="{00000000-0000-0000-0000-000000000000}"/>
          </ac:spMkLst>
        </pc:spChg>
        <pc:spChg chg="mod">
          <ac:chgData name="ABDULMHSEN ALBAREED" userId="6b8da9e25b41be7e" providerId="LiveId" clId="{DFD5DC0F-40F4-4A25-8521-3F08DE4BF5C3}" dt="2023-09-12T16:28:41.202" v="98" actId="948"/>
          <ac:spMkLst>
            <pc:docMk/>
            <pc:sldMk cId="0" sldId="256"/>
            <ac:spMk id="163" creationId="{00000000-0000-0000-0000-000000000000}"/>
          </ac:spMkLst>
        </pc:spChg>
        <pc:spChg chg="mod">
          <ac:chgData name="ABDULMHSEN ALBAREED" userId="6b8da9e25b41be7e" providerId="LiveId" clId="{DFD5DC0F-40F4-4A25-8521-3F08DE4BF5C3}" dt="2023-09-12T16:28:41.202" v="98" actId="948"/>
          <ac:spMkLst>
            <pc:docMk/>
            <pc:sldMk cId="0" sldId="256"/>
            <ac:spMk id="164" creationId="{00000000-0000-0000-0000-000000000000}"/>
          </ac:spMkLst>
        </pc:spChg>
        <pc:spChg chg="mod">
          <ac:chgData name="ABDULMHSEN ALBAREED" userId="6b8da9e25b41be7e" providerId="LiveId" clId="{DFD5DC0F-40F4-4A25-8521-3F08DE4BF5C3}" dt="2023-09-12T16:27:04.791" v="82" actId="782"/>
          <ac:spMkLst>
            <pc:docMk/>
            <pc:sldMk cId="0" sldId="256"/>
            <ac:spMk id="173" creationId="{00000000-0000-0000-0000-000000000000}"/>
          </ac:spMkLst>
        </pc:spChg>
        <pc:spChg chg="mod">
          <ac:chgData name="ABDULMHSEN ALBAREED" userId="6b8da9e25b41be7e" providerId="LiveId" clId="{DFD5DC0F-40F4-4A25-8521-3F08DE4BF5C3}" dt="2023-09-12T16:27:04.791" v="82" actId="782"/>
          <ac:spMkLst>
            <pc:docMk/>
            <pc:sldMk cId="0" sldId="256"/>
            <ac:spMk id="174" creationId="{00000000-0000-0000-0000-000000000000}"/>
          </ac:spMkLst>
        </pc:spChg>
        <pc:spChg chg="mod">
          <ac:chgData name="ABDULMHSEN ALBAREED" userId="6b8da9e25b41be7e" providerId="LiveId" clId="{DFD5DC0F-40F4-4A25-8521-3F08DE4BF5C3}" dt="2023-09-12T16:27:04.791" v="82" actId="782"/>
          <ac:spMkLst>
            <pc:docMk/>
            <pc:sldMk cId="0" sldId="256"/>
            <ac:spMk id="175" creationId="{00000000-0000-0000-0000-000000000000}"/>
          </ac:spMkLst>
        </pc:spChg>
        <pc:spChg chg="mod">
          <ac:chgData name="ABDULMHSEN ALBAREED" userId="6b8da9e25b41be7e" providerId="LiveId" clId="{DFD5DC0F-40F4-4A25-8521-3F08DE4BF5C3}" dt="2023-09-12T16:27:04.791" v="82" actId="782"/>
          <ac:spMkLst>
            <pc:docMk/>
            <pc:sldMk cId="0" sldId="256"/>
            <ac:spMk id="176" creationId="{00000000-0000-0000-0000-000000000000}"/>
          </ac:spMkLst>
        </pc:spChg>
        <pc:spChg chg="mod">
          <ac:chgData name="ABDULMHSEN ALBAREED" userId="6b8da9e25b41be7e" providerId="LiveId" clId="{DFD5DC0F-40F4-4A25-8521-3F08DE4BF5C3}" dt="2023-09-12T16:27:04.791" v="82" actId="782"/>
          <ac:spMkLst>
            <pc:docMk/>
            <pc:sldMk cId="0" sldId="256"/>
            <ac:spMk id="177" creationId="{00000000-0000-0000-0000-000000000000}"/>
          </ac:spMkLst>
        </pc:spChg>
        <pc:spChg chg="mod">
          <ac:chgData name="ABDULMHSEN ALBAREED" userId="6b8da9e25b41be7e" providerId="LiveId" clId="{DFD5DC0F-40F4-4A25-8521-3F08DE4BF5C3}" dt="2023-09-12T16:27:04.791" v="82" actId="782"/>
          <ac:spMkLst>
            <pc:docMk/>
            <pc:sldMk cId="0" sldId="256"/>
            <ac:spMk id="178" creationId="{00000000-0000-0000-0000-000000000000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180" creationId="{9255B028-C807-D84C-988E-2D2BB5469686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181" creationId="{BD918D9C-557D-0C07-6AC5-80244E341FBB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182" creationId="{B340D365-E90F-AE7D-C7AB-F4EA47F43933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183" creationId="{9FA0CDA4-7F70-3E30-B3AC-56AB64DF6F5A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184" creationId="{FE1F0A80-DEBF-B3E7-7F17-7A42423154A9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185" creationId="{108DD326-C44A-0693-72D0-35CCDF3BE16A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186" creationId="{F16EEFEA-28D7-965F-07DA-BAEE76B5F5DB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188" creationId="{FABA9652-386D-DA0E-D600-AC7AEF1573AE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189" creationId="{4A1C6ADB-4C39-9308-8F92-5DD786A47EA2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190" creationId="{835F9ECF-2D35-548E-4776-EB261BD7A4F7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191" creationId="{E0B70C84-5E7F-7A38-8A93-6658F2F5733C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192" creationId="{8122E2E8-184E-5559-ABE9-7A63DC549AB1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193" creationId="{9549CCA5-C22B-BE91-9813-AC34AE2461A1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195" creationId="{7A639E9A-8187-19F6-75E4-0FF9959F5F68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196" creationId="{FE097579-DEDA-A332-18E0-E0DFB46F8DF6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197" creationId="{B86CD092-2D68-47C1-D734-297B12ACB4DB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198" creationId="{FBF79731-5DA2-0EEA-F591-912A23249092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199" creationId="{8451C299-2CEC-CA7B-6C90-FDAF01D22729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200" creationId="{F21E6F14-152B-6DB1-F1C6-56F8E26F44FA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02" creationId="{9EB14E9B-A219-5411-9354-A9467BF33AAD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03" creationId="{C53DF6F3-5120-9E90-F192-9C87725E5B87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04" creationId="{77EEB0E8-1CD0-DEDF-59A2-326EFB388247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05" creationId="{D2CFE0CE-F4FE-321C-1C84-9BDDDFCDCDD3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06" creationId="{8B4B99B8-A412-61B4-7DE9-AA7C8E20AAB6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07" creationId="{AC8EAE4C-CF60-DC28-2F4B-52F7426F9176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08" creationId="{5F79DF93-9B51-DAD3-281F-81B8B89C9F31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09" creationId="{BB38BE39-2836-AE2D-CB32-927751825CA6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10" creationId="{2911AF2A-8D70-97ED-B94A-607FCE03AF25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11" creationId="{7490736E-9A4E-0CA0-4AC3-19E54C3E7004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12" creationId="{8981D10C-CAF2-1E1A-F43D-1433B3072348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13" creationId="{9AE36EDA-3B88-1A3F-5FDE-3F4C57065348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14" creationId="{7B452E6A-8F16-CF05-F9B0-27F399DB9C7A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15" creationId="{04427A12-2954-4979-CF17-517EE8B93C33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16" creationId="{15408D79-E76C-EA06-B7C5-59F5AF160A74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17" creationId="{2541C71A-067D-A3D7-6EAC-8CA1BC946D27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18" creationId="{2AF24B5C-A954-93DF-7F74-8D473A25DEE5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19" creationId="{3CD9DD9C-9795-1FE2-B3B1-E950C58B1466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20" creationId="{850CD3CF-8E42-7354-91DE-F595FDEA6E51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21" creationId="{CD3F6ABB-FAC6-FE6C-E876-5E7F3D1AA4AD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22" creationId="{BFBDEE39-6DBA-6253-B7D6-728EC37BBA41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23" creationId="{791AF6D1-6578-8CD4-DF5E-2642F7A1C92E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24" creationId="{556BDD82-66B9-38DE-BAB6-DF5C06A63F8E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25" creationId="{BA07FBA1-0EF2-8B46-121B-929B14BB78AE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26" creationId="{BA470E18-B4F6-8F7A-E172-F0FCAAD61BF8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27" creationId="{51012E5F-C4AD-1E38-6156-9A329183D543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28" creationId="{700DF25D-8029-0864-E3ED-EBEAABB3AF19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29" creationId="{673D9BCF-84E0-A561-6680-B5713AA4B77B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30" creationId="{D5C1558F-0C08-05DF-8D29-685804A671D2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31" creationId="{4ED3EA0A-219F-578F-D19F-08F8EBA8428B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32" creationId="{F275C084-C559-DAAC-E975-A8FA7443698C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33" creationId="{21419D81-0B0B-9592-D6AF-30A3A881755D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34" creationId="{0502956F-44CC-B713-2DA4-2F7B009D971E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35" creationId="{4FC1FE3A-174B-E0DD-743D-BEF6B44D9AD8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36" creationId="{647602B6-4990-2F97-7DDC-ECB2C382F18E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37" creationId="{FC2A7422-D1DA-6403-98A5-CD2C223912FA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38" creationId="{0E134944-9644-5475-6E14-F75199B55B50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39" creationId="{2C73A500-E082-0A2F-C93B-8C74043E3867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40" creationId="{9C9C41EC-EDAB-ACD0-D6EA-15805AD75227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41" creationId="{CC31996D-6D9D-5EEA-B18C-E835F5632BAA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42" creationId="{CF42B08E-A0E8-0580-A6A8-9E9543D26605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43" creationId="{B692C04F-3BB2-34A3-E113-054066FD7E22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44" creationId="{8CFDB1D9-21ED-F488-16A9-5526635F2CFD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45" creationId="{4949E95F-B491-2F8C-674E-8F582BF18B91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46" creationId="{AC814468-00FE-C7A1-96C5-904538BF4A30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47" creationId="{9A2D1464-F2BD-E72D-F345-753505F64133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48" creationId="{E44B6D56-E45D-775B-EC6D-B27EF4876A8A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49" creationId="{A6E9DBC9-065A-885B-570D-F313C5EDE55B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50" creationId="{479A1BCE-41F2-E903-CB44-7B1DCB9741A4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51" creationId="{98280EC2-66D0-FCAF-EA56-DBDA33F2161F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52" creationId="{E1717AFF-FCD1-9598-9F1C-E41CF61B656C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53" creationId="{6433C696-8095-5BC9-3E1D-7EDA9569670A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54" creationId="{7A1A35FB-D6AE-9998-747D-F8E3CE716654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55" creationId="{7EBCA4C2-4B91-EA73-62E6-BA50898EED3B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56" creationId="{6C2C395B-45D2-5C91-44C4-8527C5FB92D4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57" creationId="{77C1C036-1113-C826-FDFD-364E8BD30170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58" creationId="{A88F96C9-306A-5C02-838F-ED3BAE598818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59" creationId="{F4AA1C21-21FE-E3C2-0DFB-EF4E62AB0988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60" creationId="{A4C0B672-B981-9D5F-539B-8E3063713C6B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61" creationId="{343A0231-B5AB-5A43-4E8C-441448E5AF33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62" creationId="{0033B071-2F09-CEEC-F896-D3DB4020FFB9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63" creationId="{E145C5C5-E4E1-C72A-DD2E-B0B4045BDE11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64" creationId="{4C3EC2EB-00D9-A142-A6F4-B9A8D7C581F3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65" creationId="{B871E616-5DB6-503B-CD78-F785B2FA1737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66" creationId="{6517BE70-D1D7-71AF-AA9C-C32D6D5B24EA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67" creationId="{B18FBE87-F8E2-48C5-BF0A-6CCD9004F7BE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68" creationId="{0296FBC5-B444-0CD8-D091-3EA16F19C532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70" creationId="{3C2B0A79-B084-6278-DDCE-7E4A8719C111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71" creationId="{0E756A35-8DC2-1A67-4A8D-F74DE0D4742E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72" creationId="{3347A047-B400-6B0A-C597-B31696F85583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73" creationId="{92B5197E-DDD3-5BB3-B342-5986F4F2F6DD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74" creationId="{93CB1F96-2C22-4579-9D5C-60466C43DA1B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75" creationId="{FDE4032E-1878-0775-93A6-5C9F9682024F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76" creationId="{08483D17-099E-38A9-ED7B-D79D74B92C59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77" creationId="{5B42FE01-6AA8-EAC1-0432-877B6730E600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78" creationId="{63F9FF58-CE65-4DD0-AC7A-25983DEACE9D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79" creationId="{73276940-3059-B245-158D-76147C9264DF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80" creationId="{25B78B5A-E9A1-0F7F-BC94-EC6A53F68DF5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81" creationId="{539615EE-7F42-CB0C-E033-C251829671E9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83" creationId="{EA895F8B-7F5D-BB8A-072C-C2855FA08EAC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84" creationId="{D8B89EDA-724F-1388-0236-FF17848DD930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85" creationId="{613C74BE-951C-76B4-2FAD-8728C14A918A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86" creationId="{66110E07-D7EB-71C4-B205-50C7F9C93218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87" creationId="{6FC7A6B4-E457-D460-24E0-D99CAF72F73B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88" creationId="{7241171F-7DF9-16B3-FBD5-8150DE399E50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90" creationId="{8E757A2D-24D0-5AA0-A3DD-695CEED680BE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91" creationId="{15020788-1A0B-157F-9D3E-381E54822457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92" creationId="{085043C4-D56C-500E-A564-9F5E5C423444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93" creationId="{DC09721B-6A5E-A1EC-137D-0FD126E0DB00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94" creationId="{F465F35E-D227-CC28-CE96-452B8A3F4D91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95" creationId="{7F04CA87-29AB-6CED-2E40-6FE2A96C0727}"/>
          </ac:spMkLst>
        </pc:spChg>
        <pc:grpChg chg="add mod">
          <ac:chgData name="ABDULMHSEN ALBAREED" userId="6b8da9e25b41be7e" providerId="LiveId" clId="{DFD5DC0F-40F4-4A25-8521-3F08DE4BF5C3}" dt="2023-09-12T16:28:42.373" v="101" actId="571"/>
          <ac:grpSpMkLst>
            <pc:docMk/>
            <pc:sldMk cId="0" sldId="256"/>
            <ac:grpSpMk id="8" creationId="{B0445548-48C6-E910-6A89-27DC0600E8EF}"/>
          </ac:grpSpMkLst>
        </pc:grpChg>
        <pc:grpChg chg="add mod">
          <ac:chgData name="ABDULMHSEN ALBAREED" userId="6b8da9e25b41be7e" providerId="LiveId" clId="{DFD5DC0F-40F4-4A25-8521-3F08DE4BF5C3}" dt="2023-09-12T16:28:42.373" v="101" actId="571"/>
          <ac:grpSpMkLst>
            <pc:docMk/>
            <pc:sldMk cId="0" sldId="256"/>
            <ac:grpSpMk id="76" creationId="{8B32FBEE-878B-6AA4-F8C5-832BA6D2A8E2}"/>
          </ac:grpSpMkLst>
        </pc:grpChg>
        <pc:grpChg chg="mod">
          <ac:chgData name="ABDULMHSEN ALBAREED" userId="6b8da9e25b41be7e" providerId="LiveId" clId="{DFD5DC0F-40F4-4A25-8521-3F08DE4BF5C3}" dt="2023-09-12T16:31:50.303" v="144" actId="196"/>
          <ac:grpSpMkLst>
            <pc:docMk/>
            <pc:sldMk cId="0" sldId="256"/>
            <ac:grpSpMk id="84" creationId="{00000000-0000-0000-0000-000000000000}"/>
          </ac:grpSpMkLst>
        </pc:grpChg>
        <pc:grpChg chg="mod">
          <ac:chgData name="ABDULMHSEN ALBAREED" userId="6b8da9e25b41be7e" providerId="LiveId" clId="{DFD5DC0F-40F4-4A25-8521-3F08DE4BF5C3}" dt="2023-09-12T16:31:10.362" v="137" actId="1076"/>
          <ac:grpSpMkLst>
            <pc:docMk/>
            <pc:sldMk cId="0" sldId="256"/>
            <ac:grpSpMk id="152" creationId="{00000000-0000-0000-0000-000000000000}"/>
          </ac:grpSpMkLst>
        </pc:grpChg>
        <pc:grpChg chg="mod">
          <ac:chgData name="ABDULMHSEN ALBAREED" userId="6b8da9e25b41be7e" providerId="LiveId" clId="{DFD5DC0F-40F4-4A25-8521-3F08DE4BF5C3}" dt="2023-09-12T16:31:27.878" v="140" actId="1076"/>
          <ac:grpSpMkLst>
            <pc:docMk/>
            <pc:sldMk cId="0" sldId="256"/>
            <ac:grpSpMk id="165" creationId="{00000000-0000-0000-0000-000000000000}"/>
          </ac:grpSpMkLst>
        </pc:grpChg>
        <pc:grpChg chg="mod">
          <ac:chgData name="ABDULMHSEN ALBAREED" userId="6b8da9e25b41be7e" providerId="LiveId" clId="{DFD5DC0F-40F4-4A25-8521-3F08DE4BF5C3}" dt="2023-09-12T16:31:30.586" v="141" actId="1076"/>
          <ac:grpSpMkLst>
            <pc:docMk/>
            <pc:sldMk cId="0" sldId="256"/>
            <ac:grpSpMk id="172" creationId="{00000000-0000-0000-0000-000000000000}"/>
          </ac:grpSpMkLst>
        </pc:grpChg>
        <pc:grpChg chg="add mod">
          <ac:chgData name="ABDULMHSEN ALBAREED" userId="6b8da9e25b41be7e" providerId="LiveId" clId="{DFD5DC0F-40F4-4A25-8521-3F08DE4BF5C3}" dt="2023-09-12T16:28:42.373" v="101" actId="571"/>
          <ac:grpSpMkLst>
            <pc:docMk/>
            <pc:sldMk cId="0" sldId="256"/>
            <ac:grpSpMk id="187" creationId="{A0E4E802-27F0-2A72-78DD-C5B908F5B962}"/>
          </ac:grpSpMkLst>
        </pc:grpChg>
        <pc:grpChg chg="add mod">
          <ac:chgData name="ABDULMHSEN ALBAREED" userId="6b8da9e25b41be7e" providerId="LiveId" clId="{DFD5DC0F-40F4-4A25-8521-3F08DE4BF5C3}" dt="2023-09-12T16:28:42.373" v="101" actId="571"/>
          <ac:grpSpMkLst>
            <pc:docMk/>
            <pc:sldMk cId="0" sldId="256"/>
            <ac:grpSpMk id="194" creationId="{72A97235-C7BB-65E4-42D7-97ECA86406AC}"/>
          </ac:grpSpMkLst>
        </pc:grpChg>
        <pc:grpChg chg="add mod">
          <ac:chgData name="ABDULMHSEN ALBAREED" userId="6b8da9e25b41be7e" providerId="LiveId" clId="{DFD5DC0F-40F4-4A25-8521-3F08DE4BF5C3}" dt="2023-09-12T16:28:56.991" v="103" actId="571"/>
          <ac:grpSpMkLst>
            <pc:docMk/>
            <pc:sldMk cId="0" sldId="256"/>
            <ac:grpSpMk id="201" creationId="{37EE95F8-D146-C5BB-B6F4-5DE033CEC5A8}"/>
          </ac:grpSpMkLst>
        </pc:grpChg>
        <pc:grpChg chg="add mod">
          <ac:chgData name="ABDULMHSEN ALBAREED" userId="6b8da9e25b41be7e" providerId="LiveId" clId="{DFD5DC0F-40F4-4A25-8521-3F08DE4BF5C3}" dt="2023-09-12T16:28:56.991" v="103" actId="571"/>
          <ac:grpSpMkLst>
            <pc:docMk/>
            <pc:sldMk cId="0" sldId="256"/>
            <ac:grpSpMk id="269" creationId="{7B4746F9-4C15-7DA1-0C47-341122677C52}"/>
          </ac:grpSpMkLst>
        </pc:grpChg>
        <pc:grpChg chg="add mod">
          <ac:chgData name="ABDULMHSEN ALBAREED" userId="6b8da9e25b41be7e" providerId="LiveId" clId="{DFD5DC0F-40F4-4A25-8521-3F08DE4BF5C3}" dt="2023-09-12T16:28:56.991" v="103" actId="571"/>
          <ac:grpSpMkLst>
            <pc:docMk/>
            <pc:sldMk cId="0" sldId="256"/>
            <ac:grpSpMk id="282" creationId="{E44B9E23-63A5-2424-5158-ECD31A8460C4}"/>
          </ac:grpSpMkLst>
        </pc:grpChg>
        <pc:grpChg chg="add mod">
          <ac:chgData name="ABDULMHSEN ALBAREED" userId="6b8da9e25b41be7e" providerId="LiveId" clId="{DFD5DC0F-40F4-4A25-8521-3F08DE4BF5C3}" dt="2023-09-12T16:28:56.991" v="103" actId="571"/>
          <ac:grpSpMkLst>
            <pc:docMk/>
            <pc:sldMk cId="0" sldId="256"/>
            <ac:grpSpMk id="289" creationId="{02799DF5-0402-563B-2203-99DE10B7C720}"/>
          </ac:grpSpMkLst>
        </pc:grpChg>
        <pc:picChg chg="mod">
          <ac:chgData name="ABDULMHSEN ALBAREED" userId="6b8da9e25b41be7e" providerId="LiveId" clId="{DFD5DC0F-40F4-4A25-8521-3F08DE4BF5C3}" dt="2023-09-12T16:30:53.113" v="129" actId="1076"/>
          <ac:picMkLst>
            <pc:docMk/>
            <pc:sldMk cId="0" sldId="256"/>
            <ac:picMk id="3" creationId="{273E3EAB-074F-EF29-5A67-7AA70B6FAD01}"/>
          </ac:picMkLst>
        </pc:picChg>
        <pc:picChg chg="mod">
          <ac:chgData name="ABDULMHSEN ALBAREED" userId="6b8da9e25b41be7e" providerId="LiveId" clId="{DFD5DC0F-40F4-4A25-8521-3F08DE4BF5C3}" dt="2023-09-12T16:28:15.159" v="93" actId="1076"/>
          <ac:picMkLst>
            <pc:docMk/>
            <pc:sldMk cId="0" sldId="256"/>
            <ac:picMk id="7" creationId="{6B783B01-9367-5B2D-DCD4-4103C42F21E2}"/>
          </ac:picMkLst>
        </pc:picChg>
      </pc:sldChg>
      <pc:sldChg chg="addSp delSp modSp mod delAnim">
        <pc:chgData name="ABDULMHSEN ALBAREED" userId="6b8da9e25b41be7e" providerId="LiveId" clId="{DFD5DC0F-40F4-4A25-8521-3F08DE4BF5C3}" dt="2023-09-13T08:14:47.096" v="699" actId="1076"/>
        <pc:sldMkLst>
          <pc:docMk/>
          <pc:sldMk cId="0" sldId="260"/>
        </pc:sldMkLst>
        <pc:picChg chg="del">
          <ac:chgData name="ABDULMHSEN ALBAREED" userId="6b8da9e25b41be7e" providerId="LiveId" clId="{DFD5DC0F-40F4-4A25-8521-3F08DE4BF5C3}" dt="2023-09-13T08:14:15.160" v="691" actId="478"/>
          <ac:picMkLst>
            <pc:docMk/>
            <pc:sldMk cId="0" sldId="260"/>
            <ac:picMk id="9" creationId="{9FEEFACE-4F17-635A-91D9-C3999B24DD37}"/>
          </ac:picMkLst>
        </pc:picChg>
        <pc:picChg chg="add mod">
          <ac:chgData name="ABDULMHSEN ALBAREED" userId="6b8da9e25b41be7e" providerId="LiveId" clId="{DFD5DC0F-40F4-4A25-8521-3F08DE4BF5C3}" dt="2023-09-13T08:14:47.096" v="699" actId="1076"/>
          <ac:picMkLst>
            <pc:docMk/>
            <pc:sldMk cId="0" sldId="260"/>
            <ac:picMk id="12" creationId="{D4DC166E-A84C-6A9A-6D5E-C0DD23F81C1A}"/>
          </ac:picMkLst>
        </pc:picChg>
      </pc:sldChg>
      <pc:sldChg chg="modSp mod">
        <pc:chgData name="ABDULMHSEN ALBAREED" userId="6b8da9e25b41be7e" providerId="LiveId" clId="{DFD5DC0F-40F4-4A25-8521-3F08DE4BF5C3}" dt="2023-09-12T16:43:23.585" v="239" actId="1076"/>
        <pc:sldMkLst>
          <pc:docMk/>
          <pc:sldMk cId="0" sldId="271"/>
        </pc:sldMkLst>
        <pc:spChg chg="mod">
          <ac:chgData name="ABDULMHSEN ALBAREED" userId="6b8da9e25b41be7e" providerId="LiveId" clId="{DFD5DC0F-40F4-4A25-8521-3F08DE4BF5C3}" dt="2023-09-12T16:43:23.585" v="239" actId="1076"/>
          <ac:spMkLst>
            <pc:docMk/>
            <pc:sldMk cId="0" sldId="271"/>
            <ac:spMk id="528" creationId="{00000000-0000-0000-0000-000000000000}"/>
          </ac:spMkLst>
        </pc:spChg>
      </pc:sldChg>
      <pc:sldChg chg="addSp delSp modSp mod ord">
        <pc:chgData name="ABDULMHSEN ALBAREED" userId="6b8da9e25b41be7e" providerId="LiveId" clId="{DFD5DC0F-40F4-4A25-8521-3F08DE4BF5C3}" dt="2023-09-13T08:49:10.076" v="745" actId="1076"/>
        <pc:sldMkLst>
          <pc:docMk/>
          <pc:sldMk cId="3214013488" sldId="272"/>
        </pc:sldMkLst>
        <pc:spChg chg="mod">
          <ac:chgData name="ABDULMHSEN ALBAREED" userId="6b8da9e25b41be7e" providerId="LiveId" clId="{DFD5DC0F-40F4-4A25-8521-3F08DE4BF5C3}" dt="2023-09-13T08:30:37.117" v="711"/>
          <ac:spMkLst>
            <pc:docMk/>
            <pc:sldMk cId="3214013488" sldId="272"/>
            <ac:spMk id="2" creationId="{16D5BD36-1C52-D3E8-93B5-F50A542B8B7D}"/>
          </ac:spMkLst>
        </pc:spChg>
        <pc:spChg chg="del mod">
          <ac:chgData name="ABDULMHSEN ALBAREED" userId="6b8da9e25b41be7e" providerId="LiveId" clId="{DFD5DC0F-40F4-4A25-8521-3F08DE4BF5C3}" dt="2023-09-13T08:30:50.787" v="716"/>
          <ac:spMkLst>
            <pc:docMk/>
            <pc:sldMk cId="3214013488" sldId="272"/>
            <ac:spMk id="10" creationId="{50FF2A92-0BF7-212A-20E4-94858BB61EFA}"/>
          </ac:spMkLst>
        </pc:spChg>
        <pc:picChg chg="del mod">
          <ac:chgData name="ABDULMHSEN ALBAREED" userId="6b8da9e25b41be7e" providerId="LiveId" clId="{DFD5DC0F-40F4-4A25-8521-3F08DE4BF5C3}" dt="2023-09-13T08:30:41.614" v="713" actId="478"/>
          <ac:picMkLst>
            <pc:docMk/>
            <pc:sldMk cId="3214013488" sldId="272"/>
            <ac:picMk id="9" creationId="{002036AA-A549-BF1D-8A33-D9F87EAA2FA3}"/>
          </ac:picMkLst>
        </pc:picChg>
        <pc:picChg chg="add mod modCrop">
          <ac:chgData name="ABDULMHSEN ALBAREED" userId="6b8da9e25b41be7e" providerId="LiveId" clId="{DFD5DC0F-40F4-4A25-8521-3F08DE4BF5C3}" dt="2023-09-13T08:49:10.076" v="745" actId="1076"/>
          <ac:picMkLst>
            <pc:docMk/>
            <pc:sldMk cId="3214013488" sldId="272"/>
            <ac:picMk id="12" creationId="{6EC5EC6B-B8C8-F922-863F-9FAE90890877}"/>
          </ac:picMkLst>
        </pc:picChg>
        <pc:picChg chg="add mod modCrop">
          <ac:chgData name="ABDULMHSEN ALBAREED" userId="6b8da9e25b41be7e" providerId="LiveId" clId="{DFD5DC0F-40F4-4A25-8521-3F08DE4BF5C3}" dt="2023-09-13T08:49:10.076" v="745" actId="1076"/>
          <ac:picMkLst>
            <pc:docMk/>
            <pc:sldMk cId="3214013488" sldId="272"/>
            <ac:picMk id="14" creationId="{30D31226-0DE9-C110-A50E-C12E07FF6A8F}"/>
          </ac:picMkLst>
        </pc:picChg>
        <pc:picChg chg="add del mod">
          <ac:chgData name="ABDULMHSEN ALBAREED" userId="6b8da9e25b41be7e" providerId="LiveId" clId="{DFD5DC0F-40F4-4A25-8521-3F08DE4BF5C3}" dt="2023-09-12T16:22:10.363" v="68" actId="478"/>
          <ac:picMkLst>
            <pc:docMk/>
            <pc:sldMk cId="3214013488" sldId="272"/>
            <ac:picMk id="16" creationId="{398E932C-BFC2-5267-58A1-7149D01BD4C9}"/>
          </ac:picMkLst>
        </pc:picChg>
        <pc:picChg chg="add del mod">
          <ac:chgData name="ABDULMHSEN ALBAREED" userId="6b8da9e25b41be7e" providerId="LiveId" clId="{DFD5DC0F-40F4-4A25-8521-3F08DE4BF5C3}" dt="2023-09-12T16:24:14.001" v="70" actId="478"/>
          <ac:picMkLst>
            <pc:docMk/>
            <pc:sldMk cId="3214013488" sldId="272"/>
            <ac:picMk id="18" creationId="{A2A5FE98-264A-439E-4F16-9403644D81B2}"/>
          </ac:picMkLst>
        </pc:picChg>
        <pc:picChg chg="add mod modCrop">
          <ac:chgData name="ABDULMHSEN ALBAREED" userId="6b8da9e25b41be7e" providerId="LiveId" clId="{DFD5DC0F-40F4-4A25-8521-3F08DE4BF5C3}" dt="2023-09-13T08:49:10.076" v="745" actId="1076"/>
          <ac:picMkLst>
            <pc:docMk/>
            <pc:sldMk cId="3214013488" sldId="272"/>
            <ac:picMk id="20" creationId="{401740FF-6C7C-D376-93C5-827F07A6E801}"/>
          </ac:picMkLst>
        </pc:picChg>
        <pc:picChg chg="add mod modCrop">
          <ac:chgData name="ABDULMHSEN ALBAREED" userId="6b8da9e25b41be7e" providerId="LiveId" clId="{DFD5DC0F-40F4-4A25-8521-3F08DE4BF5C3}" dt="2023-09-13T08:49:10.076" v="745" actId="1076"/>
          <ac:picMkLst>
            <pc:docMk/>
            <pc:sldMk cId="3214013488" sldId="272"/>
            <ac:picMk id="22" creationId="{04663C47-8451-6031-88B9-39724A8D39E0}"/>
          </ac:picMkLst>
        </pc:picChg>
      </pc:sldChg>
      <pc:sldChg chg="addSp modSp mod">
        <pc:chgData name="ABDULMHSEN ALBAREED" userId="6b8da9e25b41be7e" providerId="LiveId" clId="{DFD5DC0F-40F4-4A25-8521-3F08DE4BF5C3}" dt="2023-09-13T08:55:04.305" v="825" actId="1076"/>
        <pc:sldMkLst>
          <pc:docMk/>
          <pc:sldMk cId="193525393" sldId="273"/>
        </pc:sldMkLst>
        <pc:spChg chg="mod">
          <ac:chgData name="ABDULMHSEN ALBAREED" userId="6b8da9e25b41be7e" providerId="LiveId" clId="{DFD5DC0F-40F4-4A25-8521-3F08DE4BF5C3}" dt="2023-09-12T16:25:45.847" v="71" actId="1076"/>
          <ac:spMkLst>
            <pc:docMk/>
            <pc:sldMk cId="193525393" sldId="273"/>
            <ac:spMk id="2" creationId="{4E97CFB6-1D53-ADCE-D7DF-6237752DD4B8}"/>
          </ac:spMkLst>
        </pc:spChg>
        <pc:spChg chg="add mod">
          <ac:chgData name="ABDULMHSEN ALBAREED" userId="6b8da9e25b41be7e" providerId="LiveId" clId="{DFD5DC0F-40F4-4A25-8521-3F08DE4BF5C3}" dt="2023-09-13T08:55:04.305" v="825" actId="1076"/>
          <ac:spMkLst>
            <pc:docMk/>
            <pc:sldMk cId="193525393" sldId="273"/>
            <ac:spMk id="4" creationId="{F7E43123-658A-2E15-2815-F7444BC21141}"/>
          </ac:spMkLst>
        </pc:spChg>
      </pc:sldChg>
      <pc:sldChg chg="addSp modSp new mod">
        <pc:chgData name="ABDULMHSEN ALBAREED" userId="6b8da9e25b41be7e" providerId="LiveId" clId="{DFD5DC0F-40F4-4A25-8521-3F08DE4BF5C3}" dt="2023-09-13T08:54:38.360" v="823" actId="1076"/>
        <pc:sldMkLst>
          <pc:docMk/>
          <pc:sldMk cId="1812014373" sldId="274"/>
        </pc:sldMkLst>
        <pc:spChg chg="mod">
          <ac:chgData name="ABDULMHSEN ALBAREED" userId="6b8da9e25b41be7e" providerId="LiveId" clId="{DFD5DC0F-40F4-4A25-8521-3F08DE4BF5C3}" dt="2023-09-13T08:51:43.257" v="782" actId="403"/>
          <ac:spMkLst>
            <pc:docMk/>
            <pc:sldMk cId="1812014373" sldId="274"/>
            <ac:spMk id="2" creationId="{D63C5632-EC4A-0348-A40C-6C2DC51D68CD}"/>
          </ac:spMkLst>
        </pc:spChg>
        <pc:spChg chg="mod">
          <ac:chgData name="ABDULMHSEN ALBAREED" userId="6b8da9e25b41be7e" providerId="LiveId" clId="{DFD5DC0F-40F4-4A25-8521-3F08DE4BF5C3}" dt="2023-09-13T08:51:50.320" v="783" actId="1076"/>
          <ac:spMkLst>
            <pc:docMk/>
            <pc:sldMk cId="1812014373" sldId="274"/>
            <ac:spMk id="3" creationId="{26E2457E-7C1A-0263-C34F-B22D141CAAEF}"/>
          </ac:spMkLst>
        </pc:spChg>
        <pc:spChg chg="add mod">
          <ac:chgData name="ABDULMHSEN ALBAREED" userId="6b8da9e25b41be7e" providerId="LiveId" clId="{DFD5DC0F-40F4-4A25-8521-3F08DE4BF5C3}" dt="2023-09-13T08:54:38.360" v="823" actId="1076"/>
          <ac:spMkLst>
            <pc:docMk/>
            <pc:sldMk cId="1812014373" sldId="274"/>
            <ac:spMk id="4" creationId="{E29A03E2-6A12-6476-7E8A-FA0275F78569}"/>
          </ac:spMkLst>
        </pc:spChg>
      </pc:sldChg>
      <pc:sldChg chg="delSp modSp add mod">
        <pc:chgData name="ABDULMHSEN ALBAREED" userId="6b8da9e25b41be7e" providerId="LiveId" clId="{DFD5DC0F-40F4-4A25-8521-3F08DE4BF5C3}" dt="2023-09-13T08:38:15.084" v="730" actId="1076"/>
        <pc:sldMkLst>
          <pc:docMk/>
          <pc:sldMk cId="3324090199" sldId="275"/>
        </pc:sldMkLst>
        <pc:spChg chg="del">
          <ac:chgData name="ABDULMHSEN ALBAREED" userId="6b8da9e25b41be7e" providerId="LiveId" clId="{DFD5DC0F-40F4-4A25-8521-3F08DE4BF5C3}" dt="2023-09-13T08:32:36.467" v="725" actId="478"/>
          <ac:spMkLst>
            <pc:docMk/>
            <pc:sldMk cId="3324090199" sldId="275"/>
            <ac:spMk id="10" creationId="{50FF2A92-0BF7-212A-20E4-94858BB61EFA}"/>
          </ac:spMkLst>
        </pc:spChg>
        <pc:picChg chg="mod">
          <ac:chgData name="ABDULMHSEN ALBAREED" userId="6b8da9e25b41be7e" providerId="LiveId" clId="{DFD5DC0F-40F4-4A25-8521-3F08DE4BF5C3}" dt="2023-09-13T08:38:15.084" v="730" actId="1076"/>
          <ac:picMkLst>
            <pc:docMk/>
            <pc:sldMk cId="3324090199" sldId="275"/>
            <ac:picMk id="9" creationId="{002036AA-A549-BF1D-8A33-D9F87EAA2FA3}"/>
          </ac:picMkLst>
        </pc:picChg>
        <pc:picChg chg="del">
          <ac:chgData name="ABDULMHSEN ALBAREED" userId="6b8da9e25b41be7e" providerId="LiveId" clId="{DFD5DC0F-40F4-4A25-8521-3F08DE4BF5C3}" dt="2023-09-13T08:32:32.285" v="723" actId="478"/>
          <ac:picMkLst>
            <pc:docMk/>
            <pc:sldMk cId="3324090199" sldId="275"/>
            <ac:picMk id="12" creationId="{6EC5EC6B-B8C8-F922-863F-9FAE90890877}"/>
          </ac:picMkLst>
        </pc:picChg>
        <pc:picChg chg="del">
          <ac:chgData name="ABDULMHSEN ALBAREED" userId="6b8da9e25b41be7e" providerId="LiveId" clId="{DFD5DC0F-40F4-4A25-8521-3F08DE4BF5C3}" dt="2023-09-13T08:32:30.754" v="722" actId="478"/>
          <ac:picMkLst>
            <pc:docMk/>
            <pc:sldMk cId="3324090199" sldId="275"/>
            <ac:picMk id="14" creationId="{30D31226-0DE9-C110-A50E-C12E07FF6A8F}"/>
          </ac:picMkLst>
        </pc:picChg>
        <pc:picChg chg="del">
          <ac:chgData name="ABDULMHSEN ALBAREED" userId="6b8da9e25b41be7e" providerId="LiveId" clId="{DFD5DC0F-40F4-4A25-8521-3F08DE4BF5C3}" dt="2023-09-13T08:32:34.233" v="724" actId="478"/>
          <ac:picMkLst>
            <pc:docMk/>
            <pc:sldMk cId="3324090199" sldId="275"/>
            <ac:picMk id="20" creationId="{401740FF-6C7C-D376-93C5-827F07A6E80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a8e28482d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a8e28482d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a8e28482d_0_1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a8e28482d_0_1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2c61ebc3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2c61ebc3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1422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2c61ebc3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2c61ebc3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2b21ebf290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2b21ebf290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100" y="714150"/>
            <a:ext cx="4652400" cy="18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 b="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2">
            <a:alphaModFix amt="67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7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40131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15100" y="1242400"/>
            <a:ext cx="40131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715100" y="1767700"/>
            <a:ext cx="3856800" cy="28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715096" y="1242400"/>
            <a:ext cx="38568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4572000" y="1767700"/>
            <a:ext cx="3856800" cy="28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4571996" y="1242400"/>
            <a:ext cx="38568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3"/>
          <p:cNvSpPr txBox="1">
            <a:spLocks noGrp="1"/>
          </p:cNvSpPr>
          <p:nvPr>
            <p:ph type="title" hasCustomPrompt="1"/>
          </p:nvPr>
        </p:nvSpPr>
        <p:spPr>
          <a:xfrm>
            <a:off x="715100" y="15472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"/>
          </p:nvPr>
        </p:nvSpPr>
        <p:spPr>
          <a:xfrm>
            <a:off x="2050814" y="15472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"/>
              <a:buNone/>
              <a:defRPr sz="3000" b="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3" hasCustomPrompt="1"/>
          </p:nvPr>
        </p:nvSpPr>
        <p:spPr>
          <a:xfrm>
            <a:off x="715100" y="22249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4"/>
          </p:nvPr>
        </p:nvSpPr>
        <p:spPr>
          <a:xfrm>
            <a:off x="2050814" y="22249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5" hasCustomPrompt="1"/>
          </p:nvPr>
        </p:nvSpPr>
        <p:spPr>
          <a:xfrm>
            <a:off x="715100" y="29026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6"/>
          </p:nvPr>
        </p:nvSpPr>
        <p:spPr>
          <a:xfrm>
            <a:off x="2050814" y="29026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7" hasCustomPrompt="1"/>
          </p:nvPr>
        </p:nvSpPr>
        <p:spPr>
          <a:xfrm>
            <a:off x="715100" y="35803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8"/>
          </p:nvPr>
        </p:nvSpPr>
        <p:spPr>
          <a:xfrm>
            <a:off x="2050814" y="35803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6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21"/>
          <p:cNvGrpSpPr/>
          <p:nvPr/>
        </p:nvGrpSpPr>
        <p:grpSpPr>
          <a:xfrm flipH="1">
            <a:off x="340366" y="3129063"/>
            <a:ext cx="2847054" cy="3563611"/>
            <a:chOff x="6483100" y="2237750"/>
            <a:chExt cx="898250" cy="1146075"/>
          </a:xfrm>
        </p:grpSpPr>
        <p:sp>
          <p:nvSpPr>
            <p:cNvPr id="85" name="Google Shape;8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4" y="40"/>
                    <a:pt x="3694" y="122"/>
                  </a:cubicBezTo>
                  <a:cubicBezTo>
                    <a:pt x="3056" y="249"/>
                    <a:pt x="2561" y="753"/>
                    <a:pt x="2445" y="1392"/>
                  </a:cubicBezTo>
                  <a:lnTo>
                    <a:pt x="2252" y="2468"/>
                  </a:lnTo>
                  <a:lnTo>
                    <a:pt x="2180" y="285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5" y="22762"/>
                  </a:cubicBezTo>
                  <a:cubicBezTo>
                    <a:pt x="7781" y="22901"/>
                    <a:pt x="8058" y="22965"/>
                    <a:pt x="8326" y="22965"/>
                  </a:cubicBezTo>
                  <a:cubicBezTo>
                    <a:pt x="8412" y="22965"/>
                    <a:pt x="8498" y="22958"/>
                    <a:pt x="8582" y="22945"/>
                  </a:cubicBezTo>
                  <a:cubicBezTo>
                    <a:pt x="9466" y="22810"/>
                    <a:pt x="10195" y="21992"/>
                    <a:pt x="10071" y="20982"/>
                  </a:cubicBezTo>
                  <a:cubicBezTo>
                    <a:pt x="10068" y="20972"/>
                    <a:pt x="10068" y="20961"/>
                    <a:pt x="10066" y="20950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6" y="40"/>
                    <a:pt x="3694" y="122"/>
                  </a:cubicBezTo>
                  <a:cubicBezTo>
                    <a:pt x="3056" y="249"/>
                    <a:pt x="2562" y="753"/>
                    <a:pt x="2445" y="1394"/>
                  </a:cubicBezTo>
                  <a:lnTo>
                    <a:pt x="2252" y="2468"/>
                  </a:lnTo>
                  <a:lnTo>
                    <a:pt x="2182" y="2859"/>
                  </a:lnTo>
                  <a:lnTo>
                    <a:pt x="1671" y="5682"/>
                  </a:lnTo>
                  <a:lnTo>
                    <a:pt x="1465" y="682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7" y="22762"/>
                  </a:cubicBezTo>
                  <a:cubicBezTo>
                    <a:pt x="7783" y="22901"/>
                    <a:pt x="8059" y="22964"/>
                    <a:pt x="8328" y="22964"/>
                  </a:cubicBezTo>
                  <a:cubicBezTo>
                    <a:pt x="8413" y="22964"/>
                    <a:pt x="8498" y="22958"/>
                    <a:pt x="8582" y="22945"/>
                  </a:cubicBezTo>
                  <a:cubicBezTo>
                    <a:pt x="9466" y="22810"/>
                    <a:pt x="10196" y="21992"/>
                    <a:pt x="10071" y="20982"/>
                  </a:cubicBezTo>
                  <a:cubicBezTo>
                    <a:pt x="10069" y="20972"/>
                    <a:pt x="10068" y="20961"/>
                    <a:pt x="10066" y="20949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6980875" y="2790225"/>
              <a:ext cx="400475" cy="397525"/>
            </a:xfrm>
            <a:custGeom>
              <a:avLst/>
              <a:gdLst/>
              <a:ahLst/>
              <a:cxnLst/>
              <a:rect l="l" t="t" r="r" b="b"/>
              <a:pathLst>
                <a:path w="16019" h="15901" extrusionOk="0">
                  <a:moveTo>
                    <a:pt x="5859" y="1"/>
                  </a:moveTo>
                  <a:cubicBezTo>
                    <a:pt x="5417" y="1"/>
                    <a:pt x="5034" y="289"/>
                    <a:pt x="4904" y="699"/>
                  </a:cubicBezTo>
                  <a:cubicBezTo>
                    <a:pt x="4880" y="772"/>
                    <a:pt x="4864" y="849"/>
                    <a:pt x="4858" y="928"/>
                  </a:cubicBezTo>
                  <a:cubicBezTo>
                    <a:pt x="4813" y="1482"/>
                    <a:pt x="5227" y="1968"/>
                    <a:pt x="5781" y="2014"/>
                  </a:cubicBezTo>
                  <a:cubicBezTo>
                    <a:pt x="5798" y="2014"/>
                    <a:pt x="6328" y="2061"/>
                    <a:pt x="7111" y="2221"/>
                  </a:cubicBezTo>
                  <a:lnTo>
                    <a:pt x="7112" y="2221"/>
                  </a:lnTo>
                  <a:cubicBezTo>
                    <a:pt x="7277" y="2255"/>
                    <a:pt x="7453" y="2294"/>
                    <a:pt x="7639" y="2338"/>
                  </a:cubicBezTo>
                  <a:cubicBezTo>
                    <a:pt x="8374" y="2515"/>
                    <a:pt x="9245" y="2782"/>
                    <a:pt x="10104" y="3177"/>
                  </a:cubicBezTo>
                  <a:cubicBezTo>
                    <a:pt x="10249" y="3244"/>
                    <a:pt x="10393" y="3315"/>
                    <a:pt x="10537" y="3389"/>
                  </a:cubicBezTo>
                  <a:cubicBezTo>
                    <a:pt x="11175" y="3719"/>
                    <a:pt x="11790" y="4128"/>
                    <a:pt x="12320" y="4630"/>
                  </a:cubicBezTo>
                  <a:cubicBezTo>
                    <a:pt x="12433" y="4737"/>
                    <a:pt x="12543" y="4849"/>
                    <a:pt x="12647" y="4965"/>
                  </a:cubicBezTo>
                  <a:cubicBezTo>
                    <a:pt x="12724" y="5051"/>
                    <a:pt x="12800" y="5139"/>
                    <a:pt x="12871" y="5230"/>
                  </a:cubicBezTo>
                  <a:cubicBezTo>
                    <a:pt x="13398" y="5892"/>
                    <a:pt x="13735" y="6628"/>
                    <a:pt x="13886" y="7452"/>
                  </a:cubicBezTo>
                  <a:cubicBezTo>
                    <a:pt x="13915" y="7606"/>
                    <a:pt x="13936" y="7762"/>
                    <a:pt x="13953" y="7921"/>
                  </a:cubicBezTo>
                  <a:cubicBezTo>
                    <a:pt x="14003" y="8447"/>
                    <a:pt x="13985" y="9006"/>
                    <a:pt x="13897" y="9603"/>
                  </a:cubicBezTo>
                  <a:cubicBezTo>
                    <a:pt x="13854" y="9890"/>
                    <a:pt x="13801" y="10165"/>
                    <a:pt x="13741" y="10422"/>
                  </a:cubicBezTo>
                  <a:cubicBezTo>
                    <a:pt x="13703" y="10578"/>
                    <a:pt x="13662" y="10730"/>
                    <a:pt x="13618" y="10876"/>
                  </a:cubicBezTo>
                  <a:cubicBezTo>
                    <a:pt x="13386" y="11637"/>
                    <a:pt x="13058" y="12247"/>
                    <a:pt x="12627" y="12712"/>
                  </a:cubicBezTo>
                  <a:cubicBezTo>
                    <a:pt x="12515" y="12837"/>
                    <a:pt x="12394" y="12949"/>
                    <a:pt x="12267" y="13052"/>
                  </a:cubicBezTo>
                  <a:cubicBezTo>
                    <a:pt x="12052" y="13227"/>
                    <a:pt x="11815" y="13373"/>
                    <a:pt x="11558" y="13491"/>
                  </a:cubicBezTo>
                  <a:cubicBezTo>
                    <a:pt x="11140" y="13683"/>
                    <a:pt x="10678" y="13797"/>
                    <a:pt x="10187" y="13847"/>
                  </a:cubicBezTo>
                  <a:cubicBezTo>
                    <a:pt x="10022" y="13864"/>
                    <a:pt x="9855" y="13874"/>
                    <a:pt x="9684" y="13877"/>
                  </a:cubicBezTo>
                  <a:cubicBezTo>
                    <a:pt x="9642" y="13879"/>
                    <a:pt x="9601" y="13879"/>
                    <a:pt x="9557" y="13879"/>
                  </a:cubicBezTo>
                  <a:cubicBezTo>
                    <a:pt x="8771" y="13879"/>
                    <a:pt x="7933" y="13744"/>
                    <a:pt x="7100" y="13532"/>
                  </a:cubicBezTo>
                  <a:cubicBezTo>
                    <a:pt x="6935" y="13489"/>
                    <a:pt x="6768" y="13444"/>
                    <a:pt x="6603" y="13395"/>
                  </a:cubicBezTo>
                  <a:cubicBezTo>
                    <a:pt x="5805" y="13161"/>
                    <a:pt x="5022" y="12865"/>
                    <a:pt x="4310" y="12555"/>
                  </a:cubicBezTo>
                  <a:cubicBezTo>
                    <a:pt x="4154" y="12487"/>
                    <a:pt x="4003" y="12418"/>
                    <a:pt x="3853" y="12350"/>
                  </a:cubicBezTo>
                  <a:cubicBezTo>
                    <a:pt x="3498" y="12187"/>
                    <a:pt x="3165" y="12022"/>
                    <a:pt x="2862" y="11864"/>
                  </a:cubicBezTo>
                  <a:cubicBezTo>
                    <a:pt x="2379" y="11613"/>
                    <a:pt x="1970" y="11378"/>
                    <a:pt x="1665" y="11185"/>
                  </a:cubicBezTo>
                  <a:cubicBezTo>
                    <a:pt x="1602" y="11145"/>
                    <a:pt x="1534" y="11114"/>
                    <a:pt x="1467" y="11090"/>
                  </a:cubicBezTo>
                  <a:cubicBezTo>
                    <a:pt x="1356" y="11050"/>
                    <a:pt x="1242" y="11031"/>
                    <a:pt x="1128" y="11031"/>
                  </a:cubicBezTo>
                  <a:cubicBezTo>
                    <a:pt x="793" y="11031"/>
                    <a:pt x="466" y="11198"/>
                    <a:pt x="275" y="11501"/>
                  </a:cubicBezTo>
                  <a:cubicBezTo>
                    <a:pt x="1" y="11935"/>
                    <a:pt x="101" y="12499"/>
                    <a:pt x="487" y="12817"/>
                  </a:cubicBezTo>
                  <a:cubicBezTo>
                    <a:pt x="520" y="12844"/>
                    <a:pt x="554" y="12868"/>
                    <a:pt x="590" y="12891"/>
                  </a:cubicBezTo>
                  <a:cubicBezTo>
                    <a:pt x="646" y="12926"/>
                    <a:pt x="1667" y="13565"/>
                    <a:pt x="3156" y="14245"/>
                  </a:cubicBezTo>
                  <a:cubicBezTo>
                    <a:pt x="3298" y="14310"/>
                    <a:pt x="3444" y="14375"/>
                    <a:pt x="3594" y="14441"/>
                  </a:cubicBezTo>
                  <a:cubicBezTo>
                    <a:pt x="3931" y="14588"/>
                    <a:pt x="4289" y="14733"/>
                    <a:pt x="4662" y="14874"/>
                  </a:cubicBezTo>
                  <a:cubicBezTo>
                    <a:pt x="5030" y="15012"/>
                    <a:pt x="5389" y="15136"/>
                    <a:pt x="5740" y="15246"/>
                  </a:cubicBezTo>
                  <a:cubicBezTo>
                    <a:pt x="5941" y="15309"/>
                    <a:pt x="6141" y="15368"/>
                    <a:pt x="6337" y="15422"/>
                  </a:cubicBezTo>
                  <a:cubicBezTo>
                    <a:pt x="7496" y="15742"/>
                    <a:pt x="8565" y="15901"/>
                    <a:pt x="9537" y="15901"/>
                  </a:cubicBezTo>
                  <a:cubicBezTo>
                    <a:pt x="9590" y="15901"/>
                    <a:pt x="9643" y="15901"/>
                    <a:pt x="9696" y="15899"/>
                  </a:cubicBezTo>
                  <a:cubicBezTo>
                    <a:pt x="9881" y="15896"/>
                    <a:pt x="10064" y="15887"/>
                    <a:pt x="10242" y="15870"/>
                  </a:cubicBezTo>
                  <a:cubicBezTo>
                    <a:pt x="11031" y="15805"/>
                    <a:pt x="11750" y="15622"/>
                    <a:pt x="12399" y="15324"/>
                  </a:cubicBezTo>
                  <a:cubicBezTo>
                    <a:pt x="12755" y="15160"/>
                    <a:pt x="13086" y="14963"/>
                    <a:pt x="13391" y="14734"/>
                  </a:cubicBezTo>
                  <a:cubicBezTo>
                    <a:pt x="13566" y="14603"/>
                    <a:pt x="13733" y="14460"/>
                    <a:pt x="13891" y="14307"/>
                  </a:cubicBezTo>
                  <a:cubicBezTo>
                    <a:pt x="14559" y="13664"/>
                    <a:pt x="15074" y="12827"/>
                    <a:pt x="15431" y="11808"/>
                  </a:cubicBezTo>
                  <a:cubicBezTo>
                    <a:pt x="15495" y="11629"/>
                    <a:pt x="15552" y="11446"/>
                    <a:pt x="15605" y="11257"/>
                  </a:cubicBezTo>
                  <a:cubicBezTo>
                    <a:pt x="15725" y="10833"/>
                    <a:pt x="15819" y="10378"/>
                    <a:pt x="15890" y="9896"/>
                  </a:cubicBezTo>
                  <a:cubicBezTo>
                    <a:pt x="15990" y="9210"/>
                    <a:pt x="16019" y="8553"/>
                    <a:pt x="15973" y="7924"/>
                  </a:cubicBezTo>
                  <a:cubicBezTo>
                    <a:pt x="15961" y="7740"/>
                    <a:pt x="15942" y="7558"/>
                    <a:pt x="15916" y="7378"/>
                  </a:cubicBezTo>
                  <a:cubicBezTo>
                    <a:pt x="15737" y="6128"/>
                    <a:pt x="15255" y="5001"/>
                    <a:pt x="14474" y="4007"/>
                  </a:cubicBezTo>
                  <a:cubicBezTo>
                    <a:pt x="14465" y="3994"/>
                    <a:pt x="14454" y="3982"/>
                    <a:pt x="14444" y="3968"/>
                  </a:cubicBezTo>
                  <a:cubicBezTo>
                    <a:pt x="14339" y="3838"/>
                    <a:pt x="14230" y="3710"/>
                    <a:pt x="14118" y="3588"/>
                  </a:cubicBezTo>
                  <a:cubicBezTo>
                    <a:pt x="13417" y="2817"/>
                    <a:pt x="12577" y="2211"/>
                    <a:pt x="11709" y="1732"/>
                  </a:cubicBezTo>
                  <a:cubicBezTo>
                    <a:pt x="11575" y="1658"/>
                    <a:pt x="11438" y="1587"/>
                    <a:pt x="11302" y="1517"/>
                  </a:cubicBezTo>
                  <a:lnTo>
                    <a:pt x="11300" y="1517"/>
                  </a:lnTo>
                  <a:cubicBezTo>
                    <a:pt x="10213" y="973"/>
                    <a:pt x="9106" y="620"/>
                    <a:pt x="8182" y="392"/>
                  </a:cubicBezTo>
                  <a:cubicBezTo>
                    <a:pt x="8011" y="351"/>
                    <a:pt x="7845" y="313"/>
                    <a:pt x="7689" y="280"/>
                  </a:cubicBezTo>
                  <a:cubicBezTo>
                    <a:pt x="6706" y="68"/>
                    <a:pt x="6019" y="10"/>
                    <a:pt x="5940" y="4"/>
                  </a:cubicBezTo>
                  <a:cubicBezTo>
                    <a:pt x="5913" y="2"/>
                    <a:pt x="5886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1"/>
            <p:cNvSpPr/>
            <p:nvPr/>
          </p:nvSpPr>
          <p:spPr>
            <a:xfrm>
              <a:off x="7059750" y="3098975"/>
              <a:ext cx="28900" cy="52275"/>
            </a:xfrm>
            <a:custGeom>
              <a:avLst/>
              <a:gdLst/>
              <a:ahLst/>
              <a:cxnLst/>
              <a:rect l="l" t="t" r="r" b="b"/>
              <a:pathLst>
                <a:path w="1156" h="2091" extrusionOk="0">
                  <a:moveTo>
                    <a:pt x="698" y="0"/>
                  </a:moveTo>
                  <a:cubicBezTo>
                    <a:pt x="696" y="497"/>
                    <a:pt x="572" y="1218"/>
                    <a:pt x="1" y="1895"/>
                  </a:cubicBezTo>
                  <a:cubicBezTo>
                    <a:pt x="143" y="1960"/>
                    <a:pt x="289" y="2025"/>
                    <a:pt x="439" y="2091"/>
                  </a:cubicBezTo>
                  <a:cubicBezTo>
                    <a:pt x="835" y="1585"/>
                    <a:pt x="1017" y="1071"/>
                    <a:pt x="1098" y="658"/>
                  </a:cubicBezTo>
                  <a:cubicBezTo>
                    <a:pt x="1129" y="499"/>
                    <a:pt x="1146" y="346"/>
                    <a:pt x="1155" y="205"/>
                  </a:cubicBezTo>
                  <a:lnTo>
                    <a:pt x="1154" y="205"/>
                  </a:lnTo>
                  <a:cubicBezTo>
                    <a:pt x="999" y="138"/>
                    <a:pt x="846" y="70"/>
                    <a:pt x="698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1"/>
            <p:cNvSpPr/>
            <p:nvPr/>
          </p:nvSpPr>
          <p:spPr>
            <a:xfrm>
              <a:off x="7124350" y="3125100"/>
              <a:ext cx="35250" cy="50700"/>
            </a:xfrm>
            <a:custGeom>
              <a:avLst/>
              <a:gdLst/>
              <a:ahLst/>
              <a:cxnLst/>
              <a:rect l="l" t="t" r="r" b="b"/>
              <a:pathLst>
                <a:path w="1410" h="2028" extrusionOk="0">
                  <a:moveTo>
                    <a:pt x="864" y="0"/>
                  </a:moveTo>
                  <a:lnTo>
                    <a:pt x="864" y="0"/>
                  </a:lnTo>
                  <a:cubicBezTo>
                    <a:pt x="970" y="343"/>
                    <a:pt x="917" y="711"/>
                    <a:pt x="801" y="1003"/>
                  </a:cubicBezTo>
                  <a:cubicBezTo>
                    <a:pt x="669" y="1324"/>
                    <a:pt x="398" y="1682"/>
                    <a:pt x="1" y="1851"/>
                  </a:cubicBezTo>
                  <a:cubicBezTo>
                    <a:pt x="202" y="1914"/>
                    <a:pt x="402" y="1973"/>
                    <a:pt x="598" y="2027"/>
                  </a:cubicBezTo>
                  <a:cubicBezTo>
                    <a:pt x="866" y="1815"/>
                    <a:pt x="1086" y="1526"/>
                    <a:pt x="1226" y="1174"/>
                  </a:cubicBezTo>
                  <a:cubicBezTo>
                    <a:pt x="1367" y="827"/>
                    <a:pt x="1410" y="470"/>
                    <a:pt x="1363" y="137"/>
                  </a:cubicBezTo>
                  <a:cubicBezTo>
                    <a:pt x="1196" y="94"/>
                    <a:pt x="1029" y="49"/>
                    <a:pt x="86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7223000" y="3136375"/>
              <a:ext cx="20550" cy="51350"/>
            </a:xfrm>
            <a:custGeom>
              <a:avLst/>
              <a:gdLst/>
              <a:ahLst/>
              <a:cxnLst/>
              <a:rect l="l" t="t" r="r" b="b"/>
              <a:pathLst>
                <a:path w="822" h="2054" extrusionOk="0">
                  <a:moveTo>
                    <a:pt x="502" y="1"/>
                  </a:moveTo>
                  <a:cubicBezTo>
                    <a:pt x="337" y="18"/>
                    <a:pt x="170" y="28"/>
                    <a:pt x="1" y="31"/>
                  </a:cubicBezTo>
                  <a:cubicBezTo>
                    <a:pt x="164" y="336"/>
                    <a:pt x="363" y="832"/>
                    <a:pt x="281" y="1367"/>
                  </a:cubicBezTo>
                  <a:cubicBezTo>
                    <a:pt x="245" y="1609"/>
                    <a:pt x="154" y="1838"/>
                    <a:pt x="11" y="2053"/>
                  </a:cubicBezTo>
                  <a:cubicBezTo>
                    <a:pt x="196" y="2050"/>
                    <a:pt x="379" y="2041"/>
                    <a:pt x="557" y="2024"/>
                  </a:cubicBezTo>
                  <a:cubicBezTo>
                    <a:pt x="646" y="1835"/>
                    <a:pt x="707" y="1638"/>
                    <a:pt x="737" y="1432"/>
                  </a:cubicBezTo>
                  <a:lnTo>
                    <a:pt x="738" y="1432"/>
                  </a:lnTo>
                  <a:cubicBezTo>
                    <a:pt x="822" y="875"/>
                    <a:pt x="669" y="366"/>
                    <a:pt x="50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1"/>
            <p:cNvSpPr/>
            <p:nvPr/>
          </p:nvSpPr>
          <p:spPr>
            <a:xfrm>
              <a:off x="7287525" y="3108050"/>
              <a:ext cx="40625" cy="50550"/>
            </a:xfrm>
            <a:custGeom>
              <a:avLst/>
              <a:gdLst/>
              <a:ahLst/>
              <a:cxnLst/>
              <a:rect l="l" t="t" r="r" b="b"/>
              <a:pathLst>
                <a:path w="1625" h="2022" extrusionOk="0">
                  <a:moveTo>
                    <a:pt x="361" y="1"/>
                  </a:moveTo>
                  <a:cubicBezTo>
                    <a:pt x="249" y="124"/>
                    <a:pt x="128" y="236"/>
                    <a:pt x="1" y="339"/>
                  </a:cubicBezTo>
                  <a:cubicBezTo>
                    <a:pt x="369" y="502"/>
                    <a:pt x="890" y="810"/>
                    <a:pt x="1087" y="1296"/>
                  </a:cubicBezTo>
                  <a:cubicBezTo>
                    <a:pt x="1178" y="1517"/>
                    <a:pt x="1190" y="1759"/>
                    <a:pt x="1125" y="2021"/>
                  </a:cubicBezTo>
                  <a:cubicBezTo>
                    <a:pt x="1300" y="1890"/>
                    <a:pt x="1467" y="1747"/>
                    <a:pt x="1625" y="1594"/>
                  </a:cubicBezTo>
                  <a:cubicBezTo>
                    <a:pt x="1613" y="1432"/>
                    <a:pt x="1576" y="1275"/>
                    <a:pt x="1514" y="1123"/>
                  </a:cubicBezTo>
                  <a:cubicBezTo>
                    <a:pt x="1291" y="572"/>
                    <a:pt x="781" y="213"/>
                    <a:pt x="3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7321300" y="3050775"/>
              <a:ext cx="49725" cy="34675"/>
            </a:xfrm>
            <a:custGeom>
              <a:avLst/>
              <a:gdLst/>
              <a:ahLst/>
              <a:cxnLst/>
              <a:rect l="l" t="t" r="r" b="b"/>
              <a:pathLst>
                <a:path w="1989" h="1387" extrusionOk="0">
                  <a:moveTo>
                    <a:pt x="124" y="0"/>
                  </a:moveTo>
                  <a:cubicBezTo>
                    <a:pt x="86" y="156"/>
                    <a:pt x="45" y="309"/>
                    <a:pt x="1" y="454"/>
                  </a:cubicBezTo>
                  <a:cubicBezTo>
                    <a:pt x="498" y="500"/>
                    <a:pt x="1449" y="683"/>
                    <a:pt x="1814" y="1386"/>
                  </a:cubicBezTo>
                  <a:cubicBezTo>
                    <a:pt x="1878" y="1207"/>
                    <a:pt x="1935" y="1024"/>
                    <a:pt x="1988" y="835"/>
                  </a:cubicBezTo>
                  <a:lnTo>
                    <a:pt x="1987" y="835"/>
                  </a:lnTo>
                  <a:cubicBezTo>
                    <a:pt x="1514" y="303"/>
                    <a:pt x="743" y="70"/>
                    <a:pt x="12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7328025" y="2970225"/>
              <a:ext cx="52200" cy="18150"/>
            </a:xfrm>
            <a:custGeom>
              <a:avLst/>
              <a:gdLst/>
              <a:ahLst/>
              <a:cxnLst/>
              <a:rect l="l" t="t" r="r" b="b"/>
              <a:pathLst>
                <a:path w="2088" h="726" extrusionOk="0">
                  <a:moveTo>
                    <a:pt x="1145" y="0"/>
                  </a:moveTo>
                  <a:cubicBezTo>
                    <a:pt x="702" y="0"/>
                    <a:pt x="302" y="121"/>
                    <a:pt x="0" y="252"/>
                  </a:cubicBezTo>
                  <a:cubicBezTo>
                    <a:pt x="29" y="406"/>
                    <a:pt x="50" y="562"/>
                    <a:pt x="67" y="723"/>
                  </a:cubicBezTo>
                  <a:cubicBezTo>
                    <a:pt x="324" y="595"/>
                    <a:pt x="700" y="457"/>
                    <a:pt x="1125" y="457"/>
                  </a:cubicBezTo>
                  <a:cubicBezTo>
                    <a:pt x="1430" y="457"/>
                    <a:pt x="1759" y="528"/>
                    <a:pt x="2087" y="726"/>
                  </a:cubicBezTo>
                  <a:cubicBezTo>
                    <a:pt x="2075" y="541"/>
                    <a:pt x="2056" y="358"/>
                    <a:pt x="2030" y="178"/>
                  </a:cubicBezTo>
                  <a:cubicBezTo>
                    <a:pt x="1727" y="49"/>
                    <a:pt x="1427" y="0"/>
                    <a:pt x="114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7288850" y="2879900"/>
              <a:ext cx="53875" cy="34500"/>
            </a:xfrm>
            <a:custGeom>
              <a:avLst/>
              <a:gdLst/>
              <a:ahLst/>
              <a:cxnLst/>
              <a:rect l="l" t="t" r="r" b="b"/>
              <a:pathLst>
                <a:path w="2155" h="1380" extrusionOk="0">
                  <a:moveTo>
                    <a:pt x="1799" y="1"/>
                  </a:moveTo>
                  <a:cubicBezTo>
                    <a:pt x="813" y="166"/>
                    <a:pt x="272" y="675"/>
                    <a:pt x="1" y="1043"/>
                  </a:cubicBezTo>
                  <a:cubicBezTo>
                    <a:pt x="114" y="1150"/>
                    <a:pt x="224" y="1262"/>
                    <a:pt x="328" y="1379"/>
                  </a:cubicBezTo>
                  <a:cubicBezTo>
                    <a:pt x="543" y="1058"/>
                    <a:pt x="1064" y="513"/>
                    <a:pt x="2155" y="420"/>
                  </a:cubicBezTo>
                  <a:cubicBezTo>
                    <a:pt x="2146" y="408"/>
                    <a:pt x="2135" y="395"/>
                    <a:pt x="2125" y="382"/>
                  </a:cubicBezTo>
                  <a:cubicBezTo>
                    <a:pt x="2020" y="251"/>
                    <a:pt x="1911" y="123"/>
                    <a:pt x="179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7233450" y="2828150"/>
              <a:ext cx="40175" cy="46825"/>
            </a:xfrm>
            <a:custGeom>
              <a:avLst/>
              <a:gdLst/>
              <a:ahLst/>
              <a:cxnLst/>
              <a:rect l="l" t="t" r="r" b="b"/>
              <a:pathLst>
                <a:path w="1607" h="1873" extrusionOk="0">
                  <a:moveTo>
                    <a:pt x="1197" y="0"/>
                  </a:moveTo>
                  <a:cubicBezTo>
                    <a:pt x="649" y="929"/>
                    <a:pt x="225" y="1428"/>
                    <a:pt x="1" y="1660"/>
                  </a:cubicBezTo>
                  <a:cubicBezTo>
                    <a:pt x="146" y="1728"/>
                    <a:pt x="290" y="1798"/>
                    <a:pt x="434" y="1872"/>
                  </a:cubicBezTo>
                  <a:cubicBezTo>
                    <a:pt x="698" y="1581"/>
                    <a:pt x="1104" y="1068"/>
                    <a:pt x="1606" y="217"/>
                  </a:cubicBezTo>
                  <a:cubicBezTo>
                    <a:pt x="1472" y="141"/>
                    <a:pt x="1335" y="70"/>
                    <a:pt x="119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7158675" y="2797200"/>
              <a:ext cx="30475" cy="51500"/>
            </a:xfrm>
            <a:custGeom>
              <a:avLst/>
              <a:gdLst/>
              <a:ahLst/>
              <a:cxnLst/>
              <a:rect l="l" t="t" r="r" b="b"/>
              <a:pathLst>
                <a:path w="1219" h="2060" extrusionOk="0">
                  <a:moveTo>
                    <a:pt x="577" y="1"/>
                  </a:moveTo>
                  <a:lnTo>
                    <a:pt x="577" y="1"/>
                  </a:lnTo>
                  <a:cubicBezTo>
                    <a:pt x="832" y="1082"/>
                    <a:pt x="282" y="1705"/>
                    <a:pt x="0" y="1942"/>
                  </a:cubicBezTo>
                  <a:cubicBezTo>
                    <a:pt x="165" y="1976"/>
                    <a:pt x="341" y="2015"/>
                    <a:pt x="527" y="2059"/>
                  </a:cubicBezTo>
                  <a:cubicBezTo>
                    <a:pt x="855" y="1688"/>
                    <a:pt x="1218" y="1046"/>
                    <a:pt x="1070" y="114"/>
                  </a:cubicBezTo>
                  <a:cubicBezTo>
                    <a:pt x="899" y="72"/>
                    <a:pt x="733" y="34"/>
                    <a:pt x="577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6971650" y="3048425"/>
              <a:ext cx="64925" cy="77500"/>
            </a:xfrm>
            <a:custGeom>
              <a:avLst/>
              <a:gdLst/>
              <a:ahLst/>
              <a:cxnLst/>
              <a:rect l="l" t="t" r="r" b="b"/>
              <a:pathLst>
                <a:path w="2597" h="3100" extrusionOk="0">
                  <a:moveTo>
                    <a:pt x="1398" y="0"/>
                  </a:moveTo>
                  <a:lnTo>
                    <a:pt x="0" y="2518"/>
                  </a:lnTo>
                  <a:lnTo>
                    <a:pt x="979" y="3061"/>
                  </a:lnTo>
                  <a:cubicBezTo>
                    <a:pt x="1026" y="3087"/>
                    <a:pt x="1079" y="3100"/>
                    <a:pt x="1136" y="3100"/>
                  </a:cubicBezTo>
                  <a:cubicBezTo>
                    <a:pt x="1255" y="3100"/>
                    <a:pt x="1392" y="3046"/>
                    <a:pt x="1535" y="2948"/>
                  </a:cubicBezTo>
                  <a:cubicBezTo>
                    <a:pt x="1545" y="2940"/>
                    <a:pt x="1557" y="2931"/>
                    <a:pt x="1568" y="2922"/>
                  </a:cubicBezTo>
                  <a:cubicBezTo>
                    <a:pt x="1592" y="2905"/>
                    <a:pt x="1616" y="2886"/>
                    <a:pt x="1642" y="2866"/>
                  </a:cubicBezTo>
                  <a:cubicBezTo>
                    <a:pt x="1851" y="2693"/>
                    <a:pt x="2065" y="2433"/>
                    <a:pt x="2240" y="2115"/>
                  </a:cubicBezTo>
                  <a:cubicBezTo>
                    <a:pt x="2259" y="2084"/>
                    <a:pt x="2275" y="2053"/>
                    <a:pt x="2290" y="2022"/>
                  </a:cubicBezTo>
                  <a:cubicBezTo>
                    <a:pt x="2416" y="1777"/>
                    <a:pt x="2501" y="1535"/>
                    <a:pt x="2543" y="1318"/>
                  </a:cubicBezTo>
                  <a:lnTo>
                    <a:pt x="2543" y="1316"/>
                  </a:lnTo>
                  <a:cubicBezTo>
                    <a:pt x="2554" y="1268"/>
                    <a:pt x="2562" y="1221"/>
                    <a:pt x="2566" y="1174"/>
                  </a:cubicBezTo>
                  <a:cubicBezTo>
                    <a:pt x="2566" y="1162"/>
                    <a:pt x="2568" y="1151"/>
                    <a:pt x="2569" y="1139"/>
                  </a:cubicBezTo>
                  <a:cubicBezTo>
                    <a:pt x="2596" y="853"/>
                    <a:pt x="2534" y="632"/>
                    <a:pt x="2377" y="544"/>
                  </a:cubicBezTo>
                  <a:lnTo>
                    <a:pt x="13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6923425" y="3011375"/>
              <a:ext cx="90950" cy="102225"/>
            </a:xfrm>
            <a:custGeom>
              <a:avLst/>
              <a:gdLst/>
              <a:ahLst/>
              <a:cxnLst/>
              <a:rect l="l" t="t" r="r" b="b"/>
              <a:pathLst>
                <a:path w="3638" h="4089" extrusionOk="0">
                  <a:moveTo>
                    <a:pt x="2037" y="1"/>
                  </a:moveTo>
                  <a:lnTo>
                    <a:pt x="1" y="3745"/>
                  </a:lnTo>
                  <a:cubicBezTo>
                    <a:pt x="1" y="3745"/>
                    <a:pt x="510" y="4089"/>
                    <a:pt x="1319" y="4089"/>
                  </a:cubicBezTo>
                  <a:cubicBezTo>
                    <a:pt x="1512" y="4089"/>
                    <a:pt x="1722" y="4069"/>
                    <a:pt x="1946" y="4021"/>
                  </a:cubicBezTo>
                  <a:lnTo>
                    <a:pt x="1952" y="4012"/>
                  </a:lnTo>
                  <a:cubicBezTo>
                    <a:pt x="1993" y="4030"/>
                    <a:pt x="2037" y="4038"/>
                    <a:pt x="2085" y="4038"/>
                  </a:cubicBezTo>
                  <a:cubicBezTo>
                    <a:pt x="2405" y="4038"/>
                    <a:pt x="2862" y="3644"/>
                    <a:pt x="3191" y="3053"/>
                  </a:cubicBezTo>
                  <a:cubicBezTo>
                    <a:pt x="3577" y="2358"/>
                    <a:pt x="3638" y="1655"/>
                    <a:pt x="3327" y="1482"/>
                  </a:cubicBezTo>
                  <a:cubicBezTo>
                    <a:pt x="2905" y="369"/>
                    <a:pt x="2037" y="1"/>
                    <a:pt x="2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6913125" y="3009950"/>
              <a:ext cx="71875" cy="95800"/>
            </a:xfrm>
            <a:custGeom>
              <a:avLst/>
              <a:gdLst/>
              <a:ahLst/>
              <a:cxnLst/>
              <a:rect l="l" t="t" r="r" b="b"/>
              <a:pathLst>
                <a:path w="2875" h="3832" extrusionOk="0">
                  <a:moveTo>
                    <a:pt x="2216" y="0"/>
                  </a:moveTo>
                  <a:cubicBezTo>
                    <a:pt x="1798" y="0"/>
                    <a:pt x="1224" y="453"/>
                    <a:pt x="763" y="1159"/>
                  </a:cubicBezTo>
                  <a:cubicBezTo>
                    <a:pt x="702" y="1253"/>
                    <a:pt x="642" y="1351"/>
                    <a:pt x="586" y="1454"/>
                  </a:cubicBezTo>
                  <a:cubicBezTo>
                    <a:pt x="489" y="1629"/>
                    <a:pt x="405" y="1803"/>
                    <a:pt x="337" y="1974"/>
                  </a:cubicBezTo>
                  <a:cubicBezTo>
                    <a:pt x="1" y="2812"/>
                    <a:pt x="4" y="3563"/>
                    <a:pt x="384" y="3775"/>
                  </a:cubicBezTo>
                  <a:cubicBezTo>
                    <a:pt x="454" y="3813"/>
                    <a:pt x="531" y="3832"/>
                    <a:pt x="616" y="3832"/>
                  </a:cubicBezTo>
                  <a:cubicBezTo>
                    <a:pt x="1002" y="3832"/>
                    <a:pt x="1521" y="3444"/>
                    <a:pt x="1962" y="2830"/>
                  </a:cubicBezTo>
                  <a:cubicBezTo>
                    <a:pt x="2062" y="2689"/>
                    <a:pt x="2158" y="2539"/>
                    <a:pt x="2247" y="2378"/>
                  </a:cubicBezTo>
                  <a:cubicBezTo>
                    <a:pt x="2290" y="2304"/>
                    <a:pt x="2329" y="2228"/>
                    <a:pt x="2364" y="2154"/>
                  </a:cubicBezTo>
                  <a:cubicBezTo>
                    <a:pt x="2829" y="1204"/>
                    <a:pt x="2874" y="294"/>
                    <a:pt x="2449" y="58"/>
                  </a:cubicBezTo>
                  <a:cubicBezTo>
                    <a:pt x="2379" y="19"/>
                    <a:pt x="2301" y="0"/>
                    <a:pt x="2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6917000" y="3019900"/>
              <a:ext cx="51025" cy="72075"/>
            </a:xfrm>
            <a:custGeom>
              <a:avLst/>
              <a:gdLst/>
              <a:ahLst/>
              <a:cxnLst/>
              <a:rect l="l" t="t" r="r" b="b"/>
              <a:pathLst>
                <a:path w="2041" h="2883" extrusionOk="0">
                  <a:moveTo>
                    <a:pt x="1725" y="0"/>
                  </a:moveTo>
                  <a:cubicBezTo>
                    <a:pt x="1369" y="0"/>
                    <a:pt x="861" y="438"/>
                    <a:pt x="497" y="1094"/>
                  </a:cubicBezTo>
                  <a:cubicBezTo>
                    <a:pt x="67" y="1867"/>
                    <a:pt x="0" y="2648"/>
                    <a:pt x="346" y="2841"/>
                  </a:cubicBezTo>
                  <a:cubicBezTo>
                    <a:pt x="397" y="2869"/>
                    <a:pt x="456" y="2883"/>
                    <a:pt x="519" y="2883"/>
                  </a:cubicBezTo>
                  <a:cubicBezTo>
                    <a:pt x="530" y="2883"/>
                    <a:pt x="542" y="2883"/>
                    <a:pt x="553" y="2882"/>
                  </a:cubicBezTo>
                  <a:cubicBezTo>
                    <a:pt x="382" y="2571"/>
                    <a:pt x="490" y="1924"/>
                    <a:pt x="846" y="1284"/>
                  </a:cubicBezTo>
                  <a:cubicBezTo>
                    <a:pt x="1199" y="649"/>
                    <a:pt x="1686" y="216"/>
                    <a:pt x="2041" y="191"/>
                  </a:cubicBezTo>
                  <a:cubicBezTo>
                    <a:pt x="2004" y="126"/>
                    <a:pt x="1957" y="76"/>
                    <a:pt x="1898" y="43"/>
                  </a:cubicBezTo>
                  <a:cubicBezTo>
                    <a:pt x="1846" y="14"/>
                    <a:pt x="1788" y="0"/>
                    <a:pt x="1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6928275" y="3024675"/>
              <a:ext cx="43925" cy="67275"/>
            </a:xfrm>
            <a:custGeom>
              <a:avLst/>
              <a:gdLst/>
              <a:ahLst/>
              <a:cxnLst/>
              <a:rect l="l" t="t" r="r" b="b"/>
              <a:pathLst>
                <a:path w="1757" h="2691" extrusionOk="0">
                  <a:moveTo>
                    <a:pt x="1590" y="0"/>
                  </a:moveTo>
                  <a:cubicBezTo>
                    <a:pt x="1235" y="26"/>
                    <a:pt x="748" y="458"/>
                    <a:pt x="395" y="1093"/>
                  </a:cubicBezTo>
                  <a:cubicBezTo>
                    <a:pt x="378" y="1123"/>
                    <a:pt x="361" y="1155"/>
                    <a:pt x="346" y="1185"/>
                  </a:cubicBezTo>
                  <a:cubicBezTo>
                    <a:pt x="199" y="1467"/>
                    <a:pt x="102" y="1748"/>
                    <a:pt x="55" y="1998"/>
                  </a:cubicBezTo>
                  <a:cubicBezTo>
                    <a:pt x="1" y="2286"/>
                    <a:pt x="16" y="2532"/>
                    <a:pt x="102" y="2691"/>
                  </a:cubicBezTo>
                  <a:cubicBezTo>
                    <a:pt x="310" y="2675"/>
                    <a:pt x="561" y="2522"/>
                    <a:pt x="807" y="2269"/>
                  </a:cubicBezTo>
                  <a:cubicBezTo>
                    <a:pt x="979" y="2091"/>
                    <a:pt x="1149" y="1862"/>
                    <a:pt x="1296" y="1598"/>
                  </a:cubicBezTo>
                  <a:cubicBezTo>
                    <a:pt x="1302" y="1589"/>
                    <a:pt x="1307" y="1580"/>
                    <a:pt x="1311" y="1571"/>
                  </a:cubicBezTo>
                  <a:cubicBezTo>
                    <a:pt x="1655" y="941"/>
                    <a:pt x="1756" y="308"/>
                    <a:pt x="1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6890000" y="3015350"/>
              <a:ext cx="84100" cy="43000"/>
            </a:xfrm>
            <a:custGeom>
              <a:avLst/>
              <a:gdLst/>
              <a:ahLst/>
              <a:cxnLst/>
              <a:rect l="l" t="t" r="r" b="b"/>
              <a:pathLst>
                <a:path w="3364" h="1720" extrusionOk="0">
                  <a:moveTo>
                    <a:pt x="1271" y="1"/>
                  </a:moveTo>
                  <a:cubicBezTo>
                    <a:pt x="1158" y="1"/>
                    <a:pt x="1046" y="15"/>
                    <a:pt x="937" y="46"/>
                  </a:cubicBezTo>
                  <a:cubicBezTo>
                    <a:pt x="631" y="136"/>
                    <a:pt x="228" y="396"/>
                    <a:pt x="46" y="1134"/>
                  </a:cubicBezTo>
                  <a:cubicBezTo>
                    <a:pt x="0" y="1322"/>
                    <a:pt x="85" y="1509"/>
                    <a:pt x="243" y="1603"/>
                  </a:cubicBezTo>
                  <a:cubicBezTo>
                    <a:pt x="279" y="1625"/>
                    <a:pt x="317" y="1641"/>
                    <a:pt x="359" y="1652"/>
                  </a:cubicBezTo>
                  <a:cubicBezTo>
                    <a:pt x="394" y="1660"/>
                    <a:pt x="428" y="1664"/>
                    <a:pt x="461" y="1664"/>
                  </a:cubicBezTo>
                  <a:cubicBezTo>
                    <a:pt x="655" y="1664"/>
                    <a:pt x="830" y="1533"/>
                    <a:pt x="877" y="1338"/>
                  </a:cubicBezTo>
                  <a:cubicBezTo>
                    <a:pt x="924" y="1150"/>
                    <a:pt x="1012" y="916"/>
                    <a:pt x="1174" y="869"/>
                  </a:cubicBezTo>
                  <a:cubicBezTo>
                    <a:pt x="1204" y="860"/>
                    <a:pt x="1238" y="856"/>
                    <a:pt x="1274" y="856"/>
                  </a:cubicBezTo>
                  <a:cubicBezTo>
                    <a:pt x="1632" y="856"/>
                    <a:pt x="2247" y="1266"/>
                    <a:pt x="2594" y="1599"/>
                  </a:cubicBezTo>
                  <a:cubicBezTo>
                    <a:pt x="2676" y="1679"/>
                    <a:pt x="2783" y="1719"/>
                    <a:pt x="2890" y="1719"/>
                  </a:cubicBezTo>
                  <a:cubicBezTo>
                    <a:pt x="3002" y="1719"/>
                    <a:pt x="3114" y="1675"/>
                    <a:pt x="3198" y="1588"/>
                  </a:cubicBezTo>
                  <a:cubicBezTo>
                    <a:pt x="3363" y="1419"/>
                    <a:pt x="3357" y="1147"/>
                    <a:pt x="3187" y="982"/>
                  </a:cubicBezTo>
                  <a:cubicBezTo>
                    <a:pt x="3000" y="803"/>
                    <a:pt x="2120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6897800" y="2988950"/>
              <a:ext cx="83900" cy="47800"/>
            </a:xfrm>
            <a:custGeom>
              <a:avLst/>
              <a:gdLst/>
              <a:ahLst/>
              <a:cxnLst/>
              <a:rect l="l" t="t" r="r" b="b"/>
              <a:pathLst>
                <a:path w="3356" h="1912" extrusionOk="0">
                  <a:moveTo>
                    <a:pt x="1271" y="1"/>
                  </a:moveTo>
                  <a:cubicBezTo>
                    <a:pt x="1208" y="1"/>
                    <a:pt x="1145" y="6"/>
                    <a:pt x="1082" y="16"/>
                  </a:cubicBezTo>
                  <a:cubicBezTo>
                    <a:pt x="767" y="68"/>
                    <a:pt x="337" y="278"/>
                    <a:pt x="69" y="989"/>
                  </a:cubicBezTo>
                  <a:cubicBezTo>
                    <a:pt x="0" y="1170"/>
                    <a:pt x="63" y="1367"/>
                    <a:pt x="208" y="1479"/>
                  </a:cubicBezTo>
                  <a:cubicBezTo>
                    <a:pt x="241" y="1505"/>
                    <a:pt x="278" y="1525"/>
                    <a:pt x="319" y="1540"/>
                  </a:cubicBezTo>
                  <a:cubicBezTo>
                    <a:pt x="368" y="1559"/>
                    <a:pt x="419" y="1568"/>
                    <a:pt x="469" y="1568"/>
                  </a:cubicBezTo>
                  <a:cubicBezTo>
                    <a:pt x="642" y="1568"/>
                    <a:pt x="805" y="1462"/>
                    <a:pt x="870" y="1290"/>
                  </a:cubicBezTo>
                  <a:cubicBezTo>
                    <a:pt x="938" y="1110"/>
                    <a:pt x="1055" y="887"/>
                    <a:pt x="1221" y="860"/>
                  </a:cubicBezTo>
                  <a:cubicBezTo>
                    <a:pt x="1238" y="857"/>
                    <a:pt x="1255" y="856"/>
                    <a:pt x="1273" y="856"/>
                  </a:cubicBezTo>
                  <a:cubicBezTo>
                    <a:pt x="1624" y="856"/>
                    <a:pt x="2224" y="1363"/>
                    <a:pt x="2542" y="1754"/>
                  </a:cubicBezTo>
                  <a:cubicBezTo>
                    <a:pt x="2627" y="1857"/>
                    <a:pt x="2750" y="1911"/>
                    <a:pt x="2874" y="1911"/>
                  </a:cubicBezTo>
                  <a:cubicBezTo>
                    <a:pt x="2970" y="1911"/>
                    <a:pt x="3065" y="1879"/>
                    <a:pt x="3145" y="1814"/>
                  </a:cubicBezTo>
                  <a:cubicBezTo>
                    <a:pt x="3328" y="1664"/>
                    <a:pt x="3356" y="1395"/>
                    <a:pt x="3206" y="1213"/>
                  </a:cubicBezTo>
                  <a:cubicBezTo>
                    <a:pt x="3031" y="999"/>
                    <a:pt x="2168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6884925" y="3051625"/>
              <a:ext cx="76150" cy="47575"/>
            </a:xfrm>
            <a:custGeom>
              <a:avLst/>
              <a:gdLst/>
              <a:ahLst/>
              <a:cxnLst/>
              <a:rect l="l" t="t" r="r" b="b"/>
              <a:pathLst>
                <a:path w="3046" h="1903" extrusionOk="0">
                  <a:moveTo>
                    <a:pt x="1343" y="1"/>
                  </a:moveTo>
                  <a:cubicBezTo>
                    <a:pt x="1314" y="1"/>
                    <a:pt x="1284" y="1"/>
                    <a:pt x="1255" y="2"/>
                  </a:cubicBezTo>
                  <a:cubicBezTo>
                    <a:pt x="1015" y="15"/>
                    <a:pt x="784" y="72"/>
                    <a:pt x="582" y="199"/>
                  </a:cubicBezTo>
                  <a:cubicBezTo>
                    <a:pt x="313" y="371"/>
                    <a:pt x="0" y="734"/>
                    <a:pt x="32" y="1493"/>
                  </a:cubicBezTo>
                  <a:cubicBezTo>
                    <a:pt x="40" y="1685"/>
                    <a:pt x="175" y="1843"/>
                    <a:pt x="353" y="1890"/>
                  </a:cubicBezTo>
                  <a:cubicBezTo>
                    <a:pt x="386" y="1897"/>
                    <a:pt x="419" y="1903"/>
                    <a:pt x="455" y="1903"/>
                  </a:cubicBezTo>
                  <a:cubicBezTo>
                    <a:pt x="462" y="1903"/>
                    <a:pt x="470" y="1902"/>
                    <a:pt x="478" y="1902"/>
                  </a:cubicBezTo>
                  <a:cubicBezTo>
                    <a:pt x="715" y="1893"/>
                    <a:pt x="897" y="1693"/>
                    <a:pt x="888" y="1457"/>
                  </a:cubicBezTo>
                  <a:cubicBezTo>
                    <a:pt x="879" y="1263"/>
                    <a:pt x="899" y="1013"/>
                    <a:pt x="1041" y="923"/>
                  </a:cubicBezTo>
                  <a:cubicBezTo>
                    <a:pt x="1052" y="916"/>
                    <a:pt x="1062" y="911"/>
                    <a:pt x="1073" y="905"/>
                  </a:cubicBezTo>
                  <a:cubicBezTo>
                    <a:pt x="1142" y="872"/>
                    <a:pt x="1233" y="857"/>
                    <a:pt x="1338" y="857"/>
                  </a:cubicBezTo>
                  <a:cubicBezTo>
                    <a:pt x="1472" y="857"/>
                    <a:pt x="1628" y="881"/>
                    <a:pt x="1789" y="920"/>
                  </a:cubicBezTo>
                  <a:cubicBezTo>
                    <a:pt x="2048" y="984"/>
                    <a:pt x="2323" y="1085"/>
                    <a:pt x="2541" y="1191"/>
                  </a:cubicBezTo>
                  <a:cubicBezTo>
                    <a:pt x="2713" y="1013"/>
                    <a:pt x="2883" y="784"/>
                    <a:pt x="3030" y="520"/>
                  </a:cubicBezTo>
                  <a:cubicBezTo>
                    <a:pt x="3036" y="511"/>
                    <a:pt x="3041" y="502"/>
                    <a:pt x="3045" y="493"/>
                  </a:cubicBezTo>
                  <a:cubicBezTo>
                    <a:pt x="3033" y="484"/>
                    <a:pt x="3019" y="477"/>
                    <a:pt x="3006" y="469"/>
                  </a:cubicBezTo>
                  <a:cubicBezTo>
                    <a:pt x="2881" y="404"/>
                    <a:pt x="2518" y="224"/>
                    <a:pt x="2080" y="107"/>
                  </a:cubicBezTo>
                  <a:cubicBezTo>
                    <a:pt x="1847" y="45"/>
                    <a:pt x="1593" y="1"/>
                    <a:pt x="1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7010825" y="2790225"/>
              <a:ext cx="370525" cy="397525"/>
            </a:xfrm>
            <a:custGeom>
              <a:avLst/>
              <a:gdLst/>
              <a:ahLst/>
              <a:cxnLst/>
              <a:rect l="l" t="t" r="r" b="b"/>
              <a:pathLst>
                <a:path w="14821" h="15901" extrusionOk="0">
                  <a:moveTo>
                    <a:pt x="4661" y="1"/>
                  </a:moveTo>
                  <a:cubicBezTo>
                    <a:pt x="4219" y="1"/>
                    <a:pt x="3836" y="289"/>
                    <a:pt x="3704" y="699"/>
                  </a:cubicBezTo>
                  <a:cubicBezTo>
                    <a:pt x="4266" y="716"/>
                    <a:pt x="14548" y="1132"/>
                    <a:pt x="13732" y="9188"/>
                  </a:cubicBezTo>
                  <a:cubicBezTo>
                    <a:pt x="13337" y="11384"/>
                    <a:pt x="12717" y="15024"/>
                    <a:pt x="8377" y="15024"/>
                  </a:cubicBezTo>
                  <a:cubicBezTo>
                    <a:pt x="6839" y="15024"/>
                    <a:pt x="4834" y="14567"/>
                    <a:pt x="2206" y="13426"/>
                  </a:cubicBezTo>
                  <a:cubicBezTo>
                    <a:pt x="1667" y="13192"/>
                    <a:pt x="1414" y="12578"/>
                    <a:pt x="1611" y="12023"/>
                  </a:cubicBezTo>
                  <a:cubicBezTo>
                    <a:pt x="1631" y="11969"/>
                    <a:pt x="1649" y="11916"/>
                    <a:pt x="1664" y="11864"/>
                  </a:cubicBezTo>
                  <a:cubicBezTo>
                    <a:pt x="1422" y="11738"/>
                    <a:pt x="1199" y="11616"/>
                    <a:pt x="998" y="11502"/>
                  </a:cubicBezTo>
                  <a:cubicBezTo>
                    <a:pt x="993" y="11549"/>
                    <a:pt x="987" y="11596"/>
                    <a:pt x="976" y="11644"/>
                  </a:cubicBezTo>
                  <a:lnTo>
                    <a:pt x="976" y="11646"/>
                  </a:lnTo>
                  <a:cubicBezTo>
                    <a:pt x="934" y="11863"/>
                    <a:pt x="849" y="12105"/>
                    <a:pt x="723" y="12350"/>
                  </a:cubicBezTo>
                  <a:cubicBezTo>
                    <a:pt x="707" y="12381"/>
                    <a:pt x="690" y="12412"/>
                    <a:pt x="673" y="12443"/>
                  </a:cubicBezTo>
                  <a:cubicBezTo>
                    <a:pt x="498" y="12761"/>
                    <a:pt x="284" y="13021"/>
                    <a:pt x="75" y="13194"/>
                  </a:cubicBezTo>
                  <a:cubicBezTo>
                    <a:pt x="49" y="13214"/>
                    <a:pt x="25" y="13233"/>
                    <a:pt x="1" y="13250"/>
                  </a:cubicBezTo>
                  <a:cubicBezTo>
                    <a:pt x="455" y="13506"/>
                    <a:pt x="1135" y="13870"/>
                    <a:pt x="1958" y="14245"/>
                  </a:cubicBezTo>
                  <a:cubicBezTo>
                    <a:pt x="2100" y="14310"/>
                    <a:pt x="2246" y="14375"/>
                    <a:pt x="2396" y="14441"/>
                  </a:cubicBezTo>
                  <a:cubicBezTo>
                    <a:pt x="2733" y="14588"/>
                    <a:pt x="3091" y="14733"/>
                    <a:pt x="3464" y="14874"/>
                  </a:cubicBezTo>
                  <a:cubicBezTo>
                    <a:pt x="3832" y="15012"/>
                    <a:pt x="4191" y="15136"/>
                    <a:pt x="4542" y="15246"/>
                  </a:cubicBezTo>
                  <a:cubicBezTo>
                    <a:pt x="4743" y="15309"/>
                    <a:pt x="4943" y="15368"/>
                    <a:pt x="5139" y="15422"/>
                  </a:cubicBezTo>
                  <a:cubicBezTo>
                    <a:pt x="6298" y="15742"/>
                    <a:pt x="7367" y="15901"/>
                    <a:pt x="8339" y="15901"/>
                  </a:cubicBezTo>
                  <a:cubicBezTo>
                    <a:pt x="8392" y="15901"/>
                    <a:pt x="8445" y="15901"/>
                    <a:pt x="8498" y="15899"/>
                  </a:cubicBezTo>
                  <a:cubicBezTo>
                    <a:pt x="8683" y="15896"/>
                    <a:pt x="8866" y="15887"/>
                    <a:pt x="9044" y="15870"/>
                  </a:cubicBezTo>
                  <a:cubicBezTo>
                    <a:pt x="9833" y="15805"/>
                    <a:pt x="10552" y="15622"/>
                    <a:pt x="11201" y="15324"/>
                  </a:cubicBezTo>
                  <a:cubicBezTo>
                    <a:pt x="11557" y="15160"/>
                    <a:pt x="11888" y="14963"/>
                    <a:pt x="12193" y="14734"/>
                  </a:cubicBezTo>
                  <a:cubicBezTo>
                    <a:pt x="12368" y="14603"/>
                    <a:pt x="12535" y="14460"/>
                    <a:pt x="12693" y="14307"/>
                  </a:cubicBezTo>
                  <a:cubicBezTo>
                    <a:pt x="13361" y="13664"/>
                    <a:pt x="13876" y="12827"/>
                    <a:pt x="14233" y="11808"/>
                  </a:cubicBezTo>
                  <a:cubicBezTo>
                    <a:pt x="14297" y="11629"/>
                    <a:pt x="14354" y="11446"/>
                    <a:pt x="14407" y="11257"/>
                  </a:cubicBezTo>
                  <a:cubicBezTo>
                    <a:pt x="14527" y="10833"/>
                    <a:pt x="14621" y="10378"/>
                    <a:pt x="14692" y="9896"/>
                  </a:cubicBezTo>
                  <a:cubicBezTo>
                    <a:pt x="14792" y="9210"/>
                    <a:pt x="14821" y="8553"/>
                    <a:pt x="14775" y="7924"/>
                  </a:cubicBezTo>
                  <a:cubicBezTo>
                    <a:pt x="14763" y="7740"/>
                    <a:pt x="14744" y="7558"/>
                    <a:pt x="14718" y="7378"/>
                  </a:cubicBezTo>
                  <a:cubicBezTo>
                    <a:pt x="14539" y="6128"/>
                    <a:pt x="14056" y="5001"/>
                    <a:pt x="13276" y="4007"/>
                  </a:cubicBezTo>
                  <a:cubicBezTo>
                    <a:pt x="13265" y="3994"/>
                    <a:pt x="13256" y="3982"/>
                    <a:pt x="13246" y="3968"/>
                  </a:cubicBezTo>
                  <a:cubicBezTo>
                    <a:pt x="13141" y="3838"/>
                    <a:pt x="13032" y="3710"/>
                    <a:pt x="12920" y="3588"/>
                  </a:cubicBezTo>
                  <a:cubicBezTo>
                    <a:pt x="12219" y="2817"/>
                    <a:pt x="11379" y="2211"/>
                    <a:pt x="10511" y="1734"/>
                  </a:cubicBezTo>
                  <a:cubicBezTo>
                    <a:pt x="10377" y="1658"/>
                    <a:pt x="10240" y="1587"/>
                    <a:pt x="10104" y="1517"/>
                  </a:cubicBezTo>
                  <a:lnTo>
                    <a:pt x="10102" y="1517"/>
                  </a:lnTo>
                  <a:cubicBezTo>
                    <a:pt x="9015" y="973"/>
                    <a:pt x="7908" y="620"/>
                    <a:pt x="6984" y="392"/>
                  </a:cubicBezTo>
                  <a:cubicBezTo>
                    <a:pt x="6813" y="351"/>
                    <a:pt x="6647" y="313"/>
                    <a:pt x="6490" y="280"/>
                  </a:cubicBezTo>
                  <a:cubicBezTo>
                    <a:pt x="5508" y="68"/>
                    <a:pt x="4821" y="10"/>
                    <a:pt x="4742" y="4"/>
                  </a:cubicBezTo>
                  <a:cubicBezTo>
                    <a:pt x="4715" y="2"/>
                    <a:pt x="4688" y="1"/>
                    <a:pt x="46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21"/>
          <p:cNvGrpSpPr/>
          <p:nvPr/>
        </p:nvGrpSpPr>
        <p:grpSpPr>
          <a:xfrm flipH="1">
            <a:off x="363942" y="1651601"/>
            <a:ext cx="1718823" cy="935599"/>
            <a:chOff x="238125" y="2409350"/>
            <a:chExt cx="760575" cy="414000"/>
          </a:xfrm>
        </p:grpSpPr>
        <p:sp>
          <p:nvSpPr>
            <p:cNvPr id="153" name="Google Shape;153;p21"/>
            <p:cNvSpPr/>
            <p:nvPr/>
          </p:nvSpPr>
          <p:spPr>
            <a:xfrm>
              <a:off x="238125" y="2409350"/>
              <a:ext cx="760575" cy="414000"/>
            </a:xfrm>
            <a:custGeom>
              <a:avLst/>
              <a:gdLst/>
              <a:ahLst/>
              <a:cxnLst/>
              <a:rect l="l" t="t" r="r" b="b"/>
              <a:pathLst>
                <a:path w="30423" h="16560" extrusionOk="0">
                  <a:moveTo>
                    <a:pt x="0" y="1"/>
                  </a:moveTo>
                  <a:lnTo>
                    <a:pt x="0" y="16560"/>
                  </a:lnTo>
                  <a:lnTo>
                    <a:pt x="2330" y="14045"/>
                  </a:lnTo>
                  <a:lnTo>
                    <a:pt x="30423" y="14045"/>
                  </a:lnTo>
                  <a:lnTo>
                    <a:pt x="304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782450" y="2485325"/>
              <a:ext cx="180850" cy="180850"/>
            </a:xfrm>
            <a:custGeom>
              <a:avLst/>
              <a:gdLst/>
              <a:ahLst/>
              <a:cxnLst/>
              <a:rect l="l" t="t" r="r" b="b"/>
              <a:pathLst>
                <a:path w="7234" h="7234" extrusionOk="0">
                  <a:moveTo>
                    <a:pt x="3618" y="0"/>
                  </a:moveTo>
                  <a:cubicBezTo>
                    <a:pt x="1620" y="0"/>
                    <a:pt x="1" y="1620"/>
                    <a:pt x="1" y="3618"/>
                  </a:cubicBezTo>
                  <a:cubicBezTo>
                    <a:pt x="1" y="5614"/>
                    <a:pt x="1620" y="7233"/>
                    <a:pt x="3618" y="7233"/>
                  </a:cubicBezTo>
                  <a:cubicBezTo>
                    <a:pt x="5614" y="7233"/>
                    <a:pt x="7234" y="5614"/>
                    <a:pt x="7234" y="3618"/>
                  </a:cubicBezTo>
                  <a:cubicBezTo>
                    <a:pt x="7234" y="1620"/>
                    <a:pt x="5614" y="0"/>
                    <a:pt x="3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277200" y="2506650"/>
              <a:ext cx="457150" cy="14700"/>
            </a:xfrm>
            <a:custGeom>
              <a:avLst/>
              <a:gdLst/>
              <a:ahLst/>
              <a:cxnLst/>
              <a:rect l="l" t="t" r="r" b="b"/>
              <a:pathLst>
                <a:path w="18286" h="588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8"/>
                    <a:pt x="132" y="588"/>
                    <a:pt x="294" y="588"/>
                  </a:cubicBezTo>
                  <a:lnTo>
                    <a:pt x="17992" y="588"/>
                  </a:lnTo>
                  <a:cubicBezTo>
                    <a:pt x="18154" y="588"/>
                    <a:pt x="18286" y="458"/>
                    <a:pt x="18286" y="294"/>
                  </a:cubicBezTo>
                  <a:cubicBezTo>
                    <a:pt x="18286" y="132"/>
                    <a:pt x="18154" y="0"/>
                    <a:pt x="17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563575" y="2561025"/>
              <a:ext cx="170775" cy="14750"/>
            </a:xfrm>
            <a:custGeom>
              <a:avLst/>
              <a:gdLst/>
              <a:ahLst/>
              <a:cxnLst/>
              <a:rect l="l" t="t" r="r" b="b"/>
              <a:pathLst>
                <a:path w="6831" h="590" extrusionOk="0">
                  <a:moveTo>
                    <a:pt x="295" y="0"/>
                  </a:moveTo>
                  <a:cubicBezTo>
                    <a:pt x="131" y="0"/>
                    <a:pt x="1" y="132"/>
                    <a:pt x="1" y="294"/>
                  </a:cubicBezTo>
                  <a:cubicBezTo>
                    <a:pt x="1" y="458"/>
                    <a:pt x="133" y="590"/>
                    <a:pt x="295" y="590"/>
                  </a:cubicBezTo>
                  <a:lnTo>
                    <a:pt x="6537" y="590"/>
                  </a:lnTo>
                  <a:cubicBezTo>
                    <a:pt x="6699" y="590"/>
                    <a:pt x="6831" y="458"/>
                    <a:pt x="6831" y="294"/>
                  </a:cubicBezTo>
                  <a:cubicBezTo>
                    <a:pt x="6831" y="132"/>
                    <a:pt x="6699" y="0"/>
                    <a:pt x="6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73525" y="2561025"/>
              <a:ext cx="265250" cy="14750"/>
            </a:xfrm>
            <a:custGeom>
              <a:avLst/>
              <a:gdLst/>
              <a:ahLst/>
              <a:cxnLst/>
              <a:rect l="l" t="t" r="r" b="b"/>
              <a:pathLst>
                <a:path w="10610" h="590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8"/>
                    <a:pt x="132" y="590"/>
                    <a:pt x="294" y="590"/>
                  </a:cubicBezTo>
                  <a:lnTo>
                    <a:pt x="10314" y="590"/>
                  </a:lnTo>
                  <a:cubicBezTo>
                    <a:pt x="10478" y="590"/>
                    <a:pt x="10609" y="458"/>
                    <a:pt x="10609" y="294"/>
                  </a:cubicBezTo>
                  <a:cubicBezTo>
                    <a:pt x="10609" y="132"/>
                    <a:pt x="10478" y="0"/>
                    <a:pt x="10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277200" y="2615400"/>
              <a:ext cx="457150" cy="14725"/>
            </a:xfrm>
            <a:custGeom>
              <a:avLst/>
              <a:gdLst/>
              <a:ahLst/>
              <a:cxnLst/>
              <a:rect l="l" t="t" r="r" b="b"/>
              <a:pathLst>
                <a:path w="18286" h="589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6"/>
                    <a:pt x="132" y="588"/>
                    <a:pt x="294" y="588"/>
                  </a:cubicBezTo>
                  <a:lnTo>
                    <a:pt x="17992" y="588"/>
                  </a:lnTo>
                  <a:cubicBezTo>
                    <a:pt x="18154" y="588"/>
                    <a:pt x="18286" y="456"/>
                    <a:pt x="18286" y="294"/>
                  </a:cubicBezTo>
                  <a:cubicBezTo>
                    <a:pt x="18286" y="132"/>
                    <a:pt x="18154" y="0"/>
                    <a:pt x="17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594675" y="2669775"/>
              <a:ext cx="139675" cy="14725"/>
            </a:xfrm>
            <a:custGeom>
              <a:avLst/>
              <a:gdLst/>
              <a:ahLst/>
              <a:cxnLst/>
              <a:rect l="l" t="t" r="r" b="b"/>
              <a:pathLst>
                <a:path w="5587" h="589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7"/>
                    <a:pt x="132" y="588"/>
                    <a:pt x="294" y="588"/>
                  </a:cubicBezTo>
                  <a:lnTo>
                    <a:pt x="5293" y="588"/>
                  </a:lnTo>
                  <a:cubicBezTo>
                    <a:pt x="5455" y="588"/>
                    <a:pt x="5587" y="457"/>
                    <a:pt x="5587" y="294"/>
                  </a:cubicBezTo>
                  <a:cubicBezTo>
                    <a:pt x="5587" y="132"/>
                    <a:pt x="5455" y="1"/>
                    <a:pt x="5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385300" y="2669775"/>
              <a:ext cx="185775" cy="14725"/>
            </a:xfrm>
            <a:custGeom>
              <a:avLst/>
              <a:gdLst/>
              <a:ahLst/>
              <a:cxnLst/>
              <a:rect l="l" t="t" r="r" b="b"/>
              <a:pathLst>
                <a:path w="7431" h="589" extrusionOk="0">
                  <a:moveTo>
                    <a:pt x="295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7"/>
                    <a:pt x="132" y="588"/>
                    <a:pt x="295" y="588"/>
                  </a:cubicBezTo>
                  <a:lnTo>
                    <a:pt x="7135" y="588"/>
                  </a:lnTo>
                  <a:cubicBezTo>
                    <a:pt x="7299" y="588"/>
                    <a:pt x="7430" y="457"/>
                    <a:pt x="7430" y="294"/>
                  </a:cubicBezTo>
                  <a:cubicBezTo>
                    <a:pt x="7430" y="132"/>
                    <a:pt x="7299" y="1"/>
                    <a:pt x="7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779775" y="2543150"/>
              <a:ext cx="189050" cy="65425"/>
            </a:xfrm>
            <a:custGeom>
              <a:avLst/>
              <a:gdLst/>
              <a:ahLst/>
              <a:cxnLst/>
              <a:rect l="l" t="t" r="r" b="b"/>
              <a:pathLst>
                <a:path w="7562" h="2617" extrusionOk="0">
                  <a:moveTo>
                    <a:pt x="673" y="0"/>
                  </a:moveTo>
                  <a:cubicBezTo>
                    <a:pt x="302" y="0"/>
                    <a:pt x="0" y="302"/>
                    <a:pt x="0" y="673"/>
                  </a:cubicBezTo>
                  <a:lnTo>
                    <a:pt x="0" y="1944"/>
                  </a:lnTo>
                  <a:cubicBezTo>
                    <a:pt x="0" y="2315"/>
                    <a:pt x="302" y="2616"/>
                    <a:pt x="673" y="2616"/>
                  </a:cubicBezTo>
                  <a:lnTo>
                    <a:pt x="6889" y="2616"/>
                  </a:lnTo>
                  <a:cubicBezTo>
                    <a:pt x="7260" y="2616"/>
                    <a:pt x="7562" y="2315"/>
                    <a:pt x="7562" y="1944"/>
                  </a:cubicBezTo>
                  <a:lnTo>
                    <a:pt x="7562" y="673"/>
                  </a:lnTo>
                  <a:cubicBezTo>
                    <a:pt x="7562" y="302"/>
                    <a:pt x="7260" y="0"/>
                    <a:pt x="688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786050" y="2549475"/>
              <a:ext cx="176500" cy="52800"/>
            </a:xfrm>
            <a:custGeom>
              <a:avLst/>
              <a:gdLst/>
              <a:ahLst/>
              <a:cxnLst/>
              <a:rect l="l" t="t" r="r" b="b"/>
              <a:pathLst>
                <a:path w="7060" h="2112" extrusionOk="0">
                  <a:moveTo>
                    <a:pt x="422" y="0"/>
                  </a:moveTo>
                  <a:cubicBezTo>
                    <a:pt x="190" y="0"/>
                    <a:pt x="1" y="188"/>
                    <a:pt x="1" y="421"/>
                  </a:cubicBezTo>
                  <a:lnTo>
                    <a:pt x="1" y="1691"/>
                  </a:lnTo>
                  <a:cubicBezTo>
                    <a:pt x="1" y="1923"/>
                    <a:pt x="190" y="2112"/>
                    <a:pt x="422" y="2112"/>
                  </a:cubicBezTo>
                  <a:lnTo>
                    <a:pt x="6638" y="2112"/>
                  </a:lnTo>
                  <a:cubicBezTo>
                    <a:pt x="6872" y="2112"/>
                    <a:pt x="7059" y="1923"/>
                    <a:pt x="7059" y="1691"/>
                  </a:cubicBezTo>
                  <a:lnTo>
                    <a:pt x="7059" y="420"/>
                  </a:lnTo>
                  <a:cubicBezTo>
                    <a:pt x="7059" y="188"/>
                    <a:pt x="6872" y="0"/>
                    <a:pt x="66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897475" y="2569000"/>
              <a:ext cx="45300" cy="18125"/>
            </a:xfrm>
            <a:custGeom>
              <a:avLst/>
              <a:gdLst/>
              <a:ahLst/>
              <a:cxnLst/>
              <a:rect l="l" t="t" r="r" b="b"/>
              <a:pathLst>
                <a:path w="1812" h="725" extrusionOk="0">
                  <a:moveTo>
                    <a:pt x="885" y="1"/>
                  </a:moveTo>
                  <a:cubicBezTo>
                    <a:pt x="567" y="1"/>
                    <a:pt x="268" y="140"/>
                    <a:pt x="64" y="383"/>
                  </a:cubicBezTo>
                  <a:cubicBezTo>
                    <a:pt x="0" y="457"/>
                    <a:pt x="9" y="567"/>
                    <a:pt x="83" y="631"/>
                  </a:cubicBezTo>
                  <a:cubicBezTo>
                    <a:pt x="116" y="659"/>
                    <a:pt x="157" y="672"/>
                    <a:pt x="197" y="672"/>
                  </a:cubicBezTo>
                  <a:cubicBezTo>
                    <a:pt x="247" y="672"/>
                    <a:pt x="297" y="651"/>
                    <a:pt x="332" y="610"/>
                  </a:cubicBezTo>
                  <a:cubicBezTo>
                    <a:pt x="470" y="446"/>
                    <a:pt x="671" y="354"/>
                    <a:pt x="885" y="354"/>
                  </a:cubicBezTo>
                  <a:cubicBezTo>
                    <a:pt x="1115" y="354"/>
                    <a:pt x="1333" y="464"/>
                    <a:pt x="1469" y="652"/>
                  </a:cubicBezTo>
                  <a:cubicBezTo>
                    <a:pt x="1504" y="699"/>
                    <a:pt x="1557" y="725"/>
                    <a:pt x="1612" y="725"/>
                  </a:cubicBezTo>
                  <a:cubicBezTo>
                    <a:pt x="1648" y="725"/>
                    <a:pt x="1684" y="714"/>
                    <a:pt x="1715" y="692"/>
                  </a:cubicBezTo>
                  <a:cubicBezTo>
                    <a:pt x="1794" y="634"/>
                    <a:pt x="1812" y="524"/>
                    <a:pt x="1754" y="445"/>
                  </a:cubicBezTo>
                  <a:cubicBezTo>
                    <a:pt x="1553" y="168"/>
                    <a:pt x="1227" y="1"/>
                    <a:pt x="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805875" y="2569000"/>
              <a:ext cx="45275" cy="18125"/>
            </a:xfrm>
            <a:custGeom>
              <a:avLst/>
              <a:gdLst/>
              <a:ahLst/>
              <a:cxnLst/>
              <a:rect l="l" t="t" r="r" b="b"/>
              <a:pathLst>
                <a:path w="1811" h="725" extrusionOk="0">
                  <a:moveTo>
                    <a:pt x="927" y="1"/>
                  </a:moveTo>
                  <a:cubicBezTo>
                    <a:pt x="583" y="1"/>
                    <a:pt x="259" y="168"/>
                    <a:pt x="56" y="445"/>
                  </a:cubicBezTo>
                  <a:cubicBezTo>
                    <a:pt x="0" y="524"/>
                    <a:pt x="17" y="634"/>
                    <a:pt x="95" y="692"/>
                  </a:cubicBezTo>
                  <a:cubicBezTo>
                    <a:pt x="127" y="714"/>
                    <a:pt x="164" y="725"/>
                    <a:pt x="200" y="725"/>
                  </a:cubicBezTo>
                  <a:cubicBezTo>
                    <a:pt x="255" y="725"/>
                    <a:pt x="308" y="699"/>
                    <a:pt x="342" y="652"/>
                  </a:cubicBezTo>
                  <a:cubicBezTo>
                    <a:pt x="477" y="464"/>
                    <a:pt x="697" y="354"/>
                    <a:pt x="927" y="354"/>
                  </a:cubicBezTo>
                  <a:cubicBezTo>
                    <a:pt x="1141" y="354"/>
                    <a:pt x="1341" y="446"/>
                    <a:pt x="1478" y="610"/>
                  </a:cubicBezTo>
                  <a:cubicBezTo>
                    <a:pt x="1514" y="651"/>
                    <a:pt x="1564" y="672"/>
                    <a:pt x="1614" y="672"/>
                  </a:cubicBezTo>
                  <a:cubicBezTo>
                    <a:pt x="1654" y="672"/>
                    <a:pt x="1694" y="659"/>
                    <a:pt x="1727" y="631"/>
                  </a:cubicBezTo>
                  <a:cubicBezTo>
                    <a:pt x="1801" y="567"/>
                    <a:pt x="1810" y="457"/>
                    <a:pt x="1748" y="383"/>
                  </a:cubicBezTo>
                  <a:cubicBezTo>
                    <a:pt x="1544" y="140"/>
                    <a:pt x="1244" y="1"/>
                    <a:pt x="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21"/>
          <p:cNvGrpSpPr/>
          <p:nvPr/>
        </p:nvGrpSpPr>
        <p:grpSpPr>
          <a:xfrm flipH="1">
            <a:off x="94355" y="2528628"/>
            <a:ext cx="1147199" cy="637372"/>
            <a:chOff x="315275" y="3124950"/>
            <a:chExt cx="658175" cy="365675"/>
          </a:xfrm>
        </p:grpSpPr>
        <p:sp>
          <p:nvSpPr>
            <p:cNvPr id="166" name="Google Shape;166;p21"/>
            <p:cNvSpPr/>
            <p:nvPr/>
          </p:nvSpPr>
          <p:spPr>
            <a:xfrm>
              <a:off x="315275" y="3124950"/>
              <a:ext cx="634175" cy="365675"/>
            </a:xfrm>
            <a:custGeom>
              <a:avLst/>
              <a:gdLst/>
              <a:ahLst/>
              <a:cxnLst/>
              <a:rect l="l" t="t" r="r" b="b"/>
              <a:pathLst>
                <a:path w="25367" h="14627" extrusionOk="0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875125" y="3421750"/>
              <a:ext cx="98325" cy="68875"/>
            </a:xfrm>
            <a:custGeom>
              <a:avLst/>
              <a:gdLst/>
              <a:ahLst/>
              <a:cxnLst/>
              <a:rect l="l" t="t" r="r" b="b"/>
              <a:pathLst>
                <a:path w="3933" h="2755" extrusionOk="0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339300" y="3124950"/>
              <a:ext cx="634150" cy="365675"/>
            </a:xfrm>
            <a:custGeom>
              <a:avLst/>
              <a:gdLst/>
              <a:ahLst/>
              <a:cxnLst/>
              <a:rect l="l" t="t" r="r" b="b"/>
              <a:pathLst>
                <a:path w="25366" h="14627" extrusionOk="0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792825" y="3237950"/>
              <a:ext cx="73725" cy="73700"/>
            </a:xfrm>
            <a:custGeom>
              <a:avLst/>
              <a:gdLst/>
              <a:ahLst/>
              <a:cxnLst/>
              <a:rect l="l" t="t" r="r" b="b"/>
              <a:pathLst>
                <a:path w="2949" h="2948" extrusionOk="0">
                  <a:moveTo>
                    <a:pt x="1475" y="0"/>
                  </a:moveTo>
                  <a:cubicBezTo>
                    <a:pt x="661" y="0"/>
                    <a:pt x="1" y="661"/>
                    <a:pt x="1" y="1474"/>
                  </a:cubicBezTo>
                  <a:cubicBezTo>
                    <a:pt x="1" y="2288"/>
                    <a:pt x="661" y="2948"/>
                    <a:pt x="1475" y="2948"/>
                  </a:cubicBezTo>
                  <a:cubicBezTo>
                    <a:pt x="2288" y="2948"/>
                    <a:pt x="2949" y="2288"/>
                    <a:pt x="2949" y="1474"/>
                  </a:cubicBezTo>
                  <a:cubicBezTo>
                    <a:pt x="2949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19550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3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3" y="2948"/>
                  </a:cubicBezTo>
                  <a:cubicBezTo>
                    <a:pt x="2286" y="2948"/>
                    <a:pt x="2947" y="2288"/>
                    <a:pt x="2947" y="1474"/>
                  </a:cubicBezTo>
                  <a:cubicBezTo>
                    <a:pt x="2947" y="661"/>
                    <a:pt x="2286" y="0"/>
                    <a:pt x="14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446225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5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5" y="2948"/>
                  </a:cubicBezTo>
                  <a:cubicBezTo>
                    <a:pt x="2288" y="2948"/>
                    <a:pt x="2947" y="2288"/>
                    <a:pt x="2947" y="1474"/>
                  </a:cubicBezTo>
                  <a:cubicBezTo>
                    <a:pt x="2947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21"/>
          <p:cNvGrpSpPr/>
          <p:nvPr/>
        </p:nvGrpSpPr>
        <p:grpSpPr>
          <a:xfrm flipH="1">
            <a:off x="136187" y="1240610"/>
            <a:ext cx="744001" cy="413323"/>
            <a:chOff x="315275" y="3124952"/>
            <a:chExt cx="658175" cy="365676"/>
          </a:xfrm>
        </p:grpSpPr>
        <p:sp>
          <p:nvSpPr>
            <p:cNvPr id="173" name="Google Shape;173;p21"/>
            <p:cNvSpPr/>
            <p:nvPr/>
          </p:nvSpPr>
          <p:spPr>
            <a:xfrm>
              <a:off x="315275" y="3124953"/>
              <a:ext cx="634175" cy="365675"/>
            </a:xfrm>
            <a:custGeom>
              <a:avLst/>
              <a:gdLst/>
              <a:ahLst/>
              <a:cxnLst/>
              <a:rect l="l" t="t" r="r" b="b"/>
              <a:pathLst>
                <a:path w="25367" h="14627" extrusionOk="0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875125" y="3421750"/>
              <a:ext cx="98325" cy="68875"/>
            </a:xfrm>
            <a:custGeom>
              <a:avLst/>
              <a:gdLst/>
              <a:ahLst/>
              <a:cxnLst/>
              <a:rect l="l" t="t" r="r" b="b"/>
              <a:pathLst>
                <a:path w="3933" h="2755" extrusionOk="0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339300" y="3124952"/>
              <a:ext cx="634150" cy="365675"/>
            </a:xfrm>
            <a:custGeom>
              <a:avLst/>
              <a:gdLst/>
              <a:ahLst/>
              <a:cxnLst/>
              <a:rect l="l" t="t" r="r" b="b"/>
              <a:pathLst>
                <a:path w="25366" h="14627" extrusionOk="0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792825" y="3237950"/>
              <a:ext cx="73725" cy="73700"/>
            </a:xfrm>
            <a:custGeom>
              <a:avLst/>
              <a:gdLst/>
              <a:ahLst/>
              <a:cxnLst/>
              <a:rect l="l" t="t" r="r" b="b"/>
              <a:pathLst>
                <a:path w="2949" h="2948" extrusionOk="0">
                  <a:moveTo>
                    <a:pt x="1475" y="0"/>
                  </a:moveTo>
                  <a:cubicBezTo>
                    <a:pt x="661" y="0"/>
                    <a:pt x="1" y="661"/>
                    <a:pt x="1" y="1474"/>
                  </a:cubicBezTo>
                  <a:cubicBezTo>
                    <a:pt x="1" y="2288"/>
                    <a:pt x="661" y="2948"/>
                    <a:pt x="1475" y="2948"/>
                  </a:cubicBezTo>
                  <a:cubicBezTo>
                    <a:pt x="2288" y="2948"/>
                    <a:pt x="2949" y="2288"/>
                    <a:pt x="2949" y="1474"/>
                  </a:cubicBezTo>
                  <a:cubicBezTo>
                    <a:pt x="2949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619550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3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3" y="2948"/>
                  </a:cubicBezTo>
                  <a:cubicBezTo>
                    <a:pt x="2286" y="2948"/>
                    <a:pt x="2947" y="2288"/>
                    <a:pt x="2947" y="1474"/>
                  </a:cubicBezTo>
                  <a:cubicBezTo>
                    <a:pt x="2947" y="661"/>
                    <a:pt x="2286" y="0"/>
                    <a:pt x="1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446225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5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5" y="2948"/>
                  </a:cubicBezTo>
                  <a:cubicBezTo>
                    <a:pt x="2288" y="2948"/>
                    <a:pt x="2947" y="2288"/>
                    <a:pt x="2947" y="1474"/>
                  </a:cubicBezTo>
                  <a:cubicBezTo>
                    <a:pt x="2947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صورة 2" descr="صورة تحتوي على أسود, الظلام, لقطة شاشة, أسود وأبيض&#10;&#10;تم إنشاء الوصف تلقائياً">
            <a:extLst>
              <a:ext uri="{FF2B5EF4-FFF2-40B4-BE49-F238E27FC236}">
                <a16:creationId xmlns:a16="http://schemas.microsoft.com/office/drawing/2014/main" id="{273E3EAB-074F-EF29-5A67-7AA70B6FAD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04" t="48049" r="27682" b="38408"/>
          <a:stretch/>
        </p:blipFill>
        <p:spPr>
          <a:xfrm>
            <a:off x="3404370" y="1308880"/>
            <a:ext cx="4145426" cy="1191660"/>
          </a:xfrm>
          <a:prstGeom prst="rect">
            <a:avLst/>
          </a:prstGeom>
        </p:spPr>
      </p:pic>
      <p:sp>
        <p:nvSpPr>
          <p:cNvPr id="5" name="مربع نص 4">
            <a:extLst>
              <a:ext uri="{FF2B5EF4-FFF2-40B4-BE49-F238E27FC236}">
                <a16:creationId xmlns:a16="http://schemas.microsoft.com/office/drawing/2014/main" id="{C7A4BF3F-B636-A32B-888D-F881EF6A545E}"/>
              </a:ext>
            </a:extLst>
          </p:cNvPr>
          <p:cNvSpPr txBox="1"/>
          <p:nvPr/>
        </p:nvSpPr>
        <p:spPr>
          <a:xfrm>
            <a:off x="4368658" y="2752161"/>
            <a:ext cx="3100255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SA" sz="1600" dirty="0">
                <a:latin typeface="Tajawal" panose="00000500000000000000" pitchFamily="2" charset="-78"/>
                <a:cs typeface="Tajawal" panose="00000500000000000000" pitchFamily="2" charset="-78"/>
              </a:rPr>
              <a:t>عبدالمحسن علي آل بريد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SA" sz="1600" dirty="0">
                <a:latin typeface="Tajawal" panose="00000500000000000000" pitchFamily="2" charset="-78"/>
                <a:cs typeface="Tajawal" panose="00000500000000000000" pitchFamily="2" charset="-78"/>
              </a:rPr>
              <a:t>محمد أبا الخيل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SA" sz="1600" dirty="0">
                <a:latin typeface="Tajawal" panose="00000500000000000000" pitchFamily="2" charset="-78"/>
                <a:cs typeface="Tajawal" panose="00000500000000000000" pitchFamily="2" charset="-78"/>
              </a:rPr>
              <a:t>طيف الشمراني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SA" sz="1600" dirty="0">
                <a:latin typeface="Tajawal" panose="00000500000000000000" pitchFamily="2" charset="-78"/>
                <a:cs typeface="Tajawal" panose="00000500000000000000" pitchFamily="2" charset="-78"/>
              </a:rPr>
              <a:t>ريان العوفي</a:t>
            </a:r>
          </a:p>
        </p:txBody>
      </p:sp>
      <p:pic>
        <p:nvPicPr>
          <p:cNvPr id="7" name="رسم 6">
            <a:extLst>
              <a:ext uri="{FF2B5EF4-FFF2-40B4-BE49-F238E27FC236}">
                <a16:creationId xmlns:a16="http://schemas.microsoft.com/office/drawing/2014/main" id="{6B783B01-9367-5B2D-DCD4-4103C42F21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74237" y="210625"/>
            <a:ext cx="2066093" cy="5084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>
            <a:spLocks noGrp="1"/>
          </p:cNvSpPr>
          <p:nvPr>
            <p:ph type="title"/>
          </p:nvPr>
        </p:nvSpPr>
        <p:spPr>
          <a:xfrm>
            <a:off x="6867778" y="1397391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ajawal" panose="00000500000000000000" pitchFamily="2" charset="-78"/>
                <a:cs typeface="Tajawal" panose="00000500000000000000" pitchFamily="2" charset="-78"/>
              </a:rPr>
              <a:t>1</a:t>
            </a:r>
            <a:endParaRPr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185" name="Google Shape;185;p22"/>
          <p:cNvSpPr txBox="1">
            <a:spLocks noGrp="1"/>
          </p:cNvSpPr>
          <p:nvPr>
            <p:ph type="subTitle" idx="1"/>
          </p:nvPr>
        </p:nvSpPr>
        <p:spPr>
          <a:xfrm>
            <a:off x="794050" y="1348326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A" dirty="0">
                <a:latin typeface="Tajawal" panose="00000500000000000000" pitchFamily="2" charset="-78"/>
                <a:cs typeface="Tajawal" panose="00000500000000000000" pitchFamily="2" charset="-78"/>
              </a:rPr>
              <a:t>ماهي المشكلة؟</a:t>
            </a:r>
            <a:endParaRPr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186" name="Google Shape;186;p22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A" b="1" dirty="0">
                <a:latin typeface="Tajawal" panose="00000500000000000000" pitchFamily="2" charset="-78"/>
                <a:cs typeface="Tajawal" panose="00000500000000000000" pitchFamily="2" charset="-78"/>
              </a:rPr>
              <a:t>جدول المحتوى</a:t>
            </a:r>
            <a:endParaRPr b="1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cxnSp>
        <p:nvCxnSpPr>
          <p:cNvPr id="187" name="Google Shape;187;p22"/>
          <p:cNvCxnSpPr>
            <a:cxnSpLocks/>
          </p:cNvCxnSpPr>
          <p:nvPr/>
        </p:nvCxnSpPr>
        <p:spPr>
          <a:xfrm flipH="1">
            <a:off x="7186174" y="1660041"/>
            <a:ext cx="598747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" name="Google Shape;184;p22">
            <a:extLst>
              <a:ext uri="{FF2B5EF4-FFF2-40B4-BE49-F238E27FC236}">
                <a16:creationId xmlns:a16="http://schemas.microsoft.com/office/drawing/2014/main" id="{8A182206-B64B-E2E6-2D07-FD448D5D8397}"/>
              </a:ext>
            </a:extLst>
          </p:cNvPr>
          <p:cNvSpPr txBox="1">
            <a:spLocks/>
          </p:cNvSpPr>
          <p:nvPr/>
        </p:nvSpPr>
        <p:spPr>
          <a:xfrm>
            <a:off x="6867778" y="1847713"/>
            <a:ext cx="13356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2000" b="0" i="0" u="none" strike="noStrike" cap="none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pPr algn="r" rtl="1"/>
            <a:r>
              <a:rPr lang="en-US" dirty="0">
                <a:latin typeface="Tajawal" panose="00000500000000000000" pitchFamily="2" charset="-78"/>
                <a:cs typeface="Tajawal" panose="00000500000000000000" pitchFamily="2" charset="-78"/>
              </a:rPr>
              <a:t>2</a:t>
            </a:r>
          </a:p>
        </p:txBody>
      </p:sp>
      <p:sp>
        <p:nvSpPr>
          <p:cNvPr id="3" name="Google Shape;184;p22">
            <a:extLst>
              <a:ext uri="{FF2B5EF4-FFF2-40B4-BE49-F238E27FC236}">
                <a16:creationId xmlns:a16="http://schemas.microsoft.com/office/drawing/2014/main" id="{AB001705-D96E-5C70-F8FF-087B9D9701F1}"/>
              </a:ext>
            </a:extLst>
          </p:cNvPr>
          <p:cNvSpPr txBox="1">
            <a:spLocks/>
          </p:cNvSpPr>
          <p:nvPr/>
        </p:nvSpPr>
        <p:spPr>
          <a:xfrm>
            <a:off x="6867778" y="2360826"/>
            <a:ext cx="13356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2000" b="0" i="0" u="none" strike="noStrike" cap="none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pPr algn="r" rtl="1"/>
            <a:r>
              <a:rPr lang="en-US" dirty="0">
                <a:latin typeface="Tajawal" panose="00000500000000000000" pitchFamily="2" charset="-78"/>
                <a:cs typeface="Tajawal" panose="00000500000000000000" pitchFamily="2" charset="-78"/>
              </a:rPr>
              <a:t>3</a:t>
            </a:r>
          </a:p>
        </p:txBody>
      </p:sp>
      <p:sp>
        <p:nvSpPr>
          <p:cNvPr id="17" name="Google Shape;185;p22">
            <a:extLst>
              <a:ext uri="{FF2B5EF4-FFF2-40B4-BE49-F238E27FC236}">
                <a16:creationId xmlns:a16="http://schemas.microsoft.com/office/drawing/2014/main" id="{A1D4C67A-FBBE-B84B-D63B-AD9C9C554F5C}"/>
              </a:ext>
            </a:extLst>
          </p:cNvPr>
          <p:cNvSpPr txBox="1">
            <a:spLocks/>
          </p:cNvSpPr>
          <p:nvPr/>
        </p:nvSpPr>
        <p:spPr>
          <a:xfrm>
            <a:off x="794050" y="1836859"/>
            <a:ext cx="63783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r" rtl="1"/>
            <a:r>
              <a:rPr lang="ar-SA" dirty="0">
                <a:latin typeface="Tajawal" panose="00000500000000000000" pitchFamily="2" charset="-78"/>
                <a:cs typeface="Tajawal" panose="00000500000000000000" pitchFamily="2" charset="-78"/>
              </a:rPr>
              <a:t>من هو عَون؟</a:t>
            </a:r>
          </a:p>
        </p:txBody>
      </p:sp>
      <p:cxnSp>
        <p:nvCxnSpPr>
          <p:cNvPr id="18" name="Google Shape;187;p22">
            <a:extLst>
              <a:ext uri="{FF2B5EF4-FFF2-40B4-BE49-F238E27FC236}">
                <a16:creationId xmlns:a16="http://schemas.microsoft.com/office/drawing/2014/main" id="{EC525BE5-FD86-0C0D-1AA1-6C5157823A3E}"/>
              </a:ext>
            </a:extLst>
          </p:cNvPr>
          <p:cNvCxnSpPr>
            <a:cxnSpLocks/>
          </p:cNvCxnSpPr>
          <p:nvPr/>
        </p:nvCxnSpPr>
        <p:spPr>
          <a:xfrm flipH="1">
            <a:off x="7186174" y="2148574"/>
            <a:ext cx="598747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9" name="Google Shape;185;p22">
            <a:extLst>
              <a:ext uri="{FF2B5EF4-FFF2-40B4-BE49-F238E27FC236}">
                <a16:creationId xmlns:a16="http://schemas.microsoft.com/office/drawing/2014/main" id="{D682E71C-5495-0413-145C-EA099BA2D8E8}"/>
              </a:ext>
            </a:extLst>
          </p:cNvPr>
          <p:cNvSpPr txBox="1">
            <a:spLocks/>
          </p:cNvSpPr>
          <p:nvPr/>
        </p:nvSpPr>
        <p:spPr>
          <a:xfrm>
            <a:off x="807874" y="2311761"/>
            <a:ext cx="63783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r" rtl="1"/>
            <a:r>
              <a:rPr lang="ar-SA" dirty="0">
                <a:latin typeface="Tajawal" panose="00000500000000000000" pitchFamily="2" charset="-78"/>
                <a:cs typeface="Tajawal" panose="00000500000000000000" pitchFamily="2" charset="-78"/>
              </a:rPr>
              <a:t>حل المشكلة</a:t>
            </a:r>
          </a:p>
        </p:txBody>
      </p:sp>
      <p:cxnSp>
        <p:nvCxnSpPr>
          <p:cNvPr id="20" name="Google Shape;187;p22">
            <a:extLst>
              <a:ext uri="{FF2B5EF4-FFF2-40B4-BE49-F238E27FC236}">
                <a16:creationId xmlns:a16="http://schemas.microsoft.com/office/drawing/2014/main" id="{D32D1FC0-598E-5351-D2B2-E408991AB0FB}"/>
              </a:ext>
            </a:extLst>
          </p:cNvPr>
          <p:cNvCxnSpPr>
            <a:cxnSpLocks/>
          </p:cNvCxnSpPr>
          <p:nvPr/>
        </p:nvCxnSpPr>
        <p:spPr>
          <a:xfrm flipH="1">
            <a:off x="7199998" y="2623476"/>
            <a:ext cx="598747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1" name="Google Shape;184;p22">
            <a:extLst>
              <a:ext uri="{FF2B5EF4-FFF2-40B4-BE49-F238E27FC236}">
                <a16:creationId xmlns:a16="http://schemas.microsoft.com/office/drawing/2014/main" id="{F2FD7206-FF71-601E-C810-16E9A5BA729E}"/>
              </a:ext>
            </a:extLst>
          </p:cNvPr>
          <p:cNvSpPr txBox="1">
            <a:spLocks/>
          </p:cNvSpPr>
          <p:nvPr/>
        </p:nvSpPr>
        <p:spPr>
          <a:xfrm>
            <a:off x="6867778" y="2919366"/>
            <a:ext cx="1335600" cy="43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2000" b="0" i="0" u="none" strike="noStrike" cap="none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pPr algn="r" rtl="1"/>
            <a:r>
              <a:rPr lang="en-US" dirty="0">
                <a:latin typeface="Tajawal" panose="00000500000000000000" pitchFamily="2" charset="-78"/>
                <a:cs typeface="Tajawal" panose="00000500000000000000" pitchFamily="2" charset="-78"/>
              </a:rPr>
              <a:t>4</a:t>
            </a:r>
          </a:p>
        </p:txBody>
      </p:sp>
      <p:sp>
        <p:nvSpPr>
          <p:cNvPr id="22" name="Google Shape;185;p22">
            <a:extLst>
              <a:ext uri="{FF2B5EF4-FFF2-40B4-BE49-F238E27FC236}">
                <a16:creationId xmlns:a16="http://schemas.microsoft.com/office/drawing/2014/main" id="{16FB98F4-0970-A850-5328-5A7E6AAD8A0B}"/>
              </a:ext>
            </a:extLst>
          </p:cNvPr>
          <p:cNvSpPr txBox="1">
            <a:spLocks/>
          </p:cNvSpPr>
          <p:nvPr/>
        </p:nvSpPr>
        <p:spPr>
          <a:xfrm>
            <a:off x="807874" y="2841064"/>
            <a:ext cx="6378300" cy="43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r" rtl="1"/>
            <a:r>
              <a:rPr lang="ar-SA" sz="2000" dirty="0">
                <a:latin typeface="Tajawal" panose="00000500000000000000" pitchFamily="2" charset="-78"/>
                <a:cs typeface="Tajawal" panose="00000500000000000000" pitchFamily="2" charset="-78"/>
              </a:rPr>
              <a:t>المكتبات والأدوا</a:t>
            </a:r>
            <a:r>
              <a:rPr lang="ar-SA" dirty="0">
                <a:latin typeface="Tajawal" panose="00000500000000000000" pitchFamily="2" charset="-78"/>
                <a:cs typeface="Tajawal" panose="00000500000000000000" pitchFamily="2" charset="-78"/>
              </a:rPr>
              <a:t>ت</a:t>
            </a:r>
          </a:p>
        </p:txBody>
      </p:sp>
      <p:cxnSp>
        <p:nvCxnSpPr>
          <p:cNvPr id="23" name="Google Shape;187;p22">
            <a:extLst>
              <a:ext uri="{FF2B5EF4-FFF2-40B4-BE49-F238E27FC236}">
                <a16:creationId xmlns:a16="http://schemas.microsoft.com/office/drawing/2014/main" id="{2892CABD-8F8F-8908-0A75-DC4F3567A357}"/>
              </a:ext>
            </a:extLst>
          </p:cNvPr>
          <p:cNvCxnSpPr>
            <a:cxnSpLocks/>
          </p:cNvCxnSpPr>
          <p:nvPr/>
        </p:nvCxnSpPr>
        <p:spPr>
          <a:xfrm flipH="1">
            <a:off x="7199998" y="3107195"/>
            <a:ext cx="598747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" name="Google Shape;184;p22">
            <a:extLst>
              <a:ext uri="{FF2B5EF4-FFF2-40B4-BE49-F238E27FC236}">
                <a16:creationId xmlns:a16="http://schemas.microsoft.com/office/drawing/2014/main" id="{129CEBB4-451A-679A-52E1-6D30116106AB}"/>
              </a:ext>
            </a:extLst>
          </p:cNvPr>
          <p:cNvSpPr txBox="1">
            <a:spLocks/>
          </p:cNvSpPr>
          <p:nvPr/>
        </p:nvSpPr>
        <p:spPr>
          <a:xfrm>
            <a:off x="6867778" y="3373326"/>
            <a:ext cx="13356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2000" b="0" i="0" u="none" strike="noStrike" cap="none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pPr algn="r" rtl="1"/>
            <a:r>
              <a:rPr lang="en-US" dirty="0">
                <a:latin typeface="Tajawal" panose="00000500000000000000" pitchFamily="2" charset="-78"/>
                <a:cs typeface="Tajawal" panose="00000500000000000000" pitchFamily="2" charset="-78"/>
              </a:rPr>
              <a:t>5</a:t>
            </a:r>
          </a:p>
        </p:txBody>
      </p:sp>
      <p:sp>
        <p:nvSpPr>
          <p:cNvPr id="5" name="Google Shape;185;p22">
            <a:extLst>
              <a:ext uri="{FF2B5EF4-FFF2-40B4-BE49-F238E27FC236}">
                <a16:creationId xmlns:a16="http://schemas.microsoft.com/office/drawing/2014/main" id="{848D9247-51F8-57B6-105A-780A3947A97E}"/>
              </a:ext>
            </a:extLst>
          </p:cNvPr>
          <p:cNvSpPr txBox="1">
            <a:spLocks/>
          </p:cNvSpPr>
          <p:nvPr/>
        </p:nvSpPr>
        <p:spPr>
          <a:xfrm>
            <a:off x="807874" y="3324261"/>
            <a:ext cx="63783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r" rtl="1"/>
            <a:r>
              <a:rPr lang="ar-SA" sz="2000" dirty="0">
                <a:latin typeface="Tajawal" panose="00000500000000000000" pitchFamily="2" charset="-78"/>
                <a:cs typeface="Tajawal" panose="00000500000000000000" pitchFamily="2" charset="-78"/>
              </a:rPr>
              <a:t>نتيجة دقة عَون</a:t>
            </a:r>
            <a:endParaRPr lang="ar-SA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cxnSp>
        <p:nvCxnSpPr>
          <p:cNvPr id="6" name="Google Shape;187;p22">
            <a:extLst>
              <a:ext uri="{FF2B5EF4-FFF2-40B4-BE49-F238E27FC236}">
                <a16:creationId xmlns:a16="http://schemas.microsoft.com/office/drawing/2014/main" id="{8746D3B7-D18B-D71F-14BE-2F88CCB082AF}"/>
              </a:ext>
            </a:extLst>
          </p:cNvPr>
          <p:cNvCxnSpPr>
            <a:cxnSpLocks/>
          </p:cNvCxnSpPr>
          <p:nvPr/>
        </p:nvCxnSpPr>
        <p:spPr>
          <a:xfrm flipH="1">
            <a:off x="7199998" y="3635976"/>
            <a:ext cx="598747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7" name="Google Shape;184;p22">
            <a:extLst>
              <a:ext uri="{FF2B5EF4-FFF2-40B4-BE49-F238E27FC236}">
                <a16:creationId xmlns:a16="http://schemas.microsoft.com/office/drawing/2014/main" id="{52869FCB-B821-4097-C33E-BE9D709F344E}"/>
              </a:ext>
            </a:extLst>
          </p:cNvPr>
          <p:cNvSpPr txBox="1">
            <a:spLocks/>
          </p:cNvSpPr>
          <p:nvPr/>
        </p:nvSpPr>
        <p:spPr>
          <a:xfrm>
            <a:off x="6867778" y="3859861"/>
            <a:ext cx="13356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2000" b="0" i="0" u="none" strike="noStrike" cap="none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pPr algn="r" rtl="1"/>
            <a:r>
              <a:rPr lang="ar-SA" dirty="0">
                <a:latin typeface="Tajawal" panose="00000500000000000000" pitchFamily="2" charset="-78"/>
                <a:cs typeface="Tajawal" panose="00000500000000000000" pitchFamily="2" charset="-78"/>
              </a:rPr>
              <a:t>6</a:t>
            </a:r>
            <a:endParaRPr lang="en-US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8" name="Google Shape;185;p22">
            <a:extLst>
              <a:ext uri="{FF2B5EF4-FFF2-40B4-BE49-F238E27FC236}">
                <a16:creationId xmlns:a16="http://schemas.microsoft.com/office/drawing/2014/main" id="{B8C2F009-AFDE-A8C6-689F-6B6BCDE02E15}"/>
              </a:ext>
            </a:extLst>
          </p:cNvPr>
          <p:cNvSpPr txBox="1">
            <a:spLocks/>
          </p:cNvSpPr>
          <p:nvPr/>
        </p:nvSpPr>
        <p:spPr>
          <a:xfrm>
            <a:off x="807874" y="3810796"/>
            <a:ext cx="63783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r" rtl="1"/>
            <a:r>
              <a:rPr lang="ar-SA" dirty="0">
                <a:latin typeface="Tajawal" panose="00000500000000000000" pitchFamily="2" charset="-78"/>
                <a:cs typeface="Tajawal" panose="00000500000000000000" pitchFamily="2" charset="-78"/>
              </a:rPr>
              <a:t>استعراض وتجربة عَون</a:t>
            </a:r>
          </a:p>
        </p:txBody>
      </p:sp>
      <p:cxnSp>
        <p:nvCxnSpPr>
          <p:cNvPr id="9" name="Google Shape;187;p22">
            <a:extLst>
              <a:ext uri="{FF2B5EF4-FFF2-40B4-BE49-F238E27FC236}">
                <a16:creationId xmlns:a16="http://schemas.microsoft.com/office/drawing/2014/main" id="{DA2DFEC9-C968-C87A-CC26-6BE3DE580F19}"/>
              </a:ext>
            </a:extLst>
          </p:cNvPr>
          <p:cNvCxnSpPr>
            <a:cxnSpLocks/>
          </p:cNvCxnSpPr>
          <p:nvPr/>
        </p:nvCxnSpPr>
        <p:spPr>
          <a:xfrm flipH="1">
            <a:off x="7199998" y="4122511"/>
            <a:ext cx="598747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صورة 11" descr="صورة تحتوي على دائرة, الرسومات, التلون, لقطة شاشة&#10;&#10;تم إنشاء الوصف تلقائياً">
            <a:extLst>
              <a:ext uri="{FF2B5EF4-FFF2-40B4-BE49-F238E27FC236}">
                <a16:creationId xmlns:a16="http://schemas.microsoft.com/office/drawing/2014/main" id="{D4DC166E-A84C-6A9A-6D5E-C0DD23F81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26" y="475704"/>
            <a:ext cx="8579174" cy="4825785"/>
          </a:xfrm>
          <a:prstGeom prst="rect">
            <a:avLst/>
          </a:prstGeom>
        </p:spPr>
      </p:pic>
      <p:sp>
        <p:nvSpPr>
          <p:cNvPr id="281" name="Google Shape;281;p25"/>
          <p:cNvSpPr txBox="1">
            <a:spLocks noGrp="1"/>
          </p:cNvSpPr>
          <p:nvPr>
            <p:ph type="title"/>
          </p:nvPr>
        </p:nvSpPr>
        <p:spPr>
          <a:xfrm>
            <a:off x="2488500" y="122004"/>
            <a:ext cx="4167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A" b="1" dirty="0">
                <a:latin typeface="Tajawal" panose="00000500000000000000" pitchFamily="2" charset="-78"/>
                <a:cs typeface="Tajawal" panose="00000500000000000000" pitchFamily="2" charset="-78"/>
              </a:rPr>
              <a:t>ماهي المشكلة؟</a:t>
            </a:r>
            <a:endParaRPr b="1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9458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/>
          </p:nvPr>
        </p:nvSpPr>
        <p:spPr>
          <a:xfrm>
            <a:off x="2488500" y="152999"/>
            <a:ext cx="4167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A" b="1" dirty="0">
                <a:latin typeface="Tajawal" panose="00000500000000000000" pitchFamily="2" charset="-78"/>
                <a:cs typeface="Tajawal" panose="00000500000000000000" pitchFamily="2" charset="-78"/>
              </a:rPr>
              <a:t>ماهي المشكلة؟</a:t>
            </a:r>
            <a:endParaRPr b="1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5276D010-9B1E-CE67-D4D1-BEAA5AB0FC9A}"/>
              </a:ext>
            </a:extLst>
          </p:cNvPr>
          <p:cNvSpPr txBox="1"/>
          <p:nvPr/>
        </p:nvSpPr>
        <p:spPr>
          <a:xfrm>
            <a:off x="301389" y="1592314"/>
            <a:ext cx="8541221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2800" b="1" dirty="0">
                <a:latin typeface="Tajawal" panose="00000500000000000000" pitchFamily="2" charset="-78"/>
                <a:cs typeface="Tajawal" panose="00000500000000000000" pitchFamily="2" charset="-78"/>
              </a:rPr>
              <a:t>معلومة💡</a:t>
            </a:r>
          </a:p>
          <a:p>
            <a:pPr algn="r" rtl="1"/>
            <a:endParaRPr lang="ar-SA" sz="2800" b="1" dirty="0">
              <a:latin typeface="Tajawal" panose="00000500000000000000" pitchFamily="2" charset="-78"/>
              <a:cs typeface="Tajawal" panose="00000500000000000000" pitchFamily="2" charset="-78"/>
            </a:endParaRPr>
          </a:p>
          <a:p>
            <a:pPr algn="r" rtl="1"/>
            <a:r>
              <a:rPr lang="ar-SA" sz="2800" dirty="0">
                <a:latin typeface="Tajawal" panose="00000500000000000000" pitchFamily="2" charset="-78"/>
                <a:cs typeface="Tajawal" panose="00000500000000000000" pitchFamily="2" charset="-78"/>
              </a:rPr>
              <a:t>يحتوي نظام العمل السعودي ونظام التأمينات الإجتماعية على 23 باب و315 مادة.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6"/>
          <p:cNvSpPr txBox="1">
            <a:spLocks noGrp="1"/>
          </p:cNvSpPr>
          <p:nvPr>
            <p:ph type="title"/>
          </p:nvPr>
        </p:nvSpPr>
        <p:spPr>
          <a:xfrm>
            <a:off x="715050" y="188923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A" b="1" dirty="0">
                <a:latin typeface="Tajawal" panose="00000500000000000000" pitchFamily="2" charset="-78"/>
                <a:cs typeface="Tajawal" panose="00000500000000000000" pitchFamily="2" charset="-78"/>
              </a:rPr>
              <a:t>من هو عَون؟</a:t>
            </a:r>
            <a:endParaRPr b="1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528" name="Google Shape;528;p36"/>
          <p:cNvSpPr txBox="1">
            <a:spLocks noGrp="1"/>
          </p:cNvSpPr>
          <p:nvPr>
            <p:ph type="body" idx="1"/>
          </p:nvPr>
        </p:nvSpPr>
        <p:spPr>
          <a:xfrm>
            <a:off x="469962" y="1223774"/>
            <a:ext cx="838134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1800" dirty="0">
                <a:latin typeface="Tajawal" panose="00000500000000000000" pitchFamily="2" charset="-78"/>
                <a:cs typeface="Tajawal" panose="00000500000000000000" pitchFamily="2" charset="-78"/>
              </a:rPr>
              <a:t>عَون هو مساعدك الذكي المصمم باستخدام تقنية الذكاء الاصطناعي التوليدي الذي بإمكانه استقبال جميع الاستفسارات والحالات التي تحتاج الى اللجوء الى أنظمة العمل في المملكة العربية السعودية، عون يوفر عليك </a:t>
            </a:r>
            <a:r>
              <a:rPr lang="ar-SA" sz="1800" b="1" dirty="0">
                <a:latin typeface="Tajawal" panose="00000500000000000000" pitchFamily="2" charset="-78"/>
                <a:cs typeface="Tajawal" panose="00000500000000000000" pitchFamily="2" charset="-78"/>
              </a:rPr>
              <a:t>الوقت، الجهد، المال</a:t>
            </a:r>
            <a:r>
              <a:rPr lang="ar-SA" sz="1800" dirty="0">
                <a:latin typeface="Tajawal" panose="00000500000000000000" pitchFamily="2" charset="-78"/>
                <a:cs typeface="Tajawal" panose="00000500000000000000" pitchFamily="2" charset="-78"/>
              </a:rPr>
              <a:t>. من خلال عَون سيجيب على جميع اسئلتك في خلال أقل من دقيقة واحدة!   </a:t>
            </a:r>
            <a:endParaRPr sz="1800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grpSp>
        <p:nvGrpSpPr>
          <p:cNvPr id="529" name="Google Shape;529;p36"/>
          <p:cNvGrpSpPr/>
          <p:nvPr/>
        </p:nvGrpSpPr>
        <p:grpSpPr>
          <a:xfrm flipH="1">
            <a:off x="5848652" y="2872534"/>
            <a:ext cx="3706695" cy="2550084"/>
            <a:chOff x="4388650" y="2224200"/>
            <a:chExt cx="1707525" cy="1174775"/>
          </a:xfrm>
        </p:grpSpPr>
        <p:sp>
          <p:nvSpPr>
            <p:cNvPr id="530" name="Google Shape;530;p36"/>
            <p:cNvSpPr/>
            <p:nvPr/>
          </p:nvSpPr>
          <p:spPr>
            <a:xfrm>
              <a:off x="4422875" y="3236475"/>
              <a:ext cx="284875" cy="162500"/>
            </a:xfrm>
            <a:custGeom>
              <a:avLst/>
              <a:gdLst/>
              <a:ahLst/>
              <a:cxnLst/>
              <a:rect l="l" t="t" r="r" b="b"/>
              <a:pathLst>
                <a:path w="11395" h="6500" extrusionOk="0">
                  <a:moveTo>
                    <a:pt x="440" y="0"/>
                  </a:moveTo>
                  <a:cubicBezTo>
                    <a:pt x="352" y="135"/>
                    <a:pt x="270" y="274"/>
                    <a:pt x="193" y="415"/>
                  </a:cubicBezTo>
                  <a:lnTo>
                    <a:pt x="191" y="415"/>
                  </a:lnTo>
                  <a:cubicBezTo>
                    <a:pt x="1" y="767"/>
                    <a:pt x="2303" y="2396"/>
                    <a:pt x="5337" y="4058"/>
                  </a:cubicBezTo>
                  <a:cubicBezTo>
                    <a:pt x="7981" y="5506"/>
                    <a:pt x="10305" y="6500"/>
                    <a:pt x="10986" y="6500"/>
                  </a:cubicBezTo>
                  <a:cubicBezTo>
                    <a:pt x="11087" y="6500"/>
                    <a:pt x="11151" y="6478"/>
                    <a:pt x="11176" y="6433"/>
                  </a:cubicBezTo>
                  <a:cubicBezTo>
                    <a:pt x="11255" y="6291"/>
                    <a:pt x="11326" y="6147"/>
                    <a:pt x="11394" y="6000"/>
                  </a:cubicBezTo>
                  <a:lnTo>
                    <a:pt x="11394" y="6000"/>
                  </a:lnTo>
                  <a:cubicBezTo>
                    <a:pt x="11360" y="6019"/>
                    <a:pt x="11310" y="6028"/>
                    <a:pt x="11244" y="6028"/>
                  </a:cubicBezTo>
                  <a:cubicBezTo>
                    <a:pt x="10562" y="6028"/>
                    <a:pt x="8237" y="5036"/>
                    <a:pt x="5594" y="3587"/>
                  </a:cubicBezTo>
                  <a:cubicBezTo>
                    <a:pt x="2697" y="2000"/>
                    <a:pt x="464" y="441"/>
                    <a:pt x="4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4433850" y="3137400"/>
              <a:ext cx="302375" cy="249825"/>
            </a:xfrm>
            <a:custGeom>
              <a:avLst/>
              <a:gdLst/>
              <a:ahLst/>
              <a:cxnLst/>
              <a:rect l="l" t="t" r="r" b="b"/>
              <a:pathLst>
                <a:path w="12095" h="9993" extrusionOk="0">
                  <a:moveTo>
                    <a:pt x="4816" y="1"/>
                  </a:moveTo>
                  <a:cubicBezTo>
                    <a:pt x="4816" y="1"/>
                    <a:pt x="3750" y="461"/>
                    <a:pt x="2529" y="1359"/>
                  </a:cubicBezTo>
                  <a:cubicBezTo>
                    <a:pt x="2453" y="1415"/>
                    <a:pt x="2377" y="1473"/>
                    <a:pt x="2300" y="1532"/>
                  </a:cubicBezTo>
                  <a:cubicBezTo>
                    <a:pt x="1488" y="2156"/>
                    <a:pt x="636" y="2970"/>
                    <a:pt x="1" y="3963"/>
                  </a:cubicBezTo>
                  <a:cubicBezTo>
                    <a:pt x="25" y="4404"/>
                    <a:pt x="2258" y="5963"/>
                    <a:pt x="5155" y="7552"/>
                  </a:cubicBezTo>
                  <a:cubicBezTo>
                    <a:pt x="7800" y="9000"/>
                    <a:pt x="10126" y="9993"/>
                    <a:pt x="10806" y="9993"/>
                  </a:cubicBezTo>
                  <a:cubicBezTo>
                    <a:pt x="10871" y="9993"/>
                    <a:pt x="10921" y="9983"/>
                    <a:pt x="10955" y="9964"/>
                  </a:cubicBezTo>
                  <a:cubicBezTo>
                    <a:pt x="11116" y="9616"/>
                    <a:pt x="11249" y="9257"/>
                    <a:pt x="11358" y="8900"/>
                  </a:cubicBezTo>
                  <a:cubicBezTo>
                    <a:pt x="11385" y="8809"/>
                    <a:pt x="11411" y="8718"/>
                    <a:pt x="11435" y="8627"/>
                  </a:cubicBezTo>
                  <a:cubicBezTo>
                    <a:pt x="12094" y="6188"/>
                    <a:pt x="11700" y="3772"/>
                    <a:pt x="11700" y="3772"/>
                  </a:cubicBezTo>
                  <a:lnTo>
                    <a:pt x="48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5008550" y="2646000"/>
              <a:ext cx="577200" cy="331650"/>
            </a:xfrm>
            <a:custGeom>
              <a:avLst/>
              <a:gdLst/>
              <a:ahLst/>
              <a:cxnLst/>
              <a:rect l="l" t="t" r="r" b="b"/>
              <a:pathLst>
                <a:path w="23088" h="13266" extrusionOk="0">
                  <a:moveTo>
                    <a:pt x="21874" y="0"/>
                  </a:moveTo>
                  <a:cubicBezTo>
                    <a:pt x="21472" y="0"/>
                    <a:pt x="21087" y="228"/>
                    <a:pt x="20908" y="617"/>
                  </a:cubicBezTo>
                  <a:lnTo>
                    <a:pt x="19853" y="2890"/>
                  </a:lnTo>
                  <a:lnTo>
                    <a:pt x="19244" y="4204"/>
                  </a:lnTo>
                  <a:lnTo>
                    <a:pt x="18984" y="4767"/>
                  </a:lnTo>
                  <a:lnTo>
                    <a:pt x="18851" y="5055"/>
                  </a:lnTo>
                  <a:lnTo>
                    <a:pt x="18411" y="6003"/>
                  </a:lnTo>
                  <a:cubicBezTo>
                    <a:pt x="18074" y="6732"/>
                    <a:pt x="17645" y="7395"/>
                    <a:pt x="17147" y="7983"/>
                  </a:cubicBezTo>
                  <a:cubicBezTo>
                    <a:pt x="17086" y="8057"/>
                    <a:pt x="17021" y="8131"/>
                    <a:pt x="16956" y="8203"/>
                  </a:cubicBezTo>
                  <a:cubicBezTo>
                    <a:pt x="16301" y="8927"/>
                    <a:pt x="15538" y="9528"/>
                    <a:pt x="14703" y="9994"/>
                  </a:cubicBezTo>
                  <a:cubicBezTo>
                    <a:pt x="14622" y="10040"/>
                    <a:pt x="14538" y="10084"/>
                    <a:pt x="14455" y="10126"/>
                  </a:cubicBezTo>
                  <a:cubicBezTo>
                    <a:pt x="13584" y="10579"/>
                    <a:pt x="12642" y="10885"/>
                    <a:pt x="11666" y="11032"/>
                  </a:cubicBezTo>
                  <a:cubicBezTo>
                    <a:pt x="11574" y="11047"/>
                    <a:pt x="11480" y="11059"/>
                    <a:pt x="11385" y="11070"/>
                  </a:cubicBezTo>
                  <a:cubicBezTo>
                    <a:pt x="11043" y="11110"/>
                    <a:pt x="10699" y="11130"/>
                    <a:pt x="10353" y="11130"/>
                  </a:cubicBezTo>
                  <a:cubicBezTo>
                    <a:pt x="9477" y="11130"/>
                    <a:pt x="8591" y="11000"/>
                    <a:pt x="7722" y="10726"/>
                  </a:cubicBezTo>
                  <a:cubicBezTo>
                    <a:pt x="7633" y="10699"/>
                    <a:pt x="7542" y="10668"/>
                    <a:pt x="7452" y="10637"/>
                  </a:cubicBezTo>
                  <a:cubicBezTo>
                    <a:pt x="7380" y="10611"/>
                    <a:pt x="7307" y="10585"/>
                    <a:pt x="7234" y="10556"/>
                  </a:cubicBezTo>
                  <a:lnTo>
                    <a:pt x="1563" y="8402"/>
                  </a:lnTo>
                  <a:cubicBezTo>
                    <a:pt x="1439" y="8355"/>
                    <a:pt x="1312" y="8333"/>
                    <a:pt x="1186" y="8333"/>
                  </a:cubicBezTo>
                  <a:cubicBezTo>
                    <a:pt x="758" y="8333"/>
                    <a:pt x="353" y="8595"/>
                    <a:pt x="191" y="9020"/>
                  </a:cubicBezTo>
                  <a:cubicBezTo>
                    <a:pt x="0" y="9522"/>
                    <a:pt x="214" y="10079"/>
                    <a:pt x="673" y="10331"/>
                  </a:cubicBezTo>
                  <a:cubicBezTo>
                    <a:pt x="715" y="10355"/>
                    <a:pt x="760" y="10375"/>
                    <a:pt x="807" y="10393"/>
                  </a:cubicBezTo>
                  <a:lnTo>
                    <a:pt x="1842" y="10787"/>
                  </a:lnTo>
                  <a:lnTo>
                    <a:pt x="6479" y="12547"/>
                  </a:lnTo>
                  <a:cubicBezTo>
                    <a:pt x="6900" y="12707"/>
                    <a:pt x="7328" y="12841"/>
                    <a:pt x="7761" y="12948"/>
                  </a:cubicBezTo>
                  <a:cubicBezTo>
                    <a:pt x="7895" y="12980"/>
                    <a:pt x="8027" y="13010"/>
                    <a:pt x="8160" y="13037"/>
                  </a:cubicBezTo>
                  <a:cubicBezTo>
                    <a:pt x="8892" y="13189"/>
                    <a:pt x="9636" y="13265"/>
                    <a:pt x="10379" y="13265"/>
                  </a:cubicBezTo>
                  <a:cubicBezTo>
                    <a:pt x="10999" y="13265"/>
                    <a:pt x="11618" y="13213"/>
                    <a:pt x="12231" y="13107"/>
                  </a:cubicBezTo>
                  <a:cubicBezTo>
                    <a:pt x="12346" y="13089"/>
                    <a:pt x="12462" y="13066"/>
                    <a:pt x="12577" y="13042"/>
                  </a:cubicBezTo>
                  <a:cubicBezTo>
                    <a:pt x="13237" y="12907"/>
                    <a:pt x="13887" y="12710"/>
                    <a:pt x="14522" y="12451"/>
                  </a:cubicBezTo>
                  <a:cubicBezTo>
                    <a:pt x="15006" y="12254"/>
                    <a:pt x="15473" y="12024"/>
                    <a:pt x="15918" y="11765"/>
                  </a:cubicBezTo>
                  <a:cubicBezTo>
                    <a:pt x="16008" y="11712"/>
                    <a:pt x="16097" y="11659"/>
                    <a:pt x="16185" y="11603"/>
                  </a:cubicBezTo>
                  <a:cubicBezTo>
                    <a:pt x="17116" y="11026"/>
                    <a:pt x="17951" y="10314"/>
                    <a:pt x="18666" y="9492"/>
                  </a:cubicBezTo>
                  <a:cubicBezTo>
                    <a:pt x="18733" y="9416"/>
                    <a:pt x="18796" y="9339"/>
                    <a:pt x="18860" y="9261"/>
                  </a:cubicBezTo>
                  <a:cubicBezTo>
                    <a:pt x="19447" y="8548"/>
                    <a:pt x="19947" y="7756"/>
                    <a:pt x="20343" y="6900"/>
                  </a:cubicBezTo>
                  <a:lnTo>
                    <a:pt x="20733" y="6056"/>
                  </a:lnTo>
                  <a:lnTo>
                    <a:pt x="20862" y="5782"/>
                  </a:lnTo>
                  <a:lnTo>
                    <a:pt x="21751" y="3864"/>
                  </a:lnTo>
                  <a:lnTo>
                    <a:pt x="22840" y="1512"/>
                  </a:lnTo>
                  <a:cubicBezTo>
                    <a:pt x="23087" y="979"/>
                    <a:pt x="22856" y="346"/>
                    <a:pt x="22321" y="99"/>
                  </a:cubicBezTo>
                  <a:cubicBezTo>
                    <a:pt x="22176" y="32"/>
                    <a:pt x="22024" y="0"/>
                    <a:pt x="218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4444500" y="2590075"/>
              <a:ext cx="711075" cy="698300"/>
            </a:xfrm>
            <a:custGeom>
              <a:avLst/>
              <a:gdLst/>
              <a:ahLst/>
              <a:cxnLst/>
              <a:rect l="l" t="t" r="r" b="b"/>
              <a:pathLst>
                <a:path w="28443" h="27932" extrusionOk="0">
                  <a:moveTo>
                    <a:pt x="5556" y="0"/>
                  </a:moveTo>
                  <a:lnTo>
                    <a:pt x="1502" y="12131"/>
                  </a:lnTo>
                  <a:cubicBezTo>
                    <a:pt x="0" y="16623"/>
                    <a:pt x="1321" y="21379"/>
                    <a:pt x="4507" y="24475"/>
                  </a:cubicBezTo>
                  <a:cubicBezTo>
                    <a:pt x="4575" y="24541"/>
                    <a:pt x="4645" y="24608"/>
                    <a:pt x="4714" y="24672"/>
                  </a:cubicBezTo>
                  <a:cubicBezTo>
                    <a:pt x="5905" y="25774"/>
                    <a:pt x="7339" y="26651"/>
                    <a:pt x="8972" y="27209"/>
                  </a:cubicBezTo>
                  <a:cubicBezTo>
                    <a:pt x="9036" y="27230"/>
                    <a:pt x="9099" y="27251"/>
                    <a:pt x="9163" y="27272"/>
                  </a:cubicBezTo>
                  <a:cubicBezTo>
                    <a:pt x="9227" y="27294"/>
                    <a:pt x="9289" y="27315"/>
                    <a:pt x="9352" y="27335"/>
                  </a:cubicBezTo>
                  <a:cubicBezTo>
                    <a:pt x="9548" y="27400"/>
                    <a:pt x="9743" y="27457"/>
                    <a:pt x="9940" y="27512"/>
                  </a:cubicBezTo>
                  <a:cubicBezTo>
                    <a:pt x="10982" y="27795"/>
                    <a:pt x="12033" y="27931"/>
                    <a:pt x="13070" y="27931"/>
                  </a:cubicBezTo>
                  <a:cubicBezTo>
                    <a:pt x="18065" y="27931"/>
                    <a:pt x="22718" y="24773"/>
                    <a:pt x="24387" y="19779"/>
                  </a:cubicBezTo>
                  <a:lnTo>
                    <a:pt x="27146" y="11527"/>
                  </a:lnTo>
                  <a:lnTo>
                    <a:pt x="28442" y="7648"/>
                  </a:lnTo>
                  <a:lnTo>
                    <a:pt x="55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4574225" y="2577925"/>
              <a:ext cx="590500" cy="215475"/>
            </a:xfrm>
            <a:custGeom>
              <a:avLst/>
              <a:gdLst/>
              <a:ahLst/>
              <a:cxnLst/>
              <a:rect l="l" t="t" r="r" b="b"/>
              <a:pathLst>
                <a:path w="23620" h="8619" extrusionOk="0">
                  <a:moveTo>
                    <a:pt x="1951" y="0"/>
                  </a:moveTo>
                  <a:cubicBezTo>
                    <a:pt x="1043" y="0"/>
                    <a:pt x="477" y="156"/>
                    <a:pt x="367" y="485"/>
                  </a:cubicBezTo>
                  <a:cubicBezTo>
                    <a:pt x="1" y="1581"/>
                    <a:pt x="4828" y="4181"/>
                    <a:pt x="11148" y="6294"/>
                  </a:cubicBezTo>
                  <a:cubicBezTo>
                    <a:pt x="15570" y="7771"/>
                    <a:pt x="19552" y="8618"/>
                    <a:pt x="21670" y="8618"/>
                  </a:cubicBezTo>
                  <a:cubicBezTo>
                    <a:pt x="22578" y="8618"/>
                    <a:pt x="23143" y="8463"/>
                    <a:pt x="23253" y="8134"/>
                  </a:cubicBezTo>
                  <a:cubicBezTo>
                    <a:pt x="23620" y="7037"/>
                    <a:pt x="18792" y="4436"/>
                    <a:pt x="12473" y="2325"/>
                  </a:cubicBezTo>
                  <a:cubicBezTo>
                    <a:pt x="8050" y="847"/>
                    <a:pt x="4068" y="0"/>
                    <a:pt x="1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4590900" y="2586800"/>
              <a:ext cx="557175" cy="197700"/>
            </a:xfrm>
            <a:custGeom>
              <a:avLst/>
              <a:gdLst/>
              <a:ahLst/>
              <a:cxnLst/>
              <a:rect l="l" t="t" r="r" b="b"/>
              <a:pathLst>
                <a:path w="22287" h="7908" extrusionOk="0">
                  <a:moveTo>
                    <a:pt x="1289" y="1"/>
                  </a:moveTo>
                  <a:cubicBezTo>
                    <a:pt x="358" y="1"/>
                    <a:pt x="61" y="168"/>
                    <a:pt x="37" y="242"/>
                  </a:cubicBezTo>
                  <a:cubicBezTo>
                    <a:pt x="0" y="351"/>
                    <a:pt x="329" y="1014"/>
                    <a:pt x="2601" y="2258"/>
                  </a:cubicBezTo>
                  <a:lnTo>
                    <a:pt x="2600" y="2258"/>
                  </a:lnTo>
                  <a:cubicBezTo>
                    <a:pt x="4629" y="3370"/>
                    <a:pt x="7468" y="4557"/>
                    <a:pt x="10593" y="5601"/>
                  </a:cubicBezTo>
                  <a:cubicBezTo>
                    <a:pt x="13631" y="6617"/>
                    <a:pt x="16552" y="7365"/>
                    <a:pt x="18819" y="7711"/>
                  </a:cubicBezTo>
                  <a:cubicBezTo>
                    <a:pt x="19779" y="7857"/>
                    <a:pt x="20485" y="7908"/>
                    <a:pt x="20998" y="7908"/>
                  </a:cubicBezTo>
                  <a:cubicBezTo>
                    <a:pt x="21929" y="7908"/>
                    <a:pt x="22226" y="7740"/>
                    <a:pt x="22250" y="7667"/>
                  </a:cubicBezTo>
                  <a:cubicBezTo>
                    <a:pt x="22286" y="7558"/>
                    <a:pt x="21958" y="6894"/>
                    <a:pt x="19686" y="5649"/>
                  </a:cubicBezTo>
                  <a:cubicBezTo>
                    <a:pt x="17656" y="4537"/>
                    <a:pt x="14817" y="3351"/>
                    <a:pt x="11694" y="2306"/>
                  </a:cubicBezTo>
                  <a:cubicBezTo>
                    <a:pt x="8657" y="1291"/>
                    <a:pt x="5735" y="542"/>
                    <a:pt x="3468" y="198"/>
                  </a:cubicBezTo>
                  <a:cubicBezTo>
                    <a:pt x="2508" y="52"/>
                    <a:pt x="1802" y="1"/>
                    <a:pt x="1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4590825" y="2520000"/>
              <a:ext cx="586625" cy="223800"/>
            </a:xfrm>
            <a:custGeom>
              <a:avLst/>
              <a:gdLst/>
              <a:ahLst/>
              <a:cxnLst/>
              <a:rect l="l" t="t" r="r" b="b"/>
              <a:pathLst>
                <a:path w="23465" h="8952" extrusionOk="0">
                  <a:moveTo>
                    <a:pt x="644" y="1"/>
                  </a:moveTo>
                  <a:cubicBezTo>
                    <a:pt x="608" y="102"/>
                    <a:pt x="571" y="204"/>
                    <a:pt x="538" y="307"/>
                  </a:cubicBezTo>
                  <a:lnTo>
                    <a:pt x="367" y="817"/>
                  </a:lnTo>
                  <a:cubicBezTo>
                    <a:pt x="0" y="1914"/>
                    <a:pt x="4826" y="4513"/>
                    <a:pt x="11147" y="6626"/>
                  </a:cubicBezTo>
                  <a:cubicBezTo>
                    <a:pt x="15570" y="8104"/>
                    <a:pt x="19551" y="8952"/>
                    <a:pt x="21668" y="8952"/>
                  </a:cubicBezTo>
                  <a:cubicBezTo>
                    <a:pt x="22577" y="8952"/>
                    <a:pt x="23142" y="8796"/>
                    <a:pt x="23251" y="8467"/>
                  </a:cubicBezTo>
                  <a:lnTo>
                    <a:pt x="23422" y="7955"/>
                  </a:lnTo>
                  <a:cubicBezTo>
                    <a:pt x="23437" y="7912"/>
                    <a:pt x="23450" y="7871"/>
                    <a:pt x="23465" y="7829"/>
                  </a:cubicBezTo>
                  <a:lnTo>
                    <a:pt x="23465" y="7829"/>
                  </a:lnTo>
                  <a:cubicBezTo>
                    <a:pt x="23188" y="7920"/>
                    <a:pt x="22797" y="7965"/>
                    <a:pt x="22308" y="7965"/>
                  </a:cubicBezTo>
                  <a:cubicBezTo>
                    <a:pt x="20153" y="7965"/>
                    <a:pt x="16101" y="7102"/>
                    <a:pt x="11598" y="5598"/>
                  </a:cubicBezTo>
                  <a:cubicBezTo>
                    <a:pt x="5712" y="3630"/>
                    <a:pt x="1097" y="1246"/>
                    <a:pt x="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4606925" y="2321525"/>
              <a:ext cx="621150" cy="397600"/>
            </a:xfrm>
            <a:custGeom>
              <a:avLst/>
              <a:gdLst/>
              <a:ahLst/>
              <a:cxnLst/>
              <a:rect l="l" t="t" r="r" b="b"/>
              <a:pathLst>
                <a:path w="24846" h="15904" extrusionOk="0">
                  <a:moveTo>
                    <a:pt x="11335" y="1"/>
                  </a:moveTo>
                  <a:cubicBezTo>
                    <a:pt x="9445" y="1"/>
                    <a:pt x="7603" y="449"/>
                    <a:pt x="5948" y="1274"/>
                  </a:cubicBezTo>
                  <a:cubicBezTo>
                    <a:pt x="3276" y="2607"/>
                    <a:pt x="1095" y="4929"/>
                    <a:pt x="0" y="7940"/>
                  </a:cubicBezTo>
                  <a:cubicBezTo>
                    <a:pt x="453" y="9185"/>
                    <a:pt x="5068" y="11569"/>
                    <a:pt x="10954" y="13537"/>
                  </a:cubicBezTo>
                  <a:cubicBezTo>
                    <a:pt x="15457" y="15041"/>
                    <a:pt x="19509" y="15904"/>
                    <a:pt x="21664" y="15904"/>
                  </a:cubicBezTo>
                  <a:cubicBezTo>
                    <a:pt x="22153" y="15904"/>
                    <a:pt x="22544" y="15859"/>
                    <a:pt x="22821" y="15768"/>
                  </a:cubicBezTo>
                  <a:cubicBezTo>
                    <a:pt x="24846" y="9483"/>
                    <a:pt x="21439" y="2725"/>
                    <a:pt x="15161" y="627"/>
                  </a:cubicBezTo>
                  <a:cubicBezTo>
                    <a:pt x="13892" y="202"/>
                    <a:pt x="12603" y="1"/>
                    <a:pt x="11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4719000" y="2826275"/>
              <a:ext cx="401475" cy="462100"/>
            </a:xfrm>
            <a:custGeom>
              <a:avLst/>
              <a:gdLst/>
              <a:ahLst/>
              <a:cxnLst/>
              <a:rect l="l" t="t" r="r" b="b"/>
              <a:pathLst>
                <a:path w="16059" h="18484" extrusionOk="0">
                  <a:moveTo>
                    <a:pt x="11689" y="0"/>
                  </a:moveTo>
                  <a:cubicBezTo>
                    <a:pt x="9277" y="0"/>
                    <a:pt x="6932" y="1498"/>
                    <a:pt x="6117" y="4063"/>
                  </a:cubicBezTo>
                  <a:cubicBezTo>
                    <a:pt x="5037" y="7462"/>
                    <a:pt x="3225" y="12146"/>
                    <a:pt x="585" y="15808"/>
                  </a:cubicBezTo>
                  <a:cubicBezTo>
                    <a:pt x="578" y="15816"/>
                    <a:pt x="573" y="15825"/>
                    <a:pt x="566" y="15833"/>
                  </a:cubicBezTo>
                  <a:cubicBezTo>
                    <a:pt x="1" y="16617"/>
                    <a:pt x="234" y="17632"/>
                    <a:pt x="911" y="18149"/>
                  </a:cubicBezTo>
                  <a:cubicBezTo>
                    <a:pt x="1175" y="18349"/>
                    <a:pt x="1506" y="18474"/>
                    <a:pt x="1882" y="18482"/>
                  </a:cubicBezTo>
                  <a:cubicBezTo>
                    <a:pt x="1950" y="18483"/>
                    <a:pt x="2019" y="18484"/>
                    <a:pt x="2087" y="18484"/>
                  </a:cubicBezTo>
                  <a:cubicBezTo>
                    <a:pt x="7084" y="18484"/>
                    <a:pt x="11738" y="15327"/>
                    <a:pt x="13407" y="10331"/>
                  </a:cubicBezTo>
                  <a:lnTo>
                    <a:pt x="15413" y="4330"/>
                  </a:lnTo>
                  <a:lnTo>
                    <a:pt x="15532" y="3972"/>
                  </a:lnTo>
                  <a:lnTo>
                    <a:pt x="15861" y="2988"/>
                  </a:lnTo>
                  <a:cubicBezTo>
                    <a:pt x="16058" y="2402"/>
                    <a:pt x="15875" y="1756"/>
                    <a:pt x="15402" y="1360"/>
                  </a:cubicBezTo>
                  <a:cubicBezTo>
                    <a:pt x="15098" y="1102"/>
                    <a:pt x="14777" y="885"/>
                    <a:pt x="14445" y="704"/>
                  </a:cubicBezTo>
                  <a:cubicBezTo>
                    <a:pt x="14375" y="666"/>
                    <a:pt x="14304" y="628"/>
                    <a:pt x="14233" y="593"/>
                  </a:cubicBezTo>
                  <a:cubicBezTo>
                    <a:pt x="13421" y="191"/>
                    <a:pt x="12550" y="0"/>
                    <a:pt x="116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4705700" y="2820425"/>
              <a:ext cx="369125" cy="459575"/>
            </a:xfrm>
            <a:custGeom>
              <a:avLst/>
              <a:gdLst/>
              <a:ahLst/>
              <a:cxnLst/>
              <a:rect l="l" t="t" r="r" b="b"/>
              <a:pathLst>
                <a:path w="14765" h="18383" extrusionOk="0">
                  <a:moveTo>
                    <a:pt x="11794" y="1"/>
                  </a:moveTo>
                  <a:cubicBezTo>
                    <a:pt x="9383" y="1"/>
                    <a:pt x="7038" y="1497"/>
                    <a:pt x="6222" y="4063"/>
                  </a:cubicBezTo>
                  <a:lnTo>
                    <a:pt x="6223" y="4063"/>
                  </a:lnTo>
                  <a:cubicBezTo>
                    <a:pt x="5142" y="7463"/>
                    <a:pt x="3330" y="12145"/>
                    <a:pt x="690" y="15808"/>
                  </a:cubicBezTo>
                  <a:cubicBezTo>
                    <a:pt x="684" y="15817"/>
                    <a:pt x="678" y="15824"/>
                    <a:pt x="672" y="15833"/>
                  </a:cubicBezTo>
                  <a:cubicBezTo>
                    <a:pt x="1" y="16765"/>
                    <a:pt x="457" y="18022"/>
                    <a:pt x="1443" y="18383"/>
                  </a:cubicBezTo>
                  <a:cubicBezTo>
                    <a:pt x="766" y="17866"/>
                    <a:pt x="533" y="16851"/>
                    <a:pt x="1098" y="16067"/>
                  </a:cubicBezTo>
                  <a:cubicBezTo>
                    <a:pt x="1104" y="16059"/>
                    <a:pt x="1111" y="16050"/>
                    <a:pt x="1117" y="16041"/>
                  </a:cubicBezTo>
                  <a:cubicBezTo>
                    <a:pt x="3757" y="12378"/>
                    <a:pt x="5568" y="7696"/>
                    <a:pt x="6649" y="4296"/>
                  </a:cubicBezTo>
                  <a:cubicBezTo>
                    <a:pt x="7465" y="1731"/>
                    <a:pt x="9810" y="234"/>
                    <a:pt x="12221" y="234"/>
                  </a:cubicBezTo>
                  <a:cubicBezTo>
                    <a:pt x="13083" y="234"/>
                    <a:pt x="13953" y="425"/>
                    <a:pt x="14765" y="827"/>
                  </a:cubicBezTo>
                  <a:cubicBezTo>
                    <a:pt x="14694" y="785"/>
                    <a:pt x="14622" y="744"/>
                    <a:pt x="14551" y="704"/>
                  </a:cubicBezTo>
                  <a:cubicBezTo>
                    <a:pt x="13679" y="227"/>
                    <a:pt x="12732" y="1"/>
                    <a:pt x="117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5487750" y="2687725"/>
              <a:ext cx="86000" cy="65025"/>
            </a:xfrm>
            <a:custGeom>
              <a:avLst/>
              <a:gdLst/>
              <a:ahLst/>
              <a:cxnLst/>
              <a:rect l="l" t="t" r="r" b="b"/>
              <a:pathLst>
                <a:path w="3440" h="2601" extrusionOk="0">
                  <a:moveTo>
                    <a:pt x="546" y="1"/>
                  </a:moveTo>
                  <a:lnTo>
                    <a:pt x="83" y="1126"/>
                  </a:lnTo>
                  <a:cubicBezTo>
                    <a:pt x="1" y="1326"/>
                    <a:pt x="129" y="1588"/>
                    <a:pt x="401" y="1838"/>
                  </a:cubicBezTo>
                  <a:cubicBezTo>
                    <a:pt x="613" y="2035"/>
                    <a:pt x="911" y="2223"/>
                    <a:pt x="1264" y="2368"/>
                  </a:cubicBezTo>
                  <a:cubicBezTo>
                    <a:pt x="1642" y="2524"/>
                    <a:pt x="2013" y="2600"/>
                    <a:pt x="2315" y="2600"/>
                  </a:cubicBezTo>
                  <a:cubicBezTo>
                    <a:pt x="2342" y="2600"/>
                    <a:pt x="2369" y="2600"/>
                    <a:pt x="2395" y="2598"/>
                  </a:cubicBezTo>
                  <a:cubicBezTo>
                    <a:pt x="2689" y="2583"/>
                    <a:pt x="2906" y="2489"/>
                    <a:pt x="2976" y="2317"/>
                  </a:cubicBezTo>
                  <a:lnTo>
                    <a:pt x="3439" y="1191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5491475" y="2634400"/>
              <a:ext cx="118875" cy="90200"/>
            </a:xfrm>
            <a:custGeom>
              <a:avLst/>
              <a:gdLst/>
              <a:ahLst/>
              <a:cxnLst/>
              <a:rect l="l" t="t" r="r" b="b"/>
              <a:pathLst>
                <a:path w="4755" h="3608" extrusionOk="0">
                  <a:moveTo>
                    <a:pt x="488" y="1"/>
                  </a:moveTo>
                  <a:cubicBezTo>
                    <a:pt x="488" y="1"/>
                    <a:pt x="0" y="902"/>
                    <a:pt x="397" y="2134"/>
                  </a:cubicBezTo>
                  <a:cubicBezTo>
                    <a:pt x="250" y="2491"/>
                    <a:pt x="779" y="3047"/>
                    <a:pt x="1577" y="3376"/>
                  </a:cubicBezTo>
                  <a:cubicBezTo>
                    <a:pt x="1955" y="3530"/>
                    <a:pt x="2325" y="3607"/>
                    <a:pt x="2626" y="3607"/>
                  </a:cubicBezTo>
                  <a:cubicBezTo>
                    <a:pt x="2947" y="3607"/>
                    <a:pt x="3189" y="3520"/>
                    <a:pt x="3278" y="3348"/>
                  </a:cubicBezTo>
                  <a:lnTo>
                    <a:pt x="3290" y="3354"/>
                  </a:lnTo>
                  <a:cubicBezTo>
                    <a:pt x="4449" y="2779"/>
                    <a:pt x="4755" y="1802"/>
                    <a:pt x="4755" y="1802"/>
                  </a:cubicBezTo>
                  <a:lnTo>
                    <a:pt x="4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5498250" y="2623925"/>
              <a:ext cx="117675" cy="64950"/>
            </a:xfrm>
            <a:custGeom>
              <a:avLst/>
              <a:gdLst/>
              <a:ahLst/>
              <a:cxnLst/>
              <a:rect l="l" t="t" r="r" b="b"/>
              <a:pathLst>
                <a:path w="4707" h="2598" extrusionOk="0">
                  <a:moveTo>
                    <a:pt x="1198" y="1"/>
                  </a:moveTo>
                  <a:cubicBezTo>
                    <a:pt x="701" y="1"/>
                    <a:pt x="331" y="142"/>
                    <a:pt x="217" y="420"/>
                  </a:cubicBezTo>
                  <a:cubicBezTo>
                    <a:pt x="0" y="947"/>
                    <a:pt x="780" y="1769"/>
                    <a:pt x="1960" y="2254"/>
                  </a:cubicBezTo>
                  <a:cubicBezTo>
                    <a:pt x="2517" y="2484"/>
                    <a:pt x="3064" y="2597"/>
                    <a:pt x="3509" y="2597"/>
                  </a:cubicBezTo>
                  <a:cubicBezTo>
                    <a:pt x="4006" y="2597"/>
                    <a:pt x="4375" y="2456"/>
                    <a:pt x="4490" y="2178"/>
                  </a:cubicBezTo>
                  <a:cubicBezTo>
                    <a:pt x="4707" y="1650"/>
                    <a:pt x="3926" y="829"/>
                    <a:pt x="2746" y="343"/>
                  </a:cubicBezTo>
                  <a:cubicBezTo>
                    <a:pt x="2189" y="114"/>
                    <a:pt x="1642" y="1"/>
                    <a:pt x="1198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4786400" y="2462150"/>
              <a:ext cx="360800" cy="211625"/>
            </a:xfrm>
            <a:custGeom>
              <a:avLst/>
              <a:gdLst/>
              <a:ahLst/>
              <a:cxnLst/>
              <a:rect l="l" t="t" r="r" b="b"/>
              <a:pathLst>
                <a:path w="14432" h="8465" extrusionOk="0">
                  <a:moveTo>
                    <a:pt x="2547" y="0"/>
                  </a:moveTo>
                  <a:cubicBezTo>
                    <a:pt x="1724" y="0"/>
                    <a:pt x="984" y="572"/>
                    <a:pt x="804" y="1409"/>
                  </a:cubicBezTo>
                  <a:lnTo>
                    <a:pt x="210" y="4152"/>
                  </a:lnTo>
                  <a:cubicBezTo>
                    <a:pt x="1" y="5117"/>
                    <a:pt x="614" y="6068"/>
                    <a:pt x="1578" y="6276"/>
                  </a:cubicBezTo>
                  <a:lnTo>
                    <a:pt x="11505" y="8424"/>
                  </a:lnTo>
                  <a:cubicBezTo>
                    <a:pt x="11633" y="8451"/>
                    <a:pt x="11760" y="8465"/>
                    <a:pt x="11885" y="8465"/>
                  </a:cubicBezTo>
                  <a:cubicBezTo>
                    <a:pt x="12708" y="8465"/>
                    <a:pt x="13447" y="7893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800" y="14"/>
                    <a:pt x="2672" y="0"/>
                    <a:pt x="2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4841500" y="2474075"/>
              <a:ext cx="360800" cy="211625"/>
            </a:xfrm>
            <a:custGeom>
              <a:avLst/>
              <a:gdLst/>
              <a:ahLst/>
              <a:cxnLst/>
              <a:rect l="l" t="t" r="r" b="b"/>
              <a:pathLst>
                <a:path w="14432" h="8465" extrusionOk="0">
                  <a:moveTo>
                    <a:pt x="2547" y="1"/>
                  </a:moveTo>
                  <a:cubicBezTo>
                    <a:pt x="1724" y="1"/>
                    <a:pt x="985" y="572"/>
                    <a:pt x="803" y="1409"/>
                  </a:cubicBezTo>
                  <a:lnTo>
                    <a:pt x="210" y="4152"/>
                  </a:lnTo>
                  <a:cubicBezTo>
                    <a:pt x="1" y="5117"/>
                    <a:pt x="614" y="6067"/>
                    <a:pt x="1578" y="6276"/>
                  </a:cubicBezTo>
                  <a:lnTo>
                    <a:pt x="11505" y="8424"/>
                  </a:lnTo>
                  <a:cubicBezTo>
                    <a:pt x="11632" y="8451"/>
                    <a:pt x="11759" y="8465"/>
                    <a:pt x="11884" y="8465"/>
                  </a:cubicBezTo>
                  <a:cubicBezTo>
                    <a:pt x="12707" y="8465"/>
                    <a:pt x="13447" y="7892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799" y="14"/>
                    <a:pt x="2672" y="1"/>
                    <a:pt x="25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4852100" y="2482925"/>
              <a:ext cx="339600" cy="193900"/>
            </a:xfrm>
            <a:custGeom>
              <a:avLst/>
              <a:gdLst/>
              <a:ahLst/>
              <a:cxnLst/>
              <a:rect l="l" t="t" r="r" b="b"/>
              <a:pathLst>
                <a:path w="13584" h="7756" extrusionOk="0">
                  <a:moveTo>
                    <a:pt x="2125" y="0"/>
                  </a:moveTo>
                  <a:cubicBezTo>
                    <a:pt x="1466" y="0"/>
                    <a:pt x="871" y="460"/>
                    <a:pt x="726" y="1129"/>
                  </a:cubicBezTo>
                  <a:lnTo>
                    <a:pt x="133" y="3874"/>
                  </a:lnTo>
                  <a:cubicBezTo>
                    <a:pt x="1" y="4485"/>
                    <a:pt x="275" y="5106"/>
                    <a:pt x="816" y="5416"/>
                  </a:cubicBezTo>
                  <a:cubicBezTo>
                    <a:pt x="944" y="5490"/>
                    <a:pt x="1082" y="5543"/>
                    <a:pt x="1229" y="5575"/>
                  </a:cubicBezTo>
                  <a:lnTo>
                    <a:pt x="11155" y="7723"/>
                  </a:lnTo>
                  <a:cubicBezTo>
                    <a:pt x="11257" y="7745"/>
                    <a:pt x="11358" y="7755"/>
                    <a:pt x="11459" y="7755"/>
                  </a:cubicBezTo>
                  <a:cubicBezTo>
                    <a:pt x="12118" y="7755"/>
                    <a:pt x="12713" y="7297"/>
                    <a:pt x="12858" y="6626"/>
                  </a:cubicBezTo>
                  <a:lnTo>
                    <a:pt x="13451" y="3883"/>
                  </a:lnTo>
                  <a:cubicBezTo>
                    <a:pt x="13583" y="3271"/>
                    <a:pt x="13309" y="2652"/>
                    <a:pt x="12767" y="2340"/>
                  </a:cubicBezTo>
                  <a:cubicBezTo>
                    <a:pt x="12640" y="2266"/>
                    <a:pt x="12500" y="2212"/>
                    <a:pt x="12355" y="2181"/>
                  </a:cubicBezTo>
                  <a:lnTo>
                    <a:pt x="2427" y="33"/>
                  </a:lnTo>
                  <a:cubicBezTo>
                    <a:pt x="2326" y="11"/>
                    <a:pt x="2225" y="0"/>
                    <a:pt x="2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5110550" y="2563175"/>
              <a:ext cx="51225" cy="89100"/>
            </a:xfrm>
            <a:custGeom>
              <a:avLst/>
              <a:gdLst/>
              <a:ahLst/>
              <a:cxnLst/>
              <a:rect l="l" t="t" r="r" b="b"/>
              <a:pathLst>
                <a:path w="2049" h="3564" extrusionOk="0">
                  <a:moveTo>
                    <a:pt x="1252" y="1"/>
                  </a:moveTo>
                  <a:cubicBezTo>
                    <a:pt x="916" y="1"/>
                    <a:pt x="615" y="234"/>
                    <a:pt x="540" y="575"/>
                  </a:cubicBezTo>
                  <a:lnTo>
                    <a:pt x="86" y="2680"/>
                  </a:lnTo>
                  <a:cubicBezTo>
                    <a:pt x="1" y="3074"/>
                    <a:pt x="249" y="3462"/>
                    <a:pt x="643" y="3547"/>
                  </a:cubicBezTo>
                  <a:cubicBezTo>
                    <a:pt x="695" y="3558"/>
                    <a:pt x="746" y="3563"/>
                    <a:pt x="797" y="3563"/>
                  </a:cubicBezTo>
                  <a:cubicBezTo>
                    <a:pt x="1132" y="3563"/>
                    <a:pt x="1434" y="3330"/>
                    <a:pt x="1508" y="2988"/>
                  </a:cubicBezTo>
                  <a:lnTo>
                    <a:pt x="1964" y="882"/>
                  </a:lnTo>
                  <a:cubicBezTo>
                    <a:pt x="2049" y="490"/>
                    <a:pt x="1799" y="102"/>
                    <a:pt x="1406" y="17"/>
                  </a:cubicBezTo>
                  <a:cubicBezTo>
                    <a:pt x="1355" y="6"/>
                    <a:pt x="1303" y="1"/>
                    <a:pt x="1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4967900" y="2531650"/>
              <a:ext cx="51275" cy="89075"/>
            </a:xfrm>
            <a:custGeom>
              <a:avLst/>
              <a:gdLst/>
              <a:ahLst/>
              <a:cxnLst/>
              <a:rect l="l" t="t" r="r" b="b"/>
              <a:pathLst>
                <a:path w="2051" h="3563" extrusionOk="0">
                  <a:moveTo>
                    <a:pt x="1253" y="0"/>
                  </a:moveTo>
                  <a:cubicBezTo>
                    <a:pt x="917" y="0"/>
                    <a:pt x="615" y="233"/>
                    <a:pt x="542" y="574"/>
                  </a:cubicBezTo>
                  <a:lnTo>
                    <a:pt x="87" y="2679"/>
                  </a:lnTo>
                  <a:cubicBezTo>
                    <a:pt x="1" y="3073"/>
                    <a:pt x="251" y="3461"/>
                    <a:pt x="645" y="3546"/>
                  </a:cubicBezTo>
                  <a:cubicBezTo>
                    <a:pt x="696" y="3557"/>
                    <a:pt x="748" y="3562"/>
                    <a:pt x="799" y="3562"/>
                  </a:cubicBezTo>
                  <a:cubicBezTo>
                    <a:pt x="1134" y="3562"/>
                    <a:pt x="1436" y="3329"/>
                    <a:pt x="1509" y="2988"/>
                  </a:cubicBezTo>
                  <a:lnTo>
                    <a:pt x="1965" y="883"/>
                  </a:lnTo>
                  <a:cubicBezTo>
                    <a:pt x="2050" y="489"/>
                    <a:pt x="1800" y="101"/>
                    <a:pt x="1408" y="17"/>
                  </a:cubicBezTo>
                  <a:cubicBezTo>
                    <a:pt x="1356" y="5"/>
                    <a:pt x="1304" y="0"/>
                    <a:pt x="12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5563000" y="2623925"/>
              <a:ext cx="144650" cy="69950"/>
            </a:xfrm>
            <a:custGeom>
              <a:avLst/>
              <a:gdLst/>
              <a:ahLst/>
              <a:cxnLst/>
              <a:rect l="l" t="t" r="r" b="b"/>
              <a:pathLst>
                <a:path w="5786" h="2798" extrusionOk="0">
                  <a:moveTo>
                    <a:pt x="5180" y="1"/>
                  </a:moveTo>
                  <a:cubicBezTo>
                    <a:pt x="4976" y="1"/>
                    <a:pt x="4781" y="119"/>
                    <a:pt x="4693" y="318"/>
                  </a:cubicBezTo>
                  <a:cubicBezTo>
                    <a:pt x="4307" y="1189"/>
                    <a:pt x="3451" y="1732"/>
                    <a:pt x="2525" y="1732"/>
                  </a:cubicBezTo>
                  <a:cubicBezTo>
                    <a:pt x="2390" y="1732"/>
                    <a:pt x="2252" y="1721"/>
                    <a:pt x="2115" y="1697"/>
                  </a:cubicBezTo>
                  <a:lnTo>
                    <a:pt x="662" y="1444"/>
                  </a:lnTo>
                  <a:cubicBezTo>
                    <a:pt x="632" y="1439"/>
                    <a:pt x="601" y="1436"/>
                    <a:pt x="571" y="1436"/>
                  </a:cubicBezTo>
                  <a:cubicBezTo>
                    <a:pt x="317" y="1436"/>
                    <a:pt x="92" y="1618"/>
                    <a:pt x="47" y="1877"/>
                  </a:cubicBezTo>
                  <a:cubicBezTo>
                    <a:pt x="0" y="2141"/>
                    <a:pt x="158" y="2394"/>
                    <a:pt x="405" y="2474"/>
                  </a:cubicBezTo>
                  <a:cubicBezTo>
                    <a:pt x="429" y="2483"/>
                    <a:pt x="453" y="2489"/>
                    <a:pt x="479" y="2493"/>
                  </a:cubicBezTo>
                  <a:lnTo>
                    <a:pt x="1932" y="2746"/>
                  </a:lnTo>
                  <a:cubicBezTo>
                    <a:pt x="2131" y="2781"/>
                    <a:pt x="2329" y="2798"/>
                    <a:pt x="2525" y="2798"/>
                  </a:cubicBezTo>
                  <a:cubicBezTo>
                    <a:pt x="3868" y="2798"/>
                    <a:pt x="5108" y="2011"/>
                    <a:pt x="5667" y="749"/>
                  </a:cubicBezTo>
                  <a:cubicBezTo>
                    <a:pt x="5785" y="479"/>
                    <a:pt x="5664" y="165"/>
                    <a:pt x="5394" y="46"/>
                  </a:cubicBezTo>
                  <a:cubicBezTo>
                    <a:pt x="5325" y="15"/>
                    <a:pt x="5252" y="1"/>
                    <a:pt x="5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5560725" y="2556250"/>
              <a:ext cx="98475" cy="106000"/>
            </a:xfrm>
            <a:custGeom>
              <a:avLst/>
              <a:gdLst/>
              <a:ahLst/>
              <a:cxnLst/>
              <a:rect l="l" t="t" r="r" b="b"/>
              <a:pathLst>
                <a:path w="3939" h="4240" extrusionOk="0">
                  <a:moveTo>
                    <a:pt x="3307" y="1"/>
                  </a:moveTo>
                  <a:cubicBezTo>
                    <a:pt x="3296" y="1"/>
                    <a:pt x="3285" y="1"/>
                    <a:pt x="3274" y="2"/>
                  </a:cubicBezTo>
                  <a:cubicBezTo>
                    <a:pt x="2980" y="20"/>
                    <a:pt x="2757" y="273"/>
                    <a:pt x="2777" y="567"/>
                  </a:cubicBezTo>
                  <a:cubicBezTo>
                    <a:pt x="2847" y="1658"/>
                    <a:pt x="2167" y="2650"/>
                    <a:pt x="1126" y="2980"/>
                  </a:cubicBezTo>
                  <a:lnTo>
                    <a:pt x="435" y="3200"/>
                  </a:lnTo>
                  <a:cubicBezTo>
                    <a:pt x="155" y="3289"/>
                    <a:pt x="1" y="3587"/>
                    <a:pt x="88" y="3868"/>
                  </a:cubicBezTo>
                  <a:cubicBezTo>
                    <a:pt x="148" y="4051"/>
                    <a:pt x="296" y="4181"/>
                    <a:pt x="472" y="4224"/>
                  </a:cubicBezTo>
                  <a:cubicBezTo>
                    <a:pt x="513" y="4234"/>
                    <a:pt x="555" y="4239"/>
                    <a:pt x="598" y="4239"/>
                  </a:cubicBezTo>
                  <a:cubicBezTo>
                    <a:pt x="651" y="4239"/>
                    <a:pt x="705" y="4231"/>
                    <a:pt x="758" y="4214"/>
                  </a:cubicBezTo>
                  <a:lnTo>
                    <a:pt x="1447" y="3995"/>
                  </a:lnTo>
                  <a:cubicBezTo>
                    <a:pt x="2956" y="3516"/>
                    <a:pt x="3939" y="2079"/>
                    <a:pt x="3839" y="499"/>
                  </a:cubicBezTo>
                  <a:cubicBezTo>
                    <a:pt x="3821" y="218"/>
                    <a:pt x="3587" y="1"/>
                    <a:pt x="3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4873700" y="2352750"/>
              <a:ext cx="192300" cy="110800"/>
            </a:xfrm>
            <a:custGeom>
              <a:avLst/>
              <a:gdLst/>
              <a:ahLst/>
              <a:cxnLst/>
              <a:rect l="l" t="t" r="r" b="b"/>
              <a:pathLst>
                <a:path w="7692" h="4432" extrusionOk="0">
                  <a:moveTo>
                    <a:pt x="2638" y="0"/>
                  </a:moveTo>
                  <a:cubicBezTo>
                    <a:pt x="1529" y="0"/>
                    <a:pt x="620" y="328"/>
                    <a:pt x="229" y="900"/>
                  </a:cubicBezTo>
                  <a:cubicBezTo>
                    <a:pt x="150" y="1015"/>
                    <a:pt x="93" y="1141"/>
                    <a:pt x="58" y="1274"/>
                  </a:cubicBezTo>
                  <a:lnTo>
                    <a:pt x="58" y="1276"/>
                  </a:lnTo>
                  <a:cubicBezTo>
                    <a:pt x="0" y="1498"/>
                    <a:pt x="11" y="1729"/>
                    <a:pt x="84" y="1960"/>
                  </a:cubicBezTo>
                  <a:cubicBezTo>
                    <a:pt x="368" y="2881"/>
                    <a:pt x="1598" y="3807"/>
                    <a:pt x="3219" y="4220"/>
                  </a:cubicBezTo>
                  <a:cubicBezTo>
                    <a:pt x="3777" y="4364"/>
                    <a:pt x="4324" y="4431"/>
                    <a:pt x="4829" y="4431"/>
                  </a:cubicBezTo>
                  <a:cubicBezTo>
                    <a:pt x="6161" y="4431"/>
                    <a:pt x="7203" y="3960"/>
                    <a:pt x="7409" y="3157"/>
                  </a:cubicBezTo>
                  <a:cubicBezTo>
                    <a:pt x="7692" y="2048"/>
                    <a:pt x="6277" y="731"/>
                    <a:pt x="4246" y="211"/>
                  </a:cubicBezTo>
                  <a:cubicBezTo>
                    <a:pt x="3688" y="68"/>
                    <a:pt x="3142" y="0"/>
                    <a:pt x="26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4873700" y="2375275"/>
              <a:ext cx="16175" cy="26500"/>
            </a:xfrm>
            <a:custGeom>
              <a:avLst/>
              <a:gdLst/>
              <a:ahLst/>
              <a:cxnLst/>
              <a:rect l="l" t="t" r="r" b="b"/>
              <a:pathLst>
                <a:path w="647" h="1060" extrusionOk="0">
                  <a:moveTo>
                    <a:pt x="227" y="1"/>
                  </a:moveTo>
                  <a:cubicBezTo>
                    <a:pt x="149" y="114"/>
                    <a:pt x="91" y="240"/>
                    <a:pt x="58" y="375"/>
                  </a:cubicBezTo>
                  <a:cubicBezTo>
                    <a:pt x="0" y="597"/>
                    <a:pt x="11" y="828"/>
                    <a:pt x="84" y="1059"/>
                  </a:cubicBezTo>
                  <a:cubicBezTo>
                    <a:pt x="330" y="1020"/>
                    <a:pt x="529" y="875"/>
                    <a:pt x="583" y="661"/>
                  </a:cubicBezTo>
                  <a:cubicBezTo>
                    <a:pt x="647" y="413"/>
                    <a:pt x="496" y="149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4801900" y="2507750"/>
              <a:ext cx="50225" cy="71325"/>
            </a:xfrm>
            <a:custGeom>
              <a:avLst/>
              <a:gdLst/>
              <a:ahLst/>
              <a:cxnLst/>
              <a:rect l="l" t="t" r="r" b="b"/>
              <a:pathLst>
                <a:path w="2009" h="2853" extrusionOk="0">
                  <a:moveTo>
                    <a:pt x="1036" y="0"/>
                  </a:moveTo>
                  <a:cubicBezTo>
                    <a:pt x="887" y="0"/>
                    <a:pt x="753" y="104"/>
                    <a:pt x="720" y="255"/>
                  </a:cubicBezTo>
                  <a:lnTo>
                    <a:pt x="271" y="2327"/>
                  </a:lnTo>
                  <a:cubicBezTo>
                    <a:pt x="234" y="2501"/>
                    <a:pt x="0" y="2598"/>
                    <a:pt x="176" y="2636"/>
                  </a:cubicBezTo>
                  <a:lnTo>
                    <a:pt x="1139" y="2845"/>
                  </a:lnTo>
                  <a:cubicBezTo>
                    <a:pt x="1162" y="2850"/>
                    <a:pt x="1186" y="2852"/>
                    <a:pt x="1208" y="2852"/>
                  </a:cubicBezTo>
                  <a:cubicBezTo>
                    <a:pt x="1357" y="2852"/>
                    <a:pt x="1491" y="2749"/>
                    <a:pt x="1524" y="2596"/>
                  </a:cubicBezTo>
                  <a:lnTo>
                    <a:pt x="1971" y="526"/>
                  </a:lnTo>
                  <a:cubicBezTo>
                    <a:pt x="2009" y="352"/>
                    <a:pt x="1898" y="179"/>
                    <a:pt x="1724" y="141"/>
                  </a:cubicBezTo>
                  <a:lnTo>
                    <a:pt x="1105" y="8"/>
                  </a:lnTo>
                  <a:cubicBezTo>
                    <a:pt x="1081" y="3"/>
                    <a:pt x="1058" y="0"/>
                    <a:pt x="103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4799725" y="2506000"/>
              <a:ext cx="39675" cy="70200"/>
            </a:xfrm>
            <a:custGeom>
              <a:avLst/>
              <a:gdLst/>
              <a:ahLst/>
              <a:cxnLst/>
              <a:rect l="l" t="t" r="r" b="b"/>
              <a:pathLst>
                <a:path w="1587" h="2808" extrusionOk="0">
                  <a:moveTo>
                    <a:pt x="802" y="1"/>
                  </a:moveTo>
                  <a:cubicBezTo>
                    <a:pt x="653" y="1"/>
                    <a:pt x="519" y="104"/>
                    <a:pt x="487" y="255"/>
                  </a:cubicBezTo>
                  <a:lnTo>
                    <a:pt x="39" y="2327"/>
                  </a:lnTo>
                  <a:cubicBezTo>
                    <a:pt x="1" y="2501"/>
                    <a:pt x="112" y="2674"/>
                    <a:pt x="286" y="2712"/>
                  </a:cubicBezTo>
                  <a:lnTo>
                    <a:pt x="717" y="2800"/>
                  </a:lnTo>
                  <a:cubicBezTo>
                    <a:pt x="741" y="2805"/>
                    <a:pt x="764" y="2807"/>
                    <a:pt x="786" y="2807"/>
                  </a:cubicBezTo>
                  <a:cubicBezTo>
                    <a:pt x="935" y="2807"/>
                    <a:pt x="1069" y="2704"/>
                    <a:pt x="1102" y="2551"/>
                  </a:cubicBezTo>
                  <a:lnTo>
                    <a:pt x="1549" y="481"/>
                  </a:lnTo>
                  <a:cubicBezTo>
                    <a:pt x="1587" y="306"/>
                    <a:pt x="1476" y="134"/>
                    <a:pt x="1302" y="96"/>
                  </a:cubicBezTo>
                  <a:lnTo>
                    <a:pt x="870" y="8"/>
                  </a:lnTo>
                  <a:cubicBezTo>
                    <a:pt x="847" y="3"/>
                    <a:pt x="824" y="1"/>
                    <a:pt x="8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4812500" y="2313275"/>
              <a:ext cx="60150" cy="225100"/>
            </a:xfrm>
            <a:custGeom>
              <a:avLst/>
              <a:gdLst/>
              <a:ahLst/>
              <a:cxnLst/>
              <a:rect l="l" t="t" r="r" b="b"/>
              <a:pathLst>
                <a:path w="2406" h="9004" extrusionOk="0">
                  <a:moveTo>
                    <a:pt x="2107" y="1"/>
                  </a:moveTo>
                  <a:cubicBezTo>
                    <a:pt x="1980" y="1"/>
                    <a:pt x="1867" y="89"/>
                    <a:pt x="1839" y="216"/>
                  </a:cubicBezTo>
                  <a:lnTo>
                    <a:pt x="32" y="8671"/>
                  </a:lnTo>
                  <a:cubicBezTo>
                    <a:pt x="0" y="8818"/>
                    <a:pt x="94" y="8965"/>
                    <a:pt x="243" y="8997"/>
                  </a:cubicBezTo>
                  <a:cubicBezTo>
                    <a:pt x="262" y="9001"/>
                    <a:pt x="281" y="9003"/>
                    <a:pt x="300" y="9003"/>
                  </a:cubicBezTo>
                  <a:cubicBezTo>
                    <a:pt x="426" y="9003"/>
                    <a:pt x="539" y="8915"/>
                    <a:pt x="567" y="8786"/>
                  </a:cubicBezTo>
                  <a:lnTo>
                    <a:pt x="2374" y="331"/>
                  </a:lnTo>
                  <a:cubicBezTo>
                    <a:pt x="2406" y="184"/>
                    <a:pt x="2312" y="39"/>
                    <a:pt x="2165" y="7"/>
                  </a:cubicBezTo>
                  <a:cubicBezTo>
                    <a:pt x="2145" y="3"/>
                    <a:pt x="2126" y="1"/>
                    <a:pt x="2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5479800" y="2765175"/>
              <a:ext cx="50275" cy="32250"/>
            </a:xfrm>
            <a:custGeom>
              <a:avLst/>
              <a:gdLst/>
              <a:ahLst/>
              <a:cxnLst/>
              <a:rect l="l" t="t" r="r" b="b"/>
              <a:pathLst>
                <a:path w="2011" h="1290" extrusionOk="0">
                  <a:moveTo>
                    <a:pt x="134" y="0"/>
                  </a:moveTo>
                  <a:lnTo>
                    <a:pt x="1" y="288"/>
                  </a:lnTo>
                  <a:cubicBezTo>
                    <a:pt x="272" y="609"/>
                    <a:pt x="558" y="832"/>
                    <a:pt x="834" y="983"/>
                  </a:cubicBezTo>
                  <a:cubicBezTo>
                    <a:pt x="1228" y="1198"/>
                    <a:pt x="1602" y="1271"/>
                    <a:pt x="1883" y="1289"/>
                  </a:cubicBezTo>
                  <a:lnTo>
                    <a:pt x="2011" y="1015"/>
                  </a:lnTo>
                  <a:lnTo>
                    <a:pt x="2011" y="1015"/>
                  </a:lnTo>
                  <a:cubicBezTo>
                    <a:pt x="2008" y="1015"/>
                    <a:pt x="2006" y="1015"/>
                    <a:pt x="2004" y="1015"/>
                  </a:cubicBezTo>
                  <a:cubicBezTo>
                    <a:pt x="1583" y="1015"/>
                    <a:pt x="809" y="877"/>
                    <a:pt x="13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5432425" y="2845550"/>
              <a:ext cx="47625" cy="37750"/>
            </a:xfrm>
            <a:custGeom>
              <a:avLst/>
              <a:gdLst/>
              <a:ahLst/>
              <a:cxnLst/>
              <a:rect l="l" t="t" r="r" b="b"/>
              <a:pathLst>
                <a:path w="1905" h="1510" extrusionOk="0">
                  <a:moveTo>
                    <a:pt x="192" y="1"/>
                  </a:moveTo>
                  <a:cubicBezTo>
                    <a:pt x="129" y="75"/>
                    <a:pt x="66" y="149"/>
                    <a:pt x="1" y="221"/>
                  </a:cubicBezTo>
                  <a:cubicBezTo>
                    <a:pt x="352" y="726"/>
                    <a:pt x="773" y="1054"/>
                    <a:pt x="1163" y="1267"/>
                  </a:cubicBezTo>
                  <a:cubicBezTo>
                    <a:pt x="1358" y="1375"/>
                    <a:pt x="1546" y="1452"/>
                    <a:pt x="1711" y="1510"/>
                  </a:cubicBezTo>
                  <a:cubicBezTo>
                    <a:pt x="1778" y="1434"/>
                    <a:pt x="1841" y="1357"/>
                    <a:pt x="1905" y="1279"/>
                  </a:cubicBezTo>
                  <a:cubicBezTo>
                    <a:pt x="1440" y="1143"/>
                    <a:pt x="723" y="811"/>
                    <a:pt x="19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5369900" y="2895850"/>
              <a:ext cx="43275" cy="44300"/>
            </a:xfrm>
            <a:custGeom>
              <a:avLst/>
              <a:gdLst/>
              <a:ahLst/>
              <a:cxnLst/>
              <a:rect l="l" t="t" r="r" b="b"/>
              <a:pathLst>
                <a:path w="1731" h="1772" extrusionOk="0">
                  <a:moveTo>
                    <a:pt x="249" y="0"/>
                  </a:moveTo>
                  <a:cubicBezTo>
                    <a:pt x="168" y="46"/>
                    <a:pt x="84" y="90"/>
                    <a:pt x="1" y="132"/>
                  </a:cubicBezTo>
                  <a:cubicBezTo>
                    <a:pt x="342" y="940"/>
                    <a:pt x="948" y="1456"/>
                    <a:pt x="1464" y="1771"/>
                  </a:cubicBezTo>
                  <a:cubicBezTo>
                    <a:pt x="1554" y="1718"/>
                    <a:pt x="1643" y="1665"/>
                    <a:pt x="1731" y="1609"/>
                  </a:cubicBezTo>
                  <a:cubicBezTo>
                    <a:pt x="1223" y="1330"/>
                    <a:pt x="587" y="835"/>
                    <a:pt x="24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5292900" y="2921750"/>
              <a:ext cx="30075" cy="51950"/>
            </a:xfrm>
            <a:custGeom>
              <a:avLst/>
              <a:gdLst/>
              <a:ahLst/>
              <a:cxnLst/>
              <a:rect l="l" t="t" r="r" b="b"/>
              <a:pathLst>
                <a:path w="1203" h="2078" extrusionOk="0">
                  <a:moveTo>
                    <a:pt x="294" y="0"/>
                  </a:moveTo>
                  <a:cubicBezTo>
                    <a:pt x="200" y="16"/>
                    <a:pt x="105" y="28"/>
                    <a:pt x="11" y="40"/>
                  </a:cubicBezTo>
                  <a:cubicBezTo>
                    <a:pt x="0" y="1050"/>
                    <a:pt x="468" y="1706"/>
                    <a:pt x="857" y="2077"/>
                  </a:cubicBezTo>
                  <a:cubicBezTo>
                    <a:pt x="972" y="2057"/>
                    <a:pt x="1088" y="2036"/>
                    <a:pt x="1203" y="2012"/>
                  </a:cubicBezTo>
                  <a:cubicBezTo>
                    <a:pt x="839" y="1724"/>
                    <a:pt x="264" y="1096"/>
                    <a:pt x="29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5185875" y="2911900"/>
              <a:ext cx="26675" cy="60050"/>
            </a:xfrm>
            <a:custGeom>
              <a:avLst/>
              <a:gdLst/>
              <a:ahLst/>
              <a:cxnLst/>
              <a:rect l="l" t="t" r="r" b="b"/>
              <a:pathLst>
                <a:path w="1067" h="2402" extrusionOk="0">
                  <a:moveTo>
                    <a:pt x="359" y="1"/>
                  </a:moveTo>
                  <a:lnTo>
                    <a:pt x="359" y="1"/>
                  </a:lnTo>
                  <a:cubicBezTo>
                    <a:pt x="0" y="912"/>
                    <a:pt x="299" y="1732"/>
                    <a:pt x="668" y="2311"/>
                  </a:cubicBezTo>
                  <a:cubicBezTo>
                    <a:pt x="800" y="2344"/>
                    <a:pt x="934" y="2374"/>
                    <a:pt x="1067" y="2401"/>
                  </a:cubicBezTo>
                  <a:cubicBezTo>
                    <a:pt x="665" y="1880"/>
                    <a:pt x="246" y="1043"/>
                    <a:pt x="631" y="90"/>
                  </a:cubicBezTo>
                  <a:cubicBezTo>
                    <a:pt x="540" y="63"/>
                    <a:pt x="450" y="32"/>
                    <a:pt x="35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4491350" y="3171375"/>
              <a:ext cx="228400" cy="188525"/>
            </a:xfrm>
            <a:custGeom>
              <a:avLst/>
              <a:gdLst/>
              <a:ahLst/>
              <a:cxnLst/>
              <a:rect l="l" t="t" r="r" b="b"/>
              <a:pathLst>
                <a:path w="9136" h="7541" extrusionOk="0">
                  <a:moveTo>
                    <a:pt x="229" y="0"/>
                  </a:moveTo>
                  <a:cubicBezTo>
                    <a:pt x="153" y="56"/>
                    <a:pt x="77" y="114"/>
                    <a:pt x="0" y="173"/>
                  </a:cubicBezTo>
                  <a:cubicBezTo>
                    <a:pt x="652" y="1229"/>
                    <a:pt x="1609" y="1856"/>
                    <a:pt x="1972" y="2068"/>
                  </a:cubicBezTo>
                  <a:cubicBezTo>
                    <a:pt x="1721" y="2419"/>
                    <a:pt x="1468" y="2810"/>
                    <a:pt x="1224" y="3243"/>
                  </a:cubicBezTo>
                  <a:lnTo>
                    <a:pt x="1165" y="3349"/>
                  </a:lnTo>
                  <a:lnTo>
                    <a:pt x="1260" y="3424"/>
                  </a:lnTo>
                  <a:cubicBezTo>
                    <a:pt x="2589" y="4481"/>
                    <a:pt x="3825" y="5275"/>
                    <a:pt x="4914" y="5871"/>
                  </a:cubicBezTo>
                  <a:cubicBezTo>
                    <a:pt x="6909" y="6964"/>
                    <a:pt x="8405" y="7391"/>
                    <a:pt x="9058" y="7541"/>
                  </a:cubicBezTo>
                  <a:cubicBezTo>
                    <a:pt x="9085" y="7450"/>
                    <a:pt x="9111" y="7359"/>
                    <a:pt x="9135" y="7268"/>
                  </a:cubicBezTo>
                  <a:cubicBezTo>
                    <a:pt x="8187" y="7053"/>
                    <a:pt x="5235" y="6196"/>
                    <a:pt x="1532" y="3278"/>
                  </a:cubicBezTo>
                  <a:cubicBezTo>
                    <a:pt x="1962" y="2528"/>
                    <a:pt x="2425" y="1907"/>
                    <a:pt x="2842" y="1420"/>
                  </a:cubicBezTo>
                  <a:cubicBezTo>
                    <a:pt x="2771" y="1356"/>
                    <a:pt x="2701" y="1289"/>
                    <a:pt x="2633" y="1223"/>
                  </a:cubicBezTo>
                  <a:cubicBezTo>
                    <a:pt x="2475" y="1408"/>
                    <a:pt x="2309" y="1612"/>
                    <a:pt x="2140" y="1838"/>
                  </a:cubicBezTo>
                  <a:cubicBezTo>
                    <a:pt x="1824" y="1653"/>
                    <a:pt x="859" y="1033"/>
                    <a:pt x="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5269600" y="2224200"/>
              <a:ext cx="826575" cy="449875"/>
            </a:xfrm>
            <a:custGeom>
              <a:avLst/>
              <a:gdLst/>
              <a:ahLst/>
              <a:cxnLst/>
              <a:rect l="l" t="t" r="r" b="b"/>
              <a:pathLst>
                <a:path w="33063" h="17995" extrusionOk="0">
                  <a:moveTo>
                    <a:pt x="0" y="0"/>
                  </a:moveTo>
                  <a:lnTo>
                    <a:pt x="0" y="17995"/>
                  </a:lnTo>
                  <a:lnTo>
                    <a:pt x="2533" y="15262"/>
                  </a:lnTo>
                  <a:lnTo>
                    <a:pt x="33062" y="15262"/>
                  </a:lnTo>
                  <a:lnTo>
                    <a:pt x="330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5851600" y="2306750"/>
              <a:ext cx="215675" cy="196525"/>
            </a:xfrm>
            <a:custGeom>
              <a:avLst/>
              <a:gdLst/>
              <a:ahLst/>
              <a:cxnLst/>
              <a:rect l="l" t="t" r="r" b="b"/>
              <a:pathLst>
                <a:path w="8627" h="7861" extrusionOk="0">
                  <a:moveTo>
                    <a:pt x="4313" y="0"/>
                  </a:moveTo>
                  <a:cubicBezTo>
                    <a:pt x="3307" y="0"/>
                    <a:pt x="2302" y="384"/>
                    <a:pt x="1534" y="1151"/>
                  </a:cubicBezTo>
                  <a:cubicBezTo>
                    <a:pt x="0" y="2687"/>
                    <a:pt x="0" y="5174"/>
                    <a:pt x="1534" y="6709"/>
                  </a:cubicBezTo>
                  <a:cubicBezTo>
                    <a:pt x="2302" y="7477"/>
                    <a:pt x="3307" y="7861"/>
                    <a:pt x="4313" y="7861"/>
                  </a:cubicBezTo>
                  <a:cubicBezTo>
                    <a:pt x="5319" y="7861"/>
                    <a:pt x="6325" y="7477"/>
                    <a:pt x="7092" y="6709"/>
                  </a:cubicBezTo>
                  <a:cubicBezTo>
                    <a:pt x="8626" y="5174"/>
                    <a:pt x="8626" y="2687"/>
                    <a:pt x="7092" y="1151"/>
                  </a:cubicBezTo>
                  <a:cubicBezTo>
                    <a:pt x="6325" y="384"/>
                    <a:pt x="5319" y="0"/>
                    <a:pt x="4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5312100" y="2329950"/>
              <a:ext cx="496750" cy="16000"/>
            </a:xfrm>
            <a:custGeom>
              <a:avLst/>
              <a:gdLst/>
              <a:ahLst/>
              <a:cxnLst/>
              <a:rect l="l" t="t" r="r" b="b"/>
              <a:pathLst>
                <a:path w="19870" h="640" extrusionOk="0">
                  <a:moveTo>
                    <a:pt x="320" y="1"/>
                  </a:moveTo>
                  <a:cubicBezTo>
                    <a:pt x="142" y="1"/>
                    <a:pt x="0" y="143"/>
                    <a:pt x="0" y="320"/>
                  </a:cubicBezTo>
                  <a:cubicBezTo>
                    <a:pt x="0" y="496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6"/>
                    <a:pt x="19870" y="320"/>
                  </a:cubicBezTo>
                  <a:cubicBezTo>
                    <a:pt x="19870" y="143"/>
                    <a:pt x="19728" y="1"/>
                    <a:pt x="19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5623275" y="2389025"/>
              <a:ext cx="185575" cy="16000"/>
            </a:xfrm>
            <a:custGeom>
              <a:avLst/>
              <a:gdLst/>
              <a:ahLst/>
              <a:cxnLst/>
              <a:rect l="l" t="t" r="r" b="b"/>
              <a:pathLst>
                <a:path w="7423" h="640" extrusionOk="0">
                  <a:moveTo>
                    <a:pt x="320" y="1"/>
                  </a:moveTo>
                  <a:cubicBezTo>
                    <a:pt x="143" y="1"/>
                    <a:pt x="1" y="143"/>
                    <a:pt x="1" y="320"/>
                  </a:cubicBezTo>
                  <a:cubicBezTo>
                    <a:pt x="1" y="497"/>
                    <a:pt x="143" y="640"/>
                    <a:pt x="320" y="640"/>
                  </a:cubicBezTo>
                  <a:lnTo>
                    <a:pt x="7103" y="640"/>
                  </a:lnTo>
                  <a:cubicBezTo>
                    <a:pt x="7281" y="640"/>
                    <a:pt x="7423" y="497"/>
                    <a:pt x="7423" y="320"/>
                  </a:cubicBezTo>
                  <a:cubicBezTo>
                    <a:pt x="7423" y="143"/>
                    <a:pt x="7281" y="1"/>
                    <a:pt x="7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5308075" y="2389025"/>
              <a:ext cx="288225" cy="16000"/>
            </a:xfrm>
            <a:custGeom>
              <a:avLst/>
              <a:gdLst/>
              <a:ahLst/>
              <a:cxnLst/>
              <a:rect l="l" t="t" r="r" b="b"/>
              <a:pathLst>
                <a:path w="11529" h="640" extrusionOk="0">
                  <a:moveTo>
                    <a:pt x="320" y="1"/>
                  </a:moveTo>
                  <a:cubicBezTo>
                    <a:pt x="144" y="1"/>
                    <a:pt x="0" y="143"/>
                    <a:pt x="0" y="320"/>
                  </a:cubicBezTo>
                  <a:cubicBezTo>
                    <a:pt x="0" y="496"/>
                    <a:pt x="144" y="640"/>
                    <a:pt x="320" y="640"/>
                  </a:cubicBezTo>
                  <a:lnTo>
                    <a:pt x="11209" y="640"/>
                  </a:lnTo>
                  <a:cubicBezTo>
                    <a:pt x="11387" y="640"/>
                    <a:pt x="11529" y="496"/>
                    <a:pt x="11529" y="320"/>
                  </a:cubicBezTo>
                  <a:cubicBezTo>
                    <a:pt x="11529" y="143"/>
                    <a:pt x="11387" y="1"/>
                    <a:pt x="1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5312100" y="2448100"/>
              <a:ext cx="496750" cy="16000"/>
            </a:xfrm>
            <a:custGeom>
              <a:avLst/>
              <a:gdLst/>
              <a:ahLst/>
              <a:cxnLst/>
              <a:rect l="l" t="t" r="r" b="b"/>
              <a:pathLst>
                <a:path w="19870" h="640" extrusionOk="0">
                  <a:moveTo>
                    <a:pt x="320" y="0"/>
                  </a:moveTo>
                  <a:cubicBezTo>
                    <a:pt x="142" y="0"/>
                    <a:pt x="0" y="144"/>
                    <a:pt x="0" y="320"/>
                  </a:cubicBezTo>
                  <a:cubicBezTo>
                    <a:pt x="0" y="497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7"/>
                    <a:pt x="19870" y="320"/>
                  </a:cubicBezTo>
                  <a:cubicBezTo>
                    <a:pt x="19870" y="144"/>
                    <a:pt x="19728" y="0"/>
                    <a:pt x="19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5657100" y="2507200"/>
              <a:ext cx="151750" cy="16025"/>
            </a:xfrm>
            <a:custGeom>
              <a:avLst/>
              <a:gdLst/>
              <a:ahLst/>
              <a:cxnLst/>
              <a:rect l="l" t="t" r="r" b="b"/>
              <a:pathLst>
                <a:path w="6070" h="641" extrusionOk="0">
                  <a:moveTo>
                    <a:pt x="320" y="1"/>
                  </a:moveTo>
                  <a:cubicBezTo>
                    <a:pt x="143" y="1"/>
                    <a:pt x="1" y="143"/>
                    <a:pt x="1" y="321"/>
                  </a:cubicBezTo>
                  <a:cubicBezTo>
                    <a:pt x="1" y="496"/>
                    <a:pt x="143" y="640"/>
                    <a:pt x="320" y="640"/>
                  </a:cubicBezTo>
                  <a:lnTo>
                    <a:pt x="5750" y="640"/>
                  </a:lnTo>
                  <a:cubicBezTo>
                    <a:pt x="5928" y="640"/>
                    <a:pt x="6070" y="496"/>
                    <a:pt x="6070" y="321"/>
                  </a:cubicBezTo>
                  <a:cubicBezTo>
                    <a:pt x="6070" y="143"/>
                    <a:pt x="5928" y="1"/>
                    <a:pt x="5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5429550" y="2507200"/>
              <a:ext cx="201875" cy="16025"/>
            </a:xfrm>
            <a:custGeom>
              <a:avLst/>
              <a:gdLst/>
              <a:ahLst/>
              <a:cxnLst/>
              <a:rect l="l" t="t" r="r" b="b"/>
              <a:pathLst>
                <a:path w="8075" h="641" extrusionOk="0">
                  <a:moveTo>
                    <a:pt x="320" y="1"/>
                  </a:moveTo>
                  <a:cubicBezTo>
                    <a:pt x="145" y="1"/>
                    <a:pt x="1" y="143"/>
                    <a:pt x="1" y="321"/>
                  </a:cubicBezTo>
                  <a:cubicBezTo>
                    <a:pt x="1" y="496"/>
                    <a:pt x="145" y="640"/>
                    <a:pt x="320" y="640"/>
                  </a:cubicBezTo>
                  <a:lnTo>
                    <a:pt x="7754" y="640"/>
                  </a:lnTo>
                  <a:cubicBezTo>
                    <a:pt x="7932" y="640"/>
                    <a:pt x="8074" y="496"/>
                    <a:pt x="8074" y="321"/>
                  </a:cubicBezTo>
                  <a:cubicBezTo>
                    <a:pt x="8074" y="143"/>
                    <a:pt x="7932" y="1"/>
                    <a:pt x="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5493200" y="2531950"/>
              <a:ext cx="70325" cy="122725"/>
            </a:xfrm>
            <a:custGeom>
              <a:avLst/>
              <a:gdLst/>
              <a:ahLst/>
              <a:cxnLst/>
              <a:rect l="l" t="t" r="r" b="b"/>
              <a:pathLst>
                <a:path w="2813" h="4909" extrusionOk="0">
                  <a:moveTo>
                    <a:pt x="2207" y="1"/>
                  </a:moveTo>
                  <a:cubicBezTo>
                    <a:pt x="2100" y="1"/>
                    <a:pt x="1992" y="33"/>
                    <a:pt x="1899" y="100"/>
                  </a:cubicBezTo>
                  <a:cubicBezTo>
                    <a:pt x="832" y="859"/>
                    <a:pt x="237" y="1719"/>
                    <a:pt x="134" y="2655"/>
                  </a:cubicBezTo>
                  <a:cubicBezTo>
                    <a:pt x="1" y="3850"/>
                    <a:pt x="743" y="4696"/>
                    <a:pt x="775" y="4730"/>
                  </a:cubicBezTo>
                  <a:cubicBezTo>
                    <a:pt x="816" y="4777"/>
                    <a:pt x="864" y="4815"/>
                    <a:pt x="916" y="4843"/>
                  </a:cubicBezTo>
                  <a:cubicBezTo>
                    <a:pt x="995" y="4886"/>
                    <a:pt x="1084" y="4908"/>
                    <a:pt x="1172" y="4908"/>
                  </a:cubicBezTo>
                  <a:cubicBezTo>
                    <a:pt x="1298" y="4908"/>
                    <a:pt x="1425" y="4864"/>
                    <a:pt x="1526" y="4773"/>
                  </a:cubicBezTo>
                  <a:cubicBezTo>
                    <a:pt x="1744" y="4577"/>
                    <a:pt x="1764" y="4243"/>
                    <a:pt x="1570" y="4023"/>
                  </a:cubicBezTo>
                  <a:cubicBezTo>
                    <a:pt x="1555" y="4006"/>
                    <a:pt x="1108" y="3472"/>
                    <a:pt x="1193" y="2760"/>
                  </a:cubicBezTo>
                  <a:cubicBezTo>
                    <a:pt x="1267" y="2142"/>
                    <a:pt x="1712" y="1539"/>
                    <a:pt x="2515" y="968"/>
                  </a:cubicBezTo>
                  <a:cubicBezTo>
                    <a:pt x="2756" y="797"/>
                    <a:pt x="2812" y="465"/>
                    <a:pt x="2641" y="226"/>
                  </a:cubicBezTo>
                  <a:cubicBezTo>
                    <a:pt x="2538" y="79"/>
                    <a:pt x="2374" y="1"/>
                    <a:pt x="220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5503650" y="2630150"/>
              <a:ext cx="104675" cy="57775"/>
            </a:xfrm>
            <a:custGeom>
              <a:avLst/>
              <a:gdLst/>
              <a:ahLst/>
              <a:cxnLst/>
              <a:rect l="l" t="t" r="r" b="b"/>
              <a:pathLst>
                <a:path w="4187" h="2311" extrusionOk="0">
                  <a:moveTo>
                    <a:pt x="1065" y="1"/>
                  </a:moveTo>
                  <a:cubicBezTo>
                    <a:pt x="624" y="1"/>
                    <a:pt x="296" y="126"/>
                    <a:pt x="193" y="374"/>
                  </a:cubicBezTo>
                  <a:cubicBezTo>
                    <a:pt x="1" y="843"/>
                    <a:pt x="695" y="1573"/>
                    <a:pt x="1744" y="2005"/>
                  </a:cubicBezTo>
                  <a:cubicBezTo>
                    <a:pt x="2240" y="2209"/>
                    <a:pt x="2726" y="2310"/>
                    <a:pt x="3122" y="2310"/>
                  </a:cubicBezTo>
                  <a:cubicBezTo>
                    <a:pt x="3563" y="2310"/>
                    <a:pt x="3891" y="2185"/>
                    <a:pt x="3994" y="1937"/>
                  </a:cubicBezTo>
                  <a:cubicBezTo>
                    <a:pt x="4186" y="1467"/>
                    <a:pt x="3492" y="737"/>
                    <a:pt x="2443" y="306"/>
                  </a:cubicBezTo>
                  <a:cubicBezTo>
                    <a:pt x="1947" y="102"/>
                    <a:pt x="1461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5527175" y="2641900"/>
              <a:ext cx="59900" cy="34300"/>
            </a:xfrm>
            <a:custGeom>
              <a:avLst/>
              <a:gdLst/>
              <a:ahLst/>
              <a:cxnLst/>
              <a:rect l="l" t="t" r="r" b="b"/>
              <a:pathLst>
                <a:path w="2396" h="1372" extrusionOk="0">
                  <a:moveTo>
                    <a:pt x="542" y="0"/>
                  </a:moveTo>
                  <a:cubicBezTo>
                    <a:pt x="280" y="0"/>
                    <a:pt x="85" y="75"/>
                    <a:pt x="25" y="222"/>
                  </a:cubicBezTo>
                  <a:cubicBezTo>
                    <a:pt x="4" y="270"/>
                    <a:pt x="1" y="323"/>
                    <a:pt x="11" y="381"/>
                  </a:cubicBezTo>
                  <a:cubicBezTo>
                    <a:pt x="61" y="646"/>
                    <a:pt x="431" y="979"/>
                    <a:pt x="946" y="1190"/>
                  </a:cubicBezTo>
                  <a:cubicBezTo>
                    <a:pt x="1240" y="1311"/>
                    <a:pt x="1529" y="1371"/>
                    <a:pt x="1764" y="1371"/>
                  </a:cubicBezTo>
                  <a:cubicBezTo>
                    <a:pt x="1907" y="1371"/>
                    <a:pt x="2030" y="1349"/>
                    <a:pt x="2123" y="1305"/>
                  </a:cubicBezTo>
                  <a:cubicBezTo>
                    <a:pt x="2198" y="1269"/>
                    <a:pt x="2253" y="1217"/>
                    <a:pt x="2280" y="1150"/>
                  </a:cubicBezTo>
                  <a:cubicBezTo>
                    <a:pt x="2395" y="872"/>
                    <a:pt x="1983" y="437"/>
                    <a:pt x="1361" y="181"/>
                  </a:cubicBezTo>
                  <a:cubicBezTo>
                    <a:pt x="1066" y="60"/>
                    <a:pt x="777" y="0"/>
                    <a:pt x="5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5527450" y="2649750"/>
              <a:ext cx="52800" cy="26450"/>
            </a:xfrm>
            <a:custGeom>
              <a:avLst/>
              <a:gdLst/>
              <a:ahLst/>
              <a:cxnLst/>
              <a:rect l="l" t="t" r="r" b="b"/>
              <a:pathLst>
                <a:path w="2112" h="1058" extrusionOk="0">
                  <a:moveTo>
                    <a:pt x="357" y="1"/>
                  </a:moveTo>
                  <a:cubicBezTo>
                    <a:pt x="215" y="1"/>
                    <a:pt x="92" y="23"/>
                    <a:pt x="0" y="67"/>
                  </a:cubicBezTo>
                  <a:cubicBezTo>
                    <a:pt x="50" y="332"/>
                    <a:pt x="420" y="665"/>
                    <a:pt x="935" y="876"/>
                  </a:cubicBezTo>
                  <a:cubicBezTo>
                    <a:pt x="1229" y="997"/>
                    <a:pt x="1518" y="1057"/>
                    <a:pt x="1753" y="1057"/>
                  </a:cubicBezTo>
                  <a:cubicBezTo>
                    <a:pt x="1896" y="1057"/>
                    <a:pt x="2019" y="1035"/>
                    <a:pt x="2112" y="991"/>
                  </a:cubicBezTo>
                  <a:cubicBezTo>
                    <a:pt x="2062" y="724"/>
                    <a:pt x="1691" y="393"/>
                    <a:pt x="1177" y="182"/>
                  </a:cubicBezTo>
                  <a:cubicBezTo>
                    <a:pt x="881" y="61"/>
                    <a:pt x="592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5104300" y="2733650"/>
              <a:ext cx="443350" cy="244000"/>
            </a:xfrm>
            <a:custGeom>
              <a:avLst/>
              <a:gdLst/>
              <a:ahLst/>
              <a:cxnLst/>
              <a:rect l="l" t="t" r="r" b="b"/>
              <a:pathLst>
                <a:path w="17734" h="9760" extrusionOk="0">
                  <a:moveTo>
                    <a:pt x="15739" y="1"/>
                  </a:moveTo>
                  <a:lnTo>
                    <a:pt x="15416" y="698"/>
                  </a:lnTo>
                  <a:cubicBezTo>
                    <a:pt x="15477" y="798"/>
                    <a:pt x="15631" y="958"/>
                    <a:pt x="16025" y="1146"/>
                  </a:cubicBezTo>
                  <a:cubicBezTo>
                    <a:pt x="16588" y="1416"/>
                    <a:pt x="16802" y="2108"/>
                    <a:pt x="16494" y="2650"/>
                  </a:cubicBezTo>
                  <a:cubicBezTo>
                    <a:pt x="15065" y="5155"/>
                    <a:pt x="11958" y="9266"/>
                    <a:pt x="6459" y="9266"/>
                  </a:cubicBezTo>
                  <a:cubicBezTo>
                    <a:pt x="4623" y="9266"/>
                    <a:pt x="2519" y="8808"/>
                    <a:pt x="122" y="7677"/>
                  </a:cubicBezTo>
                  <a:lnTo>
                    <a:pt x="120" y="7677"/>
                  </a:lnTo>
                  <a:lnTo>
                    <a:pt x="1" y="8035"/>
                  </a:lnTo>
                  <a:lnTo>
                    <a:pt x="2649" y="9041"/>
                  </a:lnTo>
                  <a:cubicBezTo>
                    <a:pt x="3070" y="9201"/>
                    <a:pt x="3498" y="9335"/>
                    <a:pt x="3931" y="9441"/>
                  </a:cubicBezTo>
                  <a:cubicBezTo>
                    <a:pt x="4065" y="9474"/>
                    <a:pt x="4197" y="9504"/>
                    <a:pt x="4330" y="9531"/>
                  </a:cubicBezTo>
                  <a:cubicBezTo>
                    <a:pt x="5062" y="9683"/>
                    <a:pt x="5806" y="9759"/>
                    <a:pt x="6549" y="9759"/>
                  </a:cubicBezTo>
                  <a:cubicBezTo>
                    <a:pt x="7169" y="9759"/>
                    <a:pt x="7788" y="9707"/>
                    <a:pt x="8401" y="9601"/>
                  </a:cubicBezTo>
                  <a:cubicBezTo>
                    <a:pt x="8516" y="9581"/>
                    <a:pt x="8632" y="9560"/>
                    <a:pt x="8747" y="9536"/>
                  </a:cubicBezTo>
                  <a:cubicBezTo>
                    <a:pt x="9407" y="9401"/>
                    <a:pt x="10057" y="9204"/>
                    <a:pt x="10692" y="8945"/>
                  </a:cubicBezTo>
                  <a:cubicBezTo>
                    <a:pt x="11176" y="8748"/>
                    <a:pt x="11643" y="8518"/>
                    <a:pt x="12088" y="8258"/>
                  </a:cubicBezTo>
                  <a:cubicBezTo>
                    <a:pt x="12178" y="8206"/>
                    <a:pt x="12267" y="8153"/>
                    <a:pt x="12355" y="8097"/>
                  </a:cubicBezTo>
                  <a:cubicBezTo>
                    <a:pt x="13286" y="7520"/>
                    <a:pt x="14121" y="6806"/>
                    <a:pt x="14836" y="5984"/>
                  </a:cubicBezTo>
                  <a:cubicBezTo>
                    <a:pt x="14903" y="5910"/>
                    <a:pt x="14966" y="5833"/>
                    <a:pt x="15030" y="5755"/>
                  </a:cubicBezTo>
                  <a:cubicBezTo>
                    <a:pt x="15617" y="5042"/>
                    <a:pt x="16117" y="4250"/>
                    <a:pt x="16513" y="3392"/>
                  </a:cubicBezTo>
                  <a:lnTo>
                    <a:pt x="16903" y="2550"/>
                  </a:lnTo>
                  <a:lnTo>
                    <a:pt x="17032" y="2276"/>
                  </a:lnTo>
                  <a:lnTo>
                    <a:pt x="17733" y="761"/>
                  </a:lnTo>
                  <a:lnTo>
                    <a:pt x="17733" y="761"/>
                  </a:lnTo>
                  <a:cubicBezTo>
                    <a:pt x="17707" y="763"/>
                    <a:pt x="17680" y="763"/>
                    <a:pt x="17653" y="763"/>
                  </a:cubicBezTo>
                  <a:cubicBezTo>
                    <a:pt x="17351" y="763"/>
                    <a:pt x="16980" y="687"/>
                    <a:pt x="16602" y="531"/>
                  </a:cubicBezTo>
                  <a:cubicBezTo>
                    <a:pt x="16249" y="386"/>
                    <a:pt x="15951" y="198"/>
                    <a:pt x="1573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4549275" y="2667375"/>
              <a:ext cx="142750" cy="163300"/>
            </a:xfrm>
            <a:custGeom>
              <a:avLst/>
              <a:gdLst/>
              <a:ahLst/>
              <a:cxnLst/>
              <a:rect l="l" t="t" r="r" b="b"/>
              <a:pathLst>
                <a:path w="5710" h="6532" extrusionOk="0">
                  <a:moveTo>
                    <a:pt x="3284" y="0"/>
                  </a:moveTo>
                  <a:cubicBezTo>
                    <a:pt x="2143" y="0"/>
                    <a:pt x="978" y="1045"/>
                    <a:pt x="523" y="2573"/>
                  </a:cubicBezTo>
                  <a:cubicBezTo>
                    <a:pt x="1" y="4335"/>
                    <a:pt x="620" y="6074"/>
                    <a:pt x="1908" y="6457"/>
                  </a:cubicBezTo>
                  <a:cubicBezTo>
                    <a:pt x="2078" y="6507"/>
                    <a:pt x="2251" y="6532"/>
                    <a:pt x="2425" y="6532"/>
                  </a:cubicBezTo>
                  <a:cubicBezTo>
                    <a:pt x="3567" y="6532"/>
                    <a:pt x="4732" y="5488"/>
                    <a:pt x="5187" y="3959"/>
                  </a:cubicBezTo>
                  <a:cubicBezTo>
                    <a:pt x="5710" y="2197"/>
                    <a:pt x="5092" y="459"/>
                    <a:pt x="3803" y="75"/>
                  </a:cubicBezTo>
                  <a:cubicBezTo>
                    <a:pt x="3632" y="25"/>
                    <a:pt x="3458" y="0"/>
                    <a:pt x="3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4539175" y="2681025"/>
              <a:ext cx="125200" cy="130775"/>
            </a:xfrm>
            <a:custGeom>
              <a:avLst/>
              <a:gdLst/>
              <a:ahLst/>
              <a:cxnLst/>
              <a:rect l="l" t="t" r="r" b="b"/>
              <a:pathLst>
                <a:path w="5008" h="5231" extrusionOk="0">
                  <a:moveTo>
                    <a:pt x="2952" y="0"/>
                  </a:moveTo>
                  <a:cubicBezTo>
                    <a:pt x="1968" y="0"/>
                    <a:pt x="770" y="643"/>
                    <a:pt x="420" y="1821"/>
                  </a:cubicBezTo>
                  <a:cubicBezTo>
                    <a:pt x="0" y="3228"/>
                    <a:pt x="951" y="4867"/>
                    <a:pt x="1981" y="5173"/>
                  </a:cubicBezTo>
                  <a:cubicBezTo>
                    <a:pt x="2111" y="5212"/>
                    <a:pt x="2242" y="5230"/>
                    <a:pt x="2374" y="5230"/>
                  </a:cubicBezTo>
                  <a:cubicBezTo>
                    <a:pt x="3290" y="5230"/>
                    <a:pt x="4223" y="4340"/>
                    <a:pt x="4588" y="3110"/>
                  </a:cubicBezTo>
                  <a:cubicBezTo>
                    <a:pt x="5008" y="1701"/>
                    <a:pt x="4525" y="381"/>
                    <a:pt x="3496" y="75"/>
                  </a:cubicBezTo>
                  <a:cubicBezTo>
                    <a:pt x="3328" y="25"/>
                    <a:pt x="3144" y="0"/>
                    <a:pt x="29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4558700" y="2709425"/>
              <a:ext cx="52075" cy="56600"/>
            </a:xfrm>
            <a:custGeom>
              <a:avLst/>
              <a:gdLst/>
              <a:ahLst/>
              <a:cxnLst/>
              <a:rect l="l" t="t" r="r" b="b"/>
              <a:pathLst>
                <a:path w="2083" h="2264" extrusionOk="0">
                  <a:moveTo>
                    <a:pt x="1336" y="0"/>
                  </a:moveTo>
                  <a:cubicBezTo>
                    <a:pt x="980" y="0"/>
                    <a:pt x="572" y="282"/>
                    <a:pt x="322" y="738"/>
                  </a:cubicBezTo>
                  <a:cubicBezTo>
                    <a:pt x="1" y="1324"/>
                    <a:pt x="63" y="1976"/>
                    <a:pt x="460" y="2192"/>
                  </a:cubicBezTo>
                  <a:cubicBezTo>
                    <a:pt x="548" y="2241"/>
                    <a:pt x="646" y="2264"/>
                    <a:pt x="747" y="2264"/>
                  </a:cubicBezTo>
                  <a:cubicBezTo>
                    <a:pt x="1104" y="2264"/>
                    <a:pt x="1511" y="1982"/>
                    <a:pt x="1761" y="1526"/>
                  </a:cubicBezTo>
                  <a:cubicBezTo>
                    <a:pt x="2082" y="940"/>
                    <a:pt x="2020" y="288"/>
                    <a:pt x="1623" y="72"/>
                  </a:cubicBezTo>
                  <a:cubicBezTo>
                    <a:pt x="1535" y="23"/>
                    <a:pt x="1438" y="0"/>
                    <a:pt x="1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4570225" y="2711200"/>
              <a:ext cx="53825" cy="62125"/>
            </a:xfrm>
            <a:custGeom>
              <a:avLst/>
              <a:gdLst/>
              <a:ahLst/>
              <a:cxnLst/>
              <a:rect l="l" t="t" r="r" b="b"/>
              <a:pathLst>
                <a:path w="2153" h="2485" extrusionOk="0">
                  <a:moveTo>
                    <a:pt x="1162" y="1"/>
                  </a:moveTo>
                  <a:lnTo>
                    <a:pt x="1163" y="1"/>
                  </a:lnTo>
                  <a:lnTo>
                    <a:pt x="1163" y="1"/>
                  </a:lnTo>
                  <a:cubicBezTo>
                    <a:pt x="1163" y="1"/>
                    <a:pt x="1162" y="1"/>
                    <a:pt x="1162" y="1"/>
                  </a:cubicBezTo>
                  <a:close/>
                  <a:moveTo>
                    <a:pt x="1163" y="1"/>
                  </a:moveTo>
                  <a:lnTo>
                    <a:pt x="1163" y="1"/>
                  </a:lnTo>
                  <a:cubicBezTo>
                    <a:pt x="1559" y="218"/>
                    <a:pt x="1621" y="869"/>
                    <a:pt x="1300" y="1455"/>
                  </a:cubicBezTo>
                  <a:cubicBezTo>
                    <a:pt x="1050" y="1911"/>
                    <a:pt x="642" y="2193"/>
                    <a:pt x="286" y="2193"/>
                  </a:cubicBezTo>
                  <a:cubicBezTo>
                    <a:pt x="185" y="2193"/>
                    <a:pt x="88" y="2171"/>
                    <a:pt x="0" y="2123"/>
                  </a:cubicBezTo>
                  <a:lnTo>
                    <a:pt x="0" y="2123"/>
                  </a:lnTo>
                  <a:lnTo>
                    <a:pt x="530" y="2414"/>
                  </a:lnTo>
                  <a:cubicBezTo>
                    <a:pt x="619" y="2462"/>
                    <a:pt x="716" y="2485"/>
                    <a:pt x="817" y="2485"/>
                  </a:cubicBezTo>
                  <a:cubicBezTo>
                    <a:pt x="1174" y="2485"/>
                    <a:pt x="1582" y="2202"/>
                    <a:pt x="1832" y="1747"/>
                  </a:cubicBezTo>
                  <a:cubicBezTo>
                    <a:pt x="2153" y="1161"/>
                    <a:pt x="2091" y="510"/>
                    <a:pt x="1694" y="292"/>
                  </a:cubicBezTo>
                  <a:lnTo>
                    <a:pt x="1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4388650" y="2693800"/>
              <a:ext cx="248175" cy="388675"/>
            </a:xfrm>
            <a:custGeom>
              <a:avLst/>
              <a:gdLst/>
              <a:ahLst/>
              <a:cxnLst/>
              <a:rect l="l" t="t" r="r" b="b"/>
              <a:pathLst>
                <a:path w="9927" h="15547" extrusionOk="0">
                  <a:moveTo>
                    <a:pt x="5545" y="1"/>
                  </a:moveTo>
                  <a:cubicBezTo>
                    <a:pt x="5470" y="1"/>
                    <a:pt x="5395" y="3"/>
                    <a:pt x="5320" y="6"/>
                  </a:cubicBezTo>
                  <a:cubicBezTo>
                    <a:pt x="5202" y="11"/>
                    <a:pt x="5082" y="21"/>
                    <a:pt x="4962" y="35"/>
                  </a:cubicBezTo>
                  <a:cubicBezTo>
                    <a:pt x="4785" y="56"/>
                    <a:pt x="4610" y="85"/>
                    <a:pt x="4434" y="126"/>
                  </a:cubicBezTo>
                  <a:cubicBezTo>
                    <a:pt x="3786" y="271"/>
                    <a:pt x="3178" y="544"/>
                    <a:pt x="2645" y="921"/>
                  </a:cubicBezTo>
                  <a:cubicBezTo>
                    <a:pt x="2559" y="983"/>
                    <a:pt x="2472" y="1048"/>
                    <a:pt x="2390" y="1116"/>
                  </a:cubicBezTo>
                  <a:cubicBezTo>
                    <a:pt x="2066" y="1378"/>
                    <a:pt x="1774" y="1681"/>
                    <a:pt x="1523" y="2022"/>
                  </a:cubicBezTo>
                  <a:cubicBezTo>
                    <a:pt x="1185" y="2481"/>
                    <a:pt x="902" y="2975"/>
                    <a:pt x="679" y="3490"/>
                  </a:cubicBezTo>
                  <a:lnTo>
                    <a:pt x="679" y="3491"/>
                  </a:lnTo>
                  <a:cubicBezTo>
                    <a:pt x="635" y="3596"/>
                    <a:pt x="591" y="3702"/>
                    <a:pt x="552" y="3808"/>
                  </a:cubicBezTo>
                  <a:cubicBezTo>
                    <a:pt x="161" y="4841"/>
                    <a:pt x="0" y="5957"/>
                    <a:pt x="87" y="7077"/>
                  </a:cubicBezTo>
                  <a:cubicBezTo>
                    <a:pt x="94" y="7189"/>
                    <a:pt x="106" y="7301"/>
                    <a:pt x="120" y="7413"/>
                  </a:cubicBezTo>
                  <a:cubicBezTo>
                    <a:pt x="149" y="7655"/>
                    <a:pt x="191" y="7899"/>
                    <a:pt x="244" y="8140"/>
                  </a:cubicBezTo>
                  <a:cubicBezTo>
                    <a:pt x="443" y="9047"/>
                    <a:pt x="799" y="9885"/>
                    <a:pt x="1292" y="10630"/>
                  </a:cubicBezTo>
                  <a:cubicBezTo>
                    <a:pt x="1360" y="10733"/>
                    <a:pt x="1429" y="10833"/>
                    <a:pt x="1503" y="10930"/>
                  </a:cubicBezTo>
                  <a:cubicBezTo>
                    <a:pt x="2054" y="11680"/>
                    <a:pt x="2753" y="12324"/>
                    <a:pt x="3575" y="12834"/>
                  </a:cubicBezTo>
                  <a:cubicBezTo>
                    <a:pt x="3663" y="12890"/>
                    <a:pt x="3752" y="12943"/>
                    <a:pt x="3843" y="12995"/>
                  </a:cubicBezTo>
                  <a:cubicBezTo>
                    <a:pt x="3881" y="13016"/>
                    <a:pt x="3917" y="13037"/>
                    <a:pt x="3955" y="13057"/>
                  </a:cubicBezTo>
                  <a:lnTo>
                    <a:pt x="8260" y="15415"/>
                  </a:lnTo>
                  <a:cubicBezTo>
                    <a:pt x="8422" y="15504"/>
                    <a:pt x="8596" y="15547"/>
                    <a:pt x="8768" y="15547"/>
                  </a:cubicBezTo>
                  <a:cubicBezTo>
                    <a:pt x="8798" y="15547"/>
                    <a:pt x="8829" y="15545"/>
                    <a:pt x="8860" y="15542"/>
                  </a:cubicBezTo>
                  <a:cubicBezTo>
                    <a:pt x="9204" y="15514"/>
                    <a:pt x="9528" y="15318"/>
                    <a:pt x="9705" y="14994"/>
                  </a:cubicBezTo>
                  <a:cubicBezTo>
                    <a:pt x="9926" y="14590"/>
                    <a:pt x="9860" y="14108"/>
                    <a:pt x="9573" y="13781"/>
                  </a:cubicBezTo>
                  <a:cubicBezTo>
                    <a:pt x="9493" y="13690"/>
                    <a:pt x="9396" y="13610"/>
                    <a:pt x="9282" y="13549"/>
                  </a:cubicBezTo>
                  <a:lnTo>
                    <a:pt x="4978" y="11191"/>
                  </a:lnTo>
                  <a:cubicBezTo>
                    <a:pt x="4967" y="11185"/>
                    <a:pt x="4956" y="11178"/>
                    <a:pt x="4946" y="11171"/>
                  </a:cubicBezTo>
                  <a:cubicBezTo>
                    <a:pt x="4853" y="11121"/>
                    <a:pt x="4766" y="11069"/>
                    <a:pt x="4681" y="11015"/>
                  </a:cubicBezTo>
                  <a:cubicBezTo>
                    <a:pt x="3995" y="10585"/>
                    <a:pt x="3431" y="10024"/>
                    <a:pt x="3015" y="9370"/>
                  </a:cubicBezTo>
                  <a:cubicBezTo>
                    <a:pt x="2965" y="9290"/>
                    <a:pt x="2916" y="9209"/>
                    <a:pt x="2871" y="9128"/>
                  </a:cubicBezTo>
                  <a:cubicBezTo>
                    <a:pt x="2621" y="8682"/>
                    <a:pt x="2436" y="8198"/>
                    <a:pt x="2322" y="7683"/>
                  </a:cubicBezTo>
                  <a:cubicBezTo>
                    <a:pt x="2274" y="7463"/>
                    <a:pt x="2241" y="7242"/>
                    <a:pt x="2219" y="7021"/>
                  </a:cubicBezTo>
                  <a:cubicBezTo>
                    <a:pt x="2210" y="6924"/>
                    <a:pt x="2204" y="6827"/>
                    <a:pt x="2201" y="6730"/>
                  </a:cubicBezTo>
                  <a:cubicBezTo>
                    <a:pt x="2169" y="5921"/>
                    <a:pt x="2315" y="5111"/>
                    <a:pt x="2622" y="4374"/>
                  </a:cubicBezTo>
                  <a:cubicBezTo>
                    <a:pt x="2660" y="4285"/>
                    <a:pt x="2700" y="4197"/>
                    <a:pt x="2740" y="4109"/>
                  </a:cubicBezTo>
                  <a:cubicBezTo>
                    <a:pt x="2880" y="3822"/>
                    <a:pt x="3045" y="3546"/>
                    <a:pt x="3236" y="3288"/>
                  </a:cubicBezTo>
                  <a:cubicBezTo>
                    <a:pt x="3449" y="2999"/>
                    <a:pt x="3707" y="2761"/>
                    <a:pt x="3993" y="2576"/>
                  </a:cubicBezTo>
                  <a:cubicBezTo>
                    <a:pt x="4070" y="2528"/>
                    <a:pt x="4149" y="2483"/>
                    <a:pt x="4229" y="2442"/>
                  </a:cubicBezTo>
                  <a:cubicBezTo>
                    <a:pt x="4632" y="2234"/>
                    <a:pt x="5077" y="2126"/>
                    <a:pt x="5530" y="2126"/>
                  </a:cubicBezTo>
                  <a:cubicBezTo>
                    <a:pt x="5588" y="2126"/>
                    <a:pt x="5647" y="2127"/>
                    <a:pt x="5706" y="2131"/>
                  </a:cubicBezTo>
                  <a:cubicBezTo>
                    <a:pt x="5797" y="2136"/>
                    <a:pt x="5889" y="2145"/>
                    <a:pt x="5980" y="2160"/>
                  </a:cubicBezTo>
                  <a:cubicBezTo>
                    <a:pt x="6291" y="2207"/>
                    <a:pt x="6598" y="2307"/>
                    <a:pt x="6892" y="2460"/>
                  </a:cubicBezTo>
                  <a:cubicBezTo>
                    <a:pt x="7049" y="2542"/>
                    <a:pt x="7217" y="2580"/>
                    <a:pt x="7383" y="2580"/>
                  </a:cubicBezTo>
                  <a:cubicBezTo>
                    <a:pt x="7767" y="2580"/>
                    <a:pt x="8138" y="2372"/>
                    <a:pt x="8328" y="2007"/>
                  </a:cubicBezTo>
                  <a:cubicBezTo>
                    <a:pt x="8378" y="1911"/>
                    <a:pt x="8411" y="1810"/>
                    <a:pt x="8430" y="1710"/>
                  </a:cubicBezTo>
                  <a:cubicBezTo>
                    <a:pt x="8513" y="1262"/>
                    <a:pt x="8299" y="794"/>
                    <a:pt x="7875" y="571"/>
                  </a:cubicBezTo>
                  <a:cubicBezTo>
                    <a:pt x="7152" y="194"/>
                    <a:pt x="6351" y="1"/>
                    <a:pt x="5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4536375" y="3004175"/>
              <a:ext cx="39600" cy="46225"/>
            </a:xfrm>
            <a:custGeom>
              <a:avLst/>
              <a:gdLst/>
              <a:ahLst/>
              <a:cxnLst/>
              <a:rect l="l" t="t" r="r" b="b"/>
              <a:pathLst>
                <a:path w="1584" h="1849" extrusionOk="0">
                  <a:moveTo>
                    <a:pt x="1306" y="1"/>
                  </a:moveTo>
                  <a:cubicBezTo>
                    <a:pt x="888" y="283"/>
                    <a:pt x="311" y="813"/>
                    <a:pt x="0" y="1713"/>
                  </a:cubicBezTo>
                  <a:lnTo>
                    <a:pt x="249" y="1849"/>
                  </a:lnTo>
                  <a:cubicBezTo>
                    <a:pt x="561" y="884"/>
                    <a:pt x="1197" y="380"/>
                    <a:pt x="1583" y="152"/>
                  </a:cubicBezTo>
                  <a:lnTo>
                    <a:pt x="1306" y="1"/>
                  </a:ln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4478025" y="2969150"/>
              <a:ext cx="34275" cy="49525"/>
            </a:xfrm>
            <a:custGeom>
              <a:avLst/>
              <a:gdLst/>
              <a:ahLst/>
              <a:cxnLst/>
              <a:rect l="l" t="t" r="r" b="b"/>
              <a:pathLst>
                <a:path w="1371" h="1981" extrusionOk="0">
                  <a:moveTo>
                    <a:pt x="1106" y="1"/>
                  </a:moveTo>
                  <a:cubicBezTo>
                    <a:pt x="624" y="327"/>
                    <a:pt x="114" y="885"/>
                    <a:pt x="0" y="1820"/>
                  </a:cubicBezTo>
                  <a:cubicBezTo>
                    <a:pt x="88" y="1876"/>
                    <a:pt x="177" y="1929"/>
                    <a:pt x="268" y="1981"/>
                  </a:cubicBezTo>
                  <a:cubicBezTo>
                    <a:pt x="345" y="985"/>
                    <a:pt x="894" y="443"/>
                    <a:pt x="1371" y="157"/>
                  </a:cubicBezTo>
                  <a:cubicBezTo>
                    <a:pt x="1280" y="107"/>
                    <a:pt x="1191" y="55"/>
                    <a:pt x="1106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4420950" y="2921975"/>
              <a:ext cx="43075" cy="45100"/>
            </a:xfrm>
            <a:custGeom>
              <a:avLst/>
              <a:gdLst/>
              <a:ahLst/>
              <a:cxnLst/>
              <a:rect l="l" t="t" r="r" b="b"/>
              <a:pathLst>
                <a:path w="1723" h="1804" extrusionOk="0">
                  <a:moveTo>
                    <a:pt x="1579" y="1"/>
                  </a:moveTo>
                  <a:cubicBezTo>
                    <a:pt x="1005" y="190"/>
                    <a:pt x="303" y="603"/>
                    <a:pt x="0" y="1503"/>
                  </a:cubicBezTo>
                  <a:cubicBezTo>
                    <a:pt x="67" y="1606"/>
                    <a:pt x="137" y="1705"/>
                    <a:pt x="211" y="1803"/>
                  </a:cubicBezTo>
                  <a:cubicBezTo>
                    <a:pt x="443" y="818"/>
                    <a:pt x="1162" y="411"/>
                    <a:pt x="1723" y="243"/>
                  </a:cubicBezTo>
                  <a:cubicBezTo>
                    <a:pt x="1673" y="163"/>
                    <a:pt x="1626" y="82"/>
                    <a:pt x="157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4390800" y="2860925"/>
              <a:ext cx="53375" cy="18200"/>
            </a:xfrm>
            <a:custGeom>
              <a:avLst/>
              <a:gdLst/>
              <a:ahLst/>
              <a:cxnLst/>
              <a:rect l="l" t="t" r="r" b="b"/>
              <a:pathLst>
                <a:path w="2135" h="728" extrusionOk="0">
                  <a:moveTo>
                    <a:pt x="1480" y="1"/>
                  </a:moveTo>
                  <a:cubicBezTo>
                    <a:pt x="1005" y="1"/>
                    <a:pt x="505" y="80"/>
                    <a:pt x="99" y="327"/>
                  </a:cubicBezTo>
                  <a:cubicBezTo>
                    <a:pt x="66" y="346"/>
                    <a:pt x="32" y="367"/>
                    <a:pt x="1" y="392"/>
                  </a:cubicBezTo>
                  <a:cubicBezTo>
                    <a:pt x="8" y="504"/>
                    <a:pt x="20" y="616"/>
                    <a:pt x="34" y="728"/>
                  </a:cubicBezTo>
                  <a:cubicBezTo>
                    <a:pt x="99" y="669"/>
                    <a:pt x="169" y="614"/>
                    <a:pt x="246" y="569"/>
                  </a:cubicBezTo>
                  <a:cubicBezTo>
                    <a:pt x="597" y="356"/>
                    <a:pt x="1039" y="287"/>
                    <a:pt x="1469" y="287"/>
                  </a:cubicBezTo>
                  <a:cubicBezTo>
                    <a:pt x="1700" y="287"/>
                    <a:pt x="1928" y="307"/>
                    <a:pt x="2135" y="336"/>
                  </a:cubicBezTo>
                  <a:cubicBezTo>
                    <a:pt x="2126" y="239"/>
                    <a:pt x="2118" y="142"/>
                    <a:pt x="2115" y="43"/>
                  </a:cubicBezTo>
                  <a:cubicBezTo>
                    <a:pt x="1917" y="18"/>
                    <a:pt x="1701" y="1"/>
                    <a:pt x="1480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4402425" y="2780550"/>
              <a:ext cx="54775" cy="22625"/>
            </a:xfrm>
            <a:custGeom>
              <a:avLst/>
              <a:gdLst/>
              <a:ahLst/>
              <a:cxnLst/>
              <a:rect l="l" t="t" r="r" b="b"/>
              <a:pathLst>
                <a:path w="2191" h="905" extrusionOk="0">
                  <a:moveTo>
                    <a:pt x="404" y="1"/>
                  </a:moveTo>
                  <a:cubicBezTo>
                    <a:pt x="386" y="1"/>
                    <a:pt x="368" y="1"/>
                    <a:pt x="351" y="2"/>
                  </a:cubicBezTo>
                  <a:cubicBezTo>
                    <a:pt x="275" y="3"/>
                    <a:pt x="201" y="11"/>
                    <a:pt x="129" y="21"/>
                  </a:cubicBezTo>
                  <a:lnTo>
                    <a:pt x="128" y="21"/>
                  </a:lnTo>
                  <a:cubicBezTo>
                    <a:pt x="84" y="126"/>
                    <a:pt x="40" y="232"/>
                    <a:pt x="1" y="338"/>
                  </a:cubicBezTo>
                  <a:cubicBezTo>
                    <a:pt x="114" y="306"/>
                    <a:pt x="234" y="289"/>
                    <a:pt x="358" y="286"/>
                  </a:cubicBezTo>
                  <a:cubicBezTo>
                    <a:pt x="373" y="286"/>
                    <a:pt x="388" y="286"/>
                    <a:pt x="404" y="286"/>
                  </a:cubicBezTo>
                  <a:cubicBezTo>
                    <a:pt x="997" y="286"/>
                    <a:pt x="1612" y="599"/>
                    <a:pt x="2071" y="904"/>
                  </a:cubicBezTo>
                  <a:cubicBezTo>
                    <a:pt x="2109" y="815"/>
                    <a:pt x="2149" y="727"/>
                    <a:pt x="2191" y="641"/>
                  </a:cubicBezTo>
                  <a:cubicBezTo>
                    <a:pt x="1703" y="319"/>
                    <a:pt x="1054" y="1"/>
                    <a:pt x="404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4448400" y="2716850"/>
              <a:ext cx="46000" cy="41400"/>
            </a:xfrm>
            <a:custGeom>
              <a:avLst/>
              <a:gdLst/>
              <a:ahLst/>
              <a:cxnLst/>
              <a:rect l="l" t="t" r="r" b="b"/>
              <a:pathLst>
                <a:path w="1840" h="1656" extrusionOk="0">
                  <a:moveTo>
                    <a:pt x="255" y="0"/>
                  </a:moveTo>
                  <a:cubicBezTo>
                    <a:pt x="169" y="62"/>
                    <a:pt x="82" y="126"/>
                    <a:pt x="0" y="194"/>
                  </a:cubicBezTo>
                  <a:cubicBezTo>
                    <a:pt x="840" y="546"/>
                    <a:pt x="1324" y="1135"/>
                    <a:pt x="1603" y="1656"/>
                  </a:cubicBezTo>
                  <a:cubicBezTo>
                    <a:pt x="1680" y="1607"/>
                    <a:pt x="1759" y="1561"/>
                    <a:pt x="1839" y="1520"/>
                  </a:cubicBezTo>
                  <a:cubicBezTo>
                    <a:pt x="1550" y="985"/>
                    <a:pt x="1064" y="385"/>
                    <a:pt x="25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4512700" y="2693975"/>
              <a:ext cx="25925" cy="53825"/>
            </a:xfrm>
            <a:custGeom>
              <a:avLst/>
              <a:gdLst/>
              <a:ahLst/>
              <a:cxnLst/>
              <a:rect l="l" t="t" r="r" b="b"/>
              <a:pathLst>
                <a:path w="1037" h="2153" extrusionOk="0">
                  <a:moveTo>
                    <a:pt x="359" y="0"/>
                  </a:moveTo>
                  <a:cubicBezTo>
                    <a:pt x="240" y="5"/>
                    <a:pt x="120" y="14"/>
                    <a:pt x="0" y="29"/>
                  </a:cubicBezTo>
                  <a:cubicBezTo>
                    <a:pt x="647" y="655"/>
                    <a:pt x="765" y="1506"/>
                    <a:pt x="744" y="2124"/>
                  </a:cubicBezTo>
                  <a:cubicBezTo>
                    <a:pt x="837" y="2129"/>
                    <a:pt x="927" y="2139"/>
                    <a:pt x="1018" y="2153"/>
                  </a:cubicBezTo>
                  <a:cubicBezTo>
                    <a:pt x="1037" y="1529"/>
                    <a:pt x="931" y="676"/>
                    <a:pt x="35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4579075" y="3019075"/>
              <a:ext cx="70150" cy="84325"/>
            </a:xfrm>
            <a:custGeom>
              <a:avLst/>
              <a:gdLst/>
              <a:ahLst/>
              <a:cxnLst/>
              <a:rect l="l" t="t" r="r" b="b"/>
              <a:pathLst>
                <a:path w="2806" h="3373" extrusionOk="0">
                  <a:moveTo>
                    <a:pt x="1568" y="0"/>
                  </a:moveTo>
                  <a:cubicBezTo>
                    <a:pt x="1422" y="0"/>
                    <a:pt x="1251" y="77"/>
                    <a:pt x="1076" y="214"/>
                  </a:cubicBezTo>
                  <a:cubicBezTo>
                    <a:pt x="832" y="403"/>
                    <a:pt x="579" y="711"/>
                    <a:pt x="378" y="1088"/>
                  </a:cubicBezTo>
                  <a:cubicBezTo>
                    <a:pt x="192" y="1435"/>
                    <a:pt x="78" y="1783"/>
                    <a:pt x="43" y="2075"/>
                  </a:cubicBezTo>
                  <a:cubicBezTo>
                    <a:pt x="1" y="2425"/>
                    <a:pt x="69" y="2698"/>
                    <a:pt x="255" y="2796"/>
                  </a:cubicBezTo>
                  <a:lnTo>
                    <a:pt x="1328" y="3372"/>
                  </a:lnTo>
                  <a:lnTo>
                    <a:pt x="2806" y="615"/>
                  </a:lnTo>
                  <a:lnTo>
                    <a:pt x="1732" y="40"/>
                  </a:lnTo>
                  <a:cubicBezTo>
                    <a:pt x="1683" y="13"/>
                    <a:pt x="1627" y="0"/>
                    <a:pt x="15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4648500" y="3125450"/>
              <a:ext cx="87500" cy="43550"/>
            </a:xfrm>
            <a:custGeom>
              <a:avLst/>
              <a:gdLst/>
              <a:ahLst/>
              <a:cxnLst/>
              <a:rect l="l" t="t" r="r" b="b"/>
              <a:pathLst>
                <a:path w="3500" h="1742" extrusionOk="0">
                  <a:moveTo>
                    <a:pt x="598" y="0"/>
                  </a:moveTo>
                  <a:cubicBezTo>
                    <a:pt x="442" y="0"/>
                    <a:pt x="287" y="69"/>
                    <a:pt x="182" y="202"/>
                  </a:cubicBezTo>
                  <a:cubicBezTo>
                    <a:pt x="0" y="432"/>
                    <a:pt x="38" y="765"/>
                    <a:pt x="267" y="948"/>
                  </a:cubicBezTo>
                  <a:cubicBezTo>
                    <a:pt x="326" y="995"/>
                    <a:pt x="542" y="1162"/>
                    <a:pt x="851" y="1330"/>
                  </a:cubicBezTo>
                  <a:cubicBezTo>
                    <a:pt x="1223" y="1534"/>
                    <a:pt x="1729" y="1741"/>
                    <a:pt x="2248" y="1741"/>
                  </a:cubicBezTo>
                  <a:cubicBezTo>
                    <a:pt x="2569" y="1741"/>
                    <a:pt x="2894" y="1663"/>
                    <a:pt x="3196" y="1456"/>
                  </a:cubicBezTo>
                  <a:cubicBezTo>
                    <a:pt x="3439" y="1289"/>
                    <a:pt x="3499" y="957"/>
                    <a:pt x="3334" y="715"/>
                  </a:cubicBezTo>
                  <a:cubicBezTo>
                    <a:pt x="3231" y="565"/>
                    <a:pt x="3064" y="484"/>
                    <a:pt x="2894" y="484"/>
                  </a:cubicBezTo>
                  <a:cubicBezTo>
                    <a:pt x="2790" y="484"/>
                    <a:pt x="2685" y="514"/>
                    <a:pt x="2593" y="577"/>
                  </a:cubicBezTo>
                  <a:cubicBezTo>
                    <a:pt x="2497" y="644"/>
                    <a:pt x="2378" y="671"/>
                    <a:pt x="2249" y="671"/>
                  </a:cubicBezTo>
                  <a:cubicBezTo>
                    <a:pt x="1796" y="671"/>
                    <a:pt x="1206" y="332"/>
                    <a:pt x="929" y="115"/>
                  </a:cubicBezTo>
                  <a:cubicBezTo>
                    <a:pt x="831" y="38"/>
                    <a:pt x="714" y="0"/>
                    <a:pt x="598" y="0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4603800" y="3032650"/>
              <a:ext cx="98225" cy="111025"/>
            </a:xfrm>
            <a:custGeom>
              <a:avLst/>
              <a:gdLst/>
              <a:ahLst/>
              <a:cxnLst/>
              <a:rect l="l" t="t" r="r" b="b"/>
              <a:pathLst>
                <a:path w="3929" h="4441" extrusionOk="0">
                  <a:moveTo>
                    <a:pt x="2489" y="0"/>
                  </a:moveTo>
                  <a:cubicBezTo>
                    <a:pt x="2282" y="0"/>
                    <a:pt x="2057" y="21"/>
                    <a:pt x="1817" y="72"/>
                  </a:cubicBezTo>
                  <a:cubicBezTo>
                    <a:pt x="1767" y="45"/>
                    <a:pt x="1712" y="33"/>
                    <a:pt x="1652" y="33"/>
                  </a:cubicBezTo>
                  <a:cubicBezTo>
                    <a:pt x="1303" y="33"/>
                    <a:pt x="809" y="470"/>
                    <a:pt x="461" y="1120"/>
                  </a:cubicBezTo>
                  <a:cubicBezTo>
                    <a:pt x="63" y="1863"/>
                    <a:pt x="1" y="2609"/>
                    <a:pt x="314" y="2814"/>
                  </a:cubicBezTo>
                  <a:lnTo>
                    <a:pt x="308" y="2824"/>
                  </a:lnTo>
                  <a:cubicBezTo>
                    <a:pt x="763" y="4036"/>
                    <a:pt x="1703" y="4441"/>
                    <a:pt x="1703" y="4441"/>
                  </a:cubicBezTo>
                  <a:lnTo>
                    <a:pt x="3929" y="378"/>
                  </a:lnTo>
                  <a:cubicBezTo>
                    <a:pt x="3929" y="378"/>
                    <a:pt x="3373" y="0"/>
                    <a:pt x="2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4634850" y="3040650"/>
              <a:ext cx="79750" cy="104700"/>
            </a:xfrm>
            <a:custGeom>
              <a:avLst/>
              <a:gdLst/>
              <a:ahLst/>
              <a:cxnLst/>
              <a:rect l="l" t="t" r="r" b="b"/>
              <a:pathLst>
                <a:path w="3190" h="4188" extrusionOk="0">
                  <a:moveTo>
                    <a:pt x="2444" y="0"/>
                  </a:moveTo>
                  <a:cubicBezTo>
                    <a:pt x="1928" y="0"/>
                    <a:pt x="1199" y="646"/>
                    <a:pt x="684" y="1606"/>
                  </a:cubicBezTo>
                  <a:cubicBezTo>
                    <a:pt x="81" y="2730"/>
                    <a:pt x="1" y="3860"/>
                    <a:pt x="504" y="4130"/>
                  </a:cubicBezTo>
                  <a:cubicBezTo>
                    <a:pt x="577" y="4169"/>
                    <a:pt x="659" y="4188"/>
                    <a:pt x="747" y="4188"/>
                  </a:cubicBezTo>
                  <a:cubicBezTo>
                    <a:pt x="1262" y="4188"/>
                    <a:pt x="1991" y="3543"/>
                    <a:pt x="2506" y="2582"/>
                  </a:cubicBezTo>
                  <a:cubicBezTo>
                    <a:pt x="3109" y="1458"/>
                    <a:pt x="3189" y="328"/>
                    <a:pt x="2687" y="58"/>
                  </a:cubicBezTo>
                  <a:cubicBezTo>
                    <a:pt x="2613" y="19"/>
                    <a:pt x="2531" y="0"/>
                    <a:pt x="2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4653975" y="3055700"/>
              <a:ext cx="54575" cy="78775"/>
            </a:xfrm>
            <a:custGeom>
              <a:avLst/>
              <a:gdLst/>
              <a:ahLst/>
              <a:cxnLst/>
              <a:rect l="l" t="t" r="r" b="b"/>
              <a:pathLst>
                <a:path w="2183" h="3151" extrusionOk="0">
                  <a:moveTo>
                    <a:pt x="1620" y="0"/>
                  </a:moveTo>
                  <a:cubicBezTo>
                    <a:pt x="1608" y="0"/>
                    <a:pt x="1596" y="1"/>
                    <a:pt x="1584" y="2"/>
                  </a:cubicBezTo>
                  <a:cubicBezTo>
                    <a:pt x="1770" y="339"/>
                    <a:pt x="1662" y="1039"/>
                    <a:pt x="1288" y="1734"/>
                  </a:cubicBezTo>
                  <a:cubicBezTo>
                    <a:pt x="913" y="2436"/>
                    <a:pt x="386" y="2914"/>
                    <a:pt x="1" y="2942"/>
                  </a:cubicBezTo>
                  <a:cubicBezTo>
                    <a:pt x="40" y="3014"/>
                    <a:pt x="93" y="3072"/>
                    <a:pt x="161" y="3107"/>
                  </a:cubicBezTo>
                  <a:cubicBezTo>
                    <a:pt x="217" y="3136"/>
                    <a:pt x="278" y="3151"/>
                    <a:pt x="345" y="3151"/>
                  </a:cubicBezTo>
                  <a:cubicBezTo>
                    <a:pt x="732" y="3151"/>
                    <a:pt x="1279" y="2665"/>
                    <a:pt x="1667" y="1942"/>
                  </a:cubicBezTo>
                  <a:cubicBezTo>
                    <a:pt x="2120" y="1097"/>
                    <a:pt x="2182" y="247"/>
                    <a:pt x="1803" y="44"/>
                  </a:cubicBezTo>
                  <a:cubicBezTo>
                    <a:pt x="1748" y="14"/>
                    <a:pt x="1687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4649375" y="3055725"/>
              <a:ext cx="48875" cy="73525"/>
            </a:xfrm>
            <a:custGeom>
              <a:avLst/>
              <a:gdLst/>
              <a:ahLst/>
              <a:cxnLst/>
              <a:rect l="l" t="t" r="r" b="b"/>
              <a:pathLst>
                <a:path w="1955" h="2941" extrusionOk="0">
                  <a:moveTo>
                    <a:pt x="1768" y="1"/>
                  </a:moveTo>
                  <a:lnTo>
                    <a:pt x="1768" y="1"/>
                  </a:lnTo>
                  <a:cubicBezTo>
                    <a:pt x="1385" y="29"/>
                    <a:pt x="857" y="506"/>
                    <a:pt x="482" y="1206"/>
                  </a:cubicBezTo>
                  <a:lnTo>
                    <a:pt x="482" y="1208"/>
                  </a:lnTo>
                  <a:cubicBezTo>
                    <a:pt x="108" y="1903"/>
                    <a:pt x="0" y="2601"/>
                    <a:pt x="185" y="2941"/>
                  </a:cubicBezTo>
                  <a:cubicBezTo>
                    <a:pt x="570" y="2913"/>
                    <a:pt x="1097" y="2435"/>
                    <a:pt x="1472" y="1733"/>
                  </a:cubicBezTo>
                  <a:cubicBezTo>
                    <a:pt x="1846" y="1038"/>
                    <a:pt x="1954" y="338"/>
                    <a:pt x="1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4674425" y="3037025"/>
              <a:ext cx="111900" cy="75200"/>
            </a:xfrm>
            <a:custGeom>
              <a:avLst/>
              <a:gdLst/>
              <a:ahLst/>
              <a:cxnLst/>
              <a:rect l="l" t="t" r="r" b="b"/>
              <a:pathLst>
                <a:path w="4476" h="3008" extrusionOk="0">
                  <a:moveTo>
                    <a:pt x="1924" y="0"/>
                  </a:moveTo>
                  <a:cubicBezTo>
                    <a:pt x="1473" y="0"/>
                    <a:pt x="975" y="91"/>
                    <a:pt x="431" y="273"/>
                  </a:cubicBezTo>
                  <a:cubicBezTo>
                    <a:pt x="151" y="365"/>
                    <a:pt x="1" y="667"/>
                    <a:pt x="95" y="945"/>
                  </a:cubicBezTo>
                  <a:cubicBezTo>
                    <a:pt x="139" y="1079"/>
                    <a:pt x="230" y="1182"/>
                    <a:pt x="343" y="1244"/>
                  </a:cubicBezTo>
                  <a:cubicBezTo>
                    <a:pt x="421" y="1286"/>
                    <a:pt x="509" y="1310"/>
                    <a:pt x="600" y="1310"/>
                  </a:cubicBezTo>
                  <a:cubicBezTo>
                    <a:pt x="655" y="1310"/>
                    <a:pt x="712" y="1301"/>
                    <a:pt x="767" y="1282"/>
                  </a:cubicBezTo>
                  <a:cubicBezTo>
                    <a:pt x="1203" y="1136"/>
                    <a:pt x="1588" y="1063"/>
                    <a:pt x="1919" y="1063"/>
                  </a:cubicBezTo>
                  <a:cubicBezTo>
                    <a:pt x="2255" y="1063"/>
                    <a:pt x="2537" y="1139"/>
                    <a:pt x="2761" y="1289"/>
                  </a:cubicBezTo>
                  <a:cubicBezTo>
                    <a:pt x="3339" y="1680"/>
                    <a:pt x="3397" y="2498"/>
                    <a:pt x="3397" y="2506"/>
                  </a:cubicBezTo>
                  <a:cubicBezTo>
                    <a:pt x="3414" y="2789"/>
                    <a:pt x="3651" y="3008"/>
                    <a:pt x="3931" y="3008"/>
                  </a:cubicBezTo>
                  <a:cubicBezTo>
                    <a:pt x="3940" y="3008"/>
                    <a:pt x="3949" y="3007"/>
                    <a:pt x="3959" y="3007"/>
                  </a:cubicBezTo>
                  <a:cubicBezTo>
                    <a:pt x="4251" y="2990"/>
                    <a:pt x="4475" y="2742"/>
                    <a:pt x="4460" y="2450"/>
                  </a:cubicBezTo>
                  <a:cubicBezTo>
                    <a:pt x="4457" y="2395"/>
                    <a:pt x="4381" y="1107"/>
                    <a:pt x="3366" y="415"/>
                  </a:cubicBezTo>
                  <a:cubicBezTo>
                    <a:pt x="2962" y="138"/>
                    <a:pt x="2479" y="0"/>
                    <a:pt x="192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4650925" y="3071025"/>
              <a:ext cx="109950" cy="70200"/>
            </a:xfrm>
            <a:custGeom>
              <a:avLst/>
              <a:gdLst/>
              <a:ahLst/>
              <a:cxnLst/>
              <a:rect l="l" t="t" r="r" b="b"/>
              <a:pathLst>
                <a:path w="4398" h="2808" extrusionOk="0">
                  <a:moveTo>
                    <a:pt x="1629" y="0"/>
                  </a:moveTo>
                  <a:cubicBezTo>
                    <a:pt x="1264" y="0"/>
                    <a:pt x="871" y="55"/>
                    <a:pt x="453" y="166"/>
                  </a:cubicBezTo>
                  <a:cubicBezTo>
                    <a:pt x="170" y="241"/>
                    <a:pt x="0" y="532"/>
                    <a:pt x="76" y="817"/>
                  </a:cubicBezTo>
                  <a:cubicBezTo>
                    <a:pt x="114" y="964"/>
                    <a:pt x="211" y="1080"/>
                    <a:pt x="335" y="1147"/>
                  </a:cubicBezTo>
                  <a:cubicBezTo>
                    <a:pt x="412" y="1190"/>
                    <a:pt x="500" y="1213"/>
                    <a:pt x="591" y="1213"/>
                  </a:cubicBezTo>
                  <a:cubicBezTo>
                    <a:pt x="635" y="1213"/>
                    <a:pt x="681" y="1208"/>
                    <a:pt x="726" y="1196"/>
                  </a:cubicBezTo>
                  <a:cubicBezTo>
                    <a:pt x="1054" y="1109"/>
                    <a:pt x="1354" y="1066"/>
                    <a:pt x="1625" y="1066"/>
                  </a:cubicBezTo>
                  <a:cubicBezTo>
                    <a:pt x="1999" y="1066"/>
                    <a:pt x="2318" y="1148"/>
                    <a:pt x="2580" y="1312"/>
                  </a:cubicBezTo>
                  <a:cubicBezTo>
                    <a:pt x="3161" y="1679"/>
                    <a:pt x="3298" y="2362"/>
                    <a:pt x="3299" y="2369"/>
                  </a:cubicBezTo>
                  <a:cubicBezTo>
                    <a:pt x="3344" y="2627"/>
                    <a:pt x="3567" y="2808"/>
                    <a:pt x="3820" y="2808"/>
                  </a:cubicBezTo>
                  <a:cubicBezTo>
                    <a:pt x="3851" y="2808"/>
                    <a:pt x="3883" y="2805"/>
                    <a:pt x="3914" y="2800"/>
                  </a:cubicBezTo>
                  <a:cubicBezTo>
                    <a:pt x="4203" y="2750"/>
                    <a:pt x="4397" y="2472"/>
                    <a:pt x="4347" y="2183"/>
                  </a:cubicBezTo>
                  <a:cubicBezTo>
                    <a:pt x="4340" y="2136"/>
                    <a:pt x="4140" y="1047"/>
                    <a:pt x="3164" y="423"/>
                  </a:cubicBezTo>
                  <a:cubicBezTo>
                    <a:pt x="2726" y="141"/>
                    <a:pt x="2212" y="0"/>
                    <a:pt x="1629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4388650" y="2693825"/>
              <a:ext cx="217350" cy="377150"/>
            </a:xfrm>
            <a:custGeom>
              <a:avLst/>
              <a:gdLst/>
              <a:ahLst/>
              <a:cxnLst/>
              <a:rect l="l" t="t" r="r" b="b"/>
              <a:pathLst>
                <a:path w="8694" h="15086" extrusionOk="0">
                  <a:moveTo>
                    <a:pt x="5539" y="0"/>
                  </a:moveTo>
                  <a:cubicBezTo>
                    <a:pt x="5467" y="0"/>
                    <a:pt x="5394" y="2"/>
                    <a:pt x="5321" y="5"/>
                  </a:cubicBezTo>
                  <a:cubicBezTo>
                    <a:pt x="5202" y="11"/>
                    <a:pt x="5082" y="20"/>
                    <a:pt x="4962" y="35"/>
                  </a:cubicBezTo>
                  <a:cubicBezTo>
                    <a:pt x="4785" y="55"/>
                    <a:pt x="4610" y="85"/>
                    <a:pt x="4434" y="125"/>
                  </a:cubicBezTo>
                  <a:cubicBezTo>
                    <a:pt x="3786" y="272"/>
                    <a:pt x="3178" y="544"/>
                    <a:pt x="2645" y="921"/>
                  </a:cubicBezTo>
                  <a:cubicBezTo>
                    <a:pt x="2559" y="983"/>
                    <a:pt x="2472" y="1047"/>
                    <a:pt x="2390" y="1115"/>
                  </a:cubicBezTo>
                  <a:cubicBezTo>
                    <a:pt x="2066" y="1377"/>
                    <a:pt x="1774" y="1682"/>
                    <a:pt x="1523" y="2023"/>
                  </a:cubicBezTo>
                  <a:cubicBezTo>
                    <a:pt x="1185" y="2482"/>
                    <a:pt x="902" y="2974"/>
                    <a:pt x="679" y="3490"/>
                  </a:cubicBezTo>
                  <a:cubicBezTo>
                    <a:pt x="635" y="3595"/>
                    <a:pt x="591" y="3701"/>
                    <a:pt x="552" y="3807"/>
                  </a:cubicBezTo>
                  <a:cubicBezTo>
                    <a:pt x="161" y="4840"/>
                    <a:pt x="0" y="5956"/>
                    <a:pt x="87" y="7076"/>
                  </a:cubicBezTo>
                  <a:cubicBezTo>
                    <a:pt x="94" y="7188"/>
                    <a:pt x="106" y="7300"/>
                    <a:pt x="120" y="7412"/>
                  </a:cubicBezTo>
                  <a:cubicBezTo>
                    <a:pt x="149" y="7654"/>
                    <a:pt x="191" y="7898"/>
                    <a:pt x="244" y="8139"/>
                  </a:cubicBezTo>
                  <a:cubicBezTo>
                    <a:pt x="443" y="9046"/>
                    <a:pt x="799" y="9884"/>
                    <a:pt x="1292" y="10629"/>
                  </a:cubicBezTo>
                  <a:cubicBezTo>
                    <a:pt x="1360" y="10732"/>
                    <a:pt x="1429" y="10832"/>
                    <a:pt x="1503" y="10929"/>
                  </a:cubicBezTo>
                  <a:cubicBezTo>
                    <a:pt x="2054" y="11679"/>
                    <a:pt x="2753" y="12323"/>
                    <a:pt x="3575" y="12833"/>
                  </a:cubicBezTo>
                  <a:cubicBezTo>
                    <a:pt x="3663" y="12889"/>
                    <a:pt x="3752" y="12942"/>
                    <a:pt x="3843" y="12994"/>
                  </a:cubicBezTo>
                  <a:cubicBezTo>
                    <a:pt x="3881" y="13015"/>
                    <a:pt x="3917" y="13036"/>
                    <a:pt x="3955" y="13056"/>
                  </a:cubicBezTo>
                  <a:lnTo>
                    <a:pt x="7660" y="15085"/>
                  </a:lnTo>
                  <a:cubicBezTo>
                    <a:pt x="7695" y="14793"/>
                    <a:pt x="7809" y="14445"/>
                    <a:pt x="7995" y="14098"/>
                  </a:cubicBezTo>
                  <a:cubicBezTo>
                    <a:pt x="8196" y="13721"/>
                    <a:pt x="8448" y="13413"/>
                    <a:pt x="8693" y="13224"/>
                  </a:cubicBezTo>
                  <a:lnTo>
                    <a:pt x="7960" y="12824"/>
                  </a:lnTo>
                  <a:cubicBezTo>
                    <a:pt x="7948" y="12839"/>
                    <a:pt x="7936" y="12857"/>
                    <a:pt x="7924" y="12874"/>
                  </a:cubicBezTo>
                  <a:cubicBezTo>
                    <a:pt x="7592" y="13330"/>
                    <a:pt x="7074" y="13578"/>
                    <a:pt x="6547" y="13578"/>
                  </a:cubicBezTo>
                  <a:cubicBezTo>
                    <a:pt x="6252" y="13578"/>
                    <a:pt x="5954" y="13500"/>
                    <a:pt x="5685" y="13337"/>
                  </a:cubicBezTo>
                  <a:cubicBezTo>
                    <a:pt x="2247" y="11259"/>
                    <a:pt x="11" y="9592"/>
                    <a:pt x="1429" y="4623"/>
                  </a:cubicBezTo>
                  <a:cubicBezTo>
                    <a:pt x="2251" y="1748"/>
                    <a:pt x="4039" y="1040"/>
                    <a:pt x="5603" y="1040"/>
                  </a:cubicBezTo>
                  <a:cubicBezTo>
                    <a:pt x="7123" y="1040"/>
                    <a:pt x="8430" y="1709"/>
                    <a:pt x="8430" y="1709"/>
                  </a:cubicBezTo>
                  <a:cubicBezTo>
                    <a:pt x="8513" y="1262"/>
                    <a:pt x="8299" y="794"/>
                    <a:pt x="7875" y="570"/>
                  </a:cubicBezTo>
                  <a:cubicBezTo>
                    <a:pt x="7150" y="193"/>
                    <a:pt x="6346" y="0"/>
                    <a:pt x="553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6D5BD36-1C52-D3E8-93B5-F50A542B8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50" y="297107"/>
            <a:ext cx="7713900" cy="707400"/>
          </a:xfrm>
        </p:spPr>
        <p:txBody>
          <a:bodyPr/>
          <a:lstStyle/>
          <a:p>
            <a:pPr algn="ctr"/>
            <a:r>
              <a:rPr lang="ar-SA" b="1" dirty="0">
                <a:latin typeface="Tajawal" panose="00000500000000000000" pitchFamily="2" charset="-78"/>
                <a:cs typeface="Tajawal" panose="00000500000000000000" pitchFamily="2" charset="-78"/>
              </a:rPr>
              <a:t>حل المشكلة</a:t>
            </a:r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F7039D89-0FBF-C2D6-6C14-029AAFB04A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40" t="31036" r="36695" b="31600"/>
          <a:stretch/>
        </p:blipFill>
        <p:spPr>
          <a:xfrm>
            <a:off x="669195" y="811577"/>
            <a:ext cx="7805609" cy="445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90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6D5BD36-1C52-D3E8-93B5-F50A542B8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50" y="297107"/>
            <a:ext cx="7713900" cy="707400"/>
          </a:xfrm>
        </p:spPr>
        <p:txBody>
          <a:bodyPr/>
          <a:lstStyle/>
          <a:p>
            <a:pPr algn="ctr"/>
            <a:r>
              <a:rPr lang="ar-SA" sz="3200" b="1" dirty="0">
                <a:latin typeface="Tajawal" panose="00000500000000000000" pitchFamily="2" charset="-78"/>
                <a:cs typeface="Tajawal" panose="00000500000000000000" pitchFamily="2" charset="-78"/>
              </a:rPr>
              <a:t>المكتبات والأدوات</a:t>
            </a:r>
            <a:endParaRPr lang="ar-SA" b="1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pic>
        <p:nvPicPr>
          <p:cNvPr id="12" name="صورة 11" descr="صورة تحتوي على الرسومات, لقطة شاشة, التصميم&#10;&#10;تم إنشاء الوصف تلقائياً">
            <a:extLst>
              <a:ext uri="{FF2B5EF4-FFF2-40B4-BE49-F238E27FC236}">
                <a16:creationId xmlns:a16="http://schemas.microsoft.com/office/drawing/2014/main" id="{6EC5EC6B-B8C8-F922-863F-9FAE90890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16" t="39329" r="38334" b="37926"/>
          <a:stretch/>
        </p:blipFill>
        <p:spPr>
          <a:xfrm>
            <a:off x="1033818" y="1977405"/>
            <a:ext cx="2198920" cy="1236598"/>
          </a:xfrm>
          <a:prstGeom prst="rect">
            <a:avLst/>
          </a:prstGeom>
        </p:spPr>
      </p:pic>
      <p:pic>
        <p:nvPicPr>
          <p:cNvPr id="14" name="صورة 13" descr="صورة تحتوي على قصاصة فنية, تعبيرات, مبتسم, رسوم متحركة&#10;&#10;تم إنشاء الوصف تلقائياً">
            <a:extLst>
              <a:ext uri="{FF2B5EF4-FFF2-40B4-BE49-F238E27FC236}">
                <a16:creationId xmlns:a16="http://schemas.microsoft.com/office/drawing/2014/main" id="{30D31226-0DE9-C110-A50E-C12E07FF6A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67" t="32741" r="38250" b="29333"/>
          <a:stretch/>
        </p:blipFill>
        <p:spPr>
          <a:xfrm>
            <a:off x="6780203" y="1977405"/>
            <a:ext cx="1535167" cy="1332212"/>
          </a:xfrm>
          <a:prstGeom prst="rect">
            <a:avLst/>
          </a:prstGeom>
        </p:spPr>
      </p:pic>
      <p:pic>
        <p:nvPicPr>
          <p:cNvPr id="20" name="صورة 19" descr="صورة تحتوي على الظلام, أسود, الفراغ/ الفضاء, ليل&#10;&#10;تم إنشاء الوصف تلقائياً">
            <a:extLst>
              <a:ext uri="{FF2B5EF4-FFF2-40B4-BE49-F238E27FC236}">
                <a16:creationId xmlns:a16="http://schemas.microsoft.com/office/drawing/2014/main" id="{401740FF-6C7C-D376-93C5-827F07A6E8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500" t="27444" r="36250" b="25107"/>
          <a:stretch/>
        </p:blipFill>
        <p:spPr>
          <a:xfrm>
            <a:off x="5217948" y="2080042"/>
            <a:ext cx="1130241" cy="1031324"/>
          </a:xfrm>
          <a:prstGeom prst="rect">
            <a:avLst/>
          </a:prstGeom>
        </p:spPr>
      </p:pic>
      <p:pic>
        <p:nvPicPr>
          <p:cNvPr id="22" name="صورة 21" descr="صورة تحتوي على لقطة شاشة&#10;&#10;تم إنشاء الوصف تلقائياً">
            <a:extLst>
              <a:ext uri="{FF2B5EF4-FFF2-40B4-BE49-F238E27FC236}">
                <a16:creationId xmlns:a16="http://schemas.microsoft.com/office/drawing/2014/main" id="{04663C47-8451-6031-88B9-39724A8D39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324" t="35696" r="40133" b="35696"/>
          <a:stretch/>
        </p:blipFill>
        <p:spPr>
          <a:xfrm>
            <a:off x="3321820" y="1937085"/>
            <a:ext cx="1535167" cy="133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1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63C5632-EC4A-0348-A40C-6C2DC51D6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50" y="294776"/>
            <a:ext cx="7713900" cy="707400"/>
          </a:xfrm>
        </p:spPr>
        <p:txBody>
          <a:bodyPr/>
          <a:lstStyle/>
          <a:p>
            <a:pPr algn="ctr"/>
            <a:r>
              <a:rPr lang="ar-SA" sz="3200" b="1" dirty="0">
                <a:latin typeface="Tajawal" panose="00000500000000000000" pitchFamily="2" charset="-78"/>
                <a:cs typeface="Tajawal" panose="00000500000000000000" pitchFamily="2" charset="-78"/>
              </a:rPr>
              <a:t>نتيجة دقة عَون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26E2457E-7C1A-0263-C34F-B22D141CA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050" y="1390007"/>
            <a:ext cx="7713900" cy="1035930"/>
          </a:xfrm>
        </p:spPr>
        <p:txBody>
          <a:bodyPr/>
          <a:lstStyle/>
          <a:p>
            <a:pPr marL="139700" indent="0" algn="ctr" rtl="1">
              <a:buNone/>
            </a:pPr>
            <a:r>
              <a:rPr lang="ar-SA" sz="2400" dirty="0">
                <a:latin typeface="Tajawal" panose="00000500000000000000" pitchFamily="2" charset="-78"/>
                <a:cs typeface="Tajawal" panose="00000500000000000000" pitchFamily="2" charset="-78"/>
              </a:rPr>
              <a:t>بعد عدة اختبارات للمساعد الذكي عَون على مواد وأنظمة العمل السعودي، تصل دقة المساعد عَون الى نسبة:</a:t>
            </a: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E29A03E2-6A12-6476-7E8A-FA0275F78569}"/>
              </a:ext>
            </a:extLst>
          </p:cNvPr>
          <p:cNvSpPr txBox="1"/>
          <p:nvPr/>
        </p:nvSpPr>
        <p:spPr>
          <a:xfrm>
            <a:off x="3245005" y="2699677"/>
            <a:ext cx="2653990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6600" dirty="0">
                <a:latin typeface="Tajawal" panose="00000500000000000000" pitchFamily="2" charset="-78"/>
                <a:cs typeface="Tajawal" panose="00000500000000000000" pitchFamily="2" charset="-78"/>
              </a:rPr>
              <a:t>٨٦</a:t>
            </a:r>
            <a:r>
              <a:rPr lang="en-US" sz="6600" dirty="0">
                <a:latin typeface="Tajawal" panose="00000500000000000000" pitchFamily="2" charset="-78"/>
                <a:cs typeface="Tajawal" panose="00000500000000000000" pitchFamily="2" charset="-78"/>
              </a:rPr>
              <a:t>.</a:t>
            </a:r>
            <a:r>
              <a:rPr lang="ar-SA" sz="6600" dirty="0">
                <a:latin typeface="Tajawal" panose="00000500000000000000" pitchFamily="2" charset="-78"/>
                <a:cs typeface="Tajawal" panose="00000500000000000000" pitchFamily="2" charset="-78"/>
              </a:rPr>
              <a:t>١٧%</a:t>
            </a:r>
            <a:endParaRPr lang="ar-SA" sz="6600" dirty="0"/>
          </a:p>
        </p:txBody>
      </p:sp>
    </p:spTree>
    <p:extLst>
      <p:ext uri="{BB962C8B-B14F-4D97-AF65-F5344CB8AC3E}">
        <p14:creationId xmlns:p14="http://schemas.microsoft.com/office/powerpoint/2010/main" val="1812014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E97CFB6-1D53-ADCE-D7DF-6237752DD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50" y="268300"/>
            <a:ext cx="7713900" cy="707400"/>
          </a:xfrm>
        </p:spPr>
        <p:txBody>
          <a:bodyPr/>
          <a:lstStyle/>
          <a:p>
            <a:pPr algn="ctr"/>
            <a:r>
              <a:rPr lang="ar-SA" sz="4000" b="1" dirty="0">
                <a:latin typeface="Tajawal" panose="00000500000000000000" pitchFamily="2" charset="-78"/>
                <a:cs typeface="Tajawal" panose="00000500000000000000" pitchFamily="2" charset="-78"/>
              </a:rPr>
              <a:t>استعراض وتجربة عَون</a:t>
            </a:r>
            <a:endParaRPr lang="ar-SA" sz="4000" b="1" dirty="0"/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F7E43123-658A-2E15-2815-F7444BC21141}"/>
              </a:ext>
            </a:extLst>
          </p:cNvPr>
          <p:cNvSpPr txBox="1"/>
          <p:nvPr/>
        </p:nvSpPr>
        <p:spPr>
          <a:xfrm>
            <a:off x="527463" y="1971585"/>
            <a:ext cx="8089073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342900" indent="-342900" algn="r" rtl="1">
              <a:buAutoNum type="arabicPeriod"/>
            </a:pPr>
            <a:r>
              <a:rPr lang="ar-SA" sz="1800" dirty="0">
                <a:latin typeface="Tajawal" panose="00000500000000000000" pitchFamily="2" charset="-78"/>
                <a:cs typeface="Tajawal" panose="00000500000000000000" pitchFamily="2" charset="-78"/>
              </a:rPr>
              <a:t>انفصلت على المادة 80 من نظام العمل، هل تسقط حقوقي كامله؟</a:t>
            </a:r>
          </a:p>
          <a:p>
            <a:pPr marL="342900" indent="-342900" algn="r" rtl="1">
              <a:buAutoNum type="arabicPeriod"/>
            </a:pPr>
            <a:r>
              <a:rPr lang="ar-SA" sz="1800" dirty="0">
                <a:latin typeface="Tajawal" panose="00000500000000000000" pitchFamily="2" charset="-78"/>
                <a:cs typeface="Tajawal" panose="00000500000000000000" pitchFamily="2" charset="-78"/>
              </a:rPr>
              <a:t>هل يقدر صاحب العمل ان يجبر العامل على الدوام في اجازة اليوم الوطني ولا لا؟</a:t>
            </a:r>
          </a:p>
          <a:p>
            <a:pPr marL="342900" indent="-342900" algn="r" rtl="1">
              <a:buAutoNum type="arabicPeriod"/>
            </a:pPr>
            <a:r>
              <a:rPr lang="ar-SA" sz="1800" dirty="0">
                <a:latin typeface="Tajawal" panose="00000500000000000000" pitchFamily="2" charset="-78"/>
                <a:cs typeface="Tajawal" panose="00000500000000000000" pitchFamily="2" charset="-78"/>
              </a:rPr>
              <a:t>في حال مدد مديري فترة التجربة بعد انتهائها، ما هو الاجراء الذي ينبغي علي فعله؟</a:t>
            </a:r>
          </a:p>
          <a:p>
            <a:pPr marL="342900" indent="-342900" algn="r" rtl="1">
              <a:buAutoNum type="arabicPeriod"/>
            </a:pPr>
            <a:endParaRPr lang="ar-SA" sz="1800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3525393"/>
      </p:ext>
    </p:extLst>
  </p:cSld>
  <p:clrMapOvr>
    <a:masterClrMapping/>
  </p:clrMapOvr>
</p:sld>
</file>

<file path=ppt/theme/theme1.xml><?xml version="1.0" encoding="utf-8"?>
<a:theme xmlns:a="http://schemas.openxmlformats.org/drawingml/2006/main" name="Artificial Intelligence by Slidesgo">
  <a:themeElements>
    <a:clrScheme name="Simple Light">
      <a:dk1>
        <a:srgbClr val="333746"/>
      </a:dk1>
      <a:lt1>
        <a:srgbClr val="5B627D"/>
      </a:lt1>
      <a:dk2>
        <a:srgbClr val="C8D3F4"/>
      </a:dk2>
      <a:lt2>
        <a:srgbClr val="E6E9F8"/>
      </a:lt2>
      <a:accent1>
        <a:srgbClr val="6D6AF7"/>
      </a:accent1>
      <a:accent2>
        <a:srgbClr val="EDBBD8"/>
      </a:accent2>
      <a:accent3>
        <a:srgbClr val="E67CB9"/>
      </a:accent3>
      <a:accent4>
        <a:srgbClr val="FFFFFF"/>
      </a:accent4>
      <a:accent5>
        <a:srgbClr val="FFFFFF"/>
      </a:accent5>
      <a:accent6>
        <a:srgbClr val="FFFFFF"/>
      </a:accent6>
      <a:hlink>
        <a:srgbClr val="33374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2799</TotalTime>
  <Words>191</Words>
  <Application>Microsoft Office PowerPoint</Application>
  <PresentationFormat>On-screen Show (16:9)</PresentationFormat>
  <Paragraphs>33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Bebas Neue</vt:lpstr>
      <vt:lpstr>Tajawal</vt:lpstr>
      <vt:lpstr>Golos Text Medium</vt:lpstr>
      <vt:lpstr>Golos Text</vt:lpstr>
      <vt:lpstr>Arial</vt:lpstr>
      <vt:lpstr>Artificial Intelligence by Slidesgo</vt:lpstr>
      <vt:lpstr>PowerPoint Presentation</vt:lpstr>
      <vt:lpstr>1</vt:lpstr>
      <vt:lpstr>ماهي المشكلة؟</vt:lpstr>
      <vt:lpstr>ماهي المشكلة؟</vt:lpstr>
      <vt:lpstr>من هو عَون؟</vt:lpstr>
      <vt:lpstr>حل المشكلة</vt:lpstr>
      <vt:lpstr>المكتبات والأدوات</vt:lpstr>
      <vt:lpstr>نتيجة دقة عَون</vt:lpstr>
      <vt:lpstr>استعراض وتجربة عَون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ABDULMHSEN ALBAREED</dc:creator>
  <cp:lastModifiedBy>RAYAN ABDULRAZAQ SAMEER ALOUFI</cp:lastModifiedBy>
  <cp:revision>18</cp:revision>
  <dcterms:modified xsi:type="dcterms:W3CDTF">2023-09-13T16:35:02Z</dcterms:modified>
</cp:coreProperties>
</file>