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76" r:id="rId4"/>
    <p:sldId id="260" r:id="rId5"/>
    <p:sldId id="271" r:id="rId6"/>
    <p:sldId id="275" r:id="rId7"/>
    <p:sldId id="272" r:id="rId8"/>
    <p:sldId id="274" r:id="rId9"/>
    <p:sldId id="273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Golos Text" panose="020B0604020202020204" charset="0"/>
      <p:regular r:id="rId13"/>
      <p:bold r:id="rId14"/>
    </p:embeddedFont>
    <p:embeddedFont>
      <p:font typeface="Golos Text Medium" panose="020B0604020202020204" charset="0"/>
      <p:regular r:id="rId15"/>
      <p:bold r:id="rId16"/>
    </p:embeddedFont>
    <p:embeddedFont>
      <p:font typeface="Tajawal" panose="00000500000000000000" pitchFamily="2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5DC0F-40F4-4A25-8521-3F08DE4BF5C3}" v="15" dt="2023-09-13T08:51:18.505"/>
  </p1510:revLst>
</p1510:revInfo>
</file>

<file path=ppt/tableStyles.xml><?xml version="1.0" encoding="utf-8"?>
<a:tblStyleLst xmlns:a="http://schemas.openxmlformats.org/drawingml/2006/main" def="{82EA72FE-1574-41B1-89ED-A44CF3818C3E}">
  <a:tblStyle styleId="{82EA72FE-1574-41B1-89ED-A44CF3818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MHSEN ALBAREED" userId="6b8da9e25b41be7e" providerId="LiveId" clId="{DFD5DC0F-40F4-4A25-8521-3F08DE4BF5C3}"/>
    <pc:docChg chg="undo custSel addSld modSld sldOrd">
      <pc:chgData name="ABDULMHSEN ALBAREED" userId="6b8da9e25b41be7e" providerId="LiveId" clId="{DFD5DC0F-40F4-4A25-8521-3F08DE4BF5C3}" dt="2023-09-13T08:55:04.305" v="825" actId="1076"/>
      <pc:docMkLst>
        <pc:docMk/>
      </pc:docMkLst>
      <pc:sldChg chg="addSp modSp mod">
        <pc:chgData name="ABDULMHSEN ALBAREED" userId="6b8da9e25b41be7e" providerId="LiveId" clId="{DFD5DC0F-40F4-4A25-8521-3F08DE4BF5C3}" dt="2023-09-12T16:39:50.065" v="233" actId="27107"/>
        <pc:sldMkLst>
          <pc:docMk/>
          <pc:sldMk cId="0" sldId="256"/>
        </pc:sldMkLst>
        <pc:spChg chg="mod">
          <ac:chgData name="ABDULMHSEN ALBAREED" userId="6b8da9e25b41be7e" providerId="LiveId" clId="{DFD5DC0F-40F4-4A25-8521-3F08DE4BF5C3}" dt="2023-09-12T16:29:19.802" v="107" actId="1076"/>
          <ac:spMkLst>
            <pc:docMk/>
            <pc:sldMk cId="0" sldId="256"/>
            <ac:spMk id="4" creationId="{B366CA33-7591-0D56-8D00-BC953BCAE92E}"/>
          </ac:spMkLst>
        </pc:spChg>
        <pc:spChg chg="mod">
          <ac:chgData name="ABDULMHSEN ALBAREED" userId="6b8da9e25b41be7e" providerId="LiveId" clId="{DFD5DC0F-40F4-4A25-8521-3F08DE4BF5C3}" dt="2023-09-12T16:39:50.065" v="233" actId="27107"/>
          <ac:spMkLst>
            <pc:docMk/>
            <pc:sldMk cId="0" sldId="256"/>
            <ac:spMk id="5" creationId="{C7A4BF3F-B636-A32B-888D-F881EF6A545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9" creationId="{E55C05ED-350F-24C1-2F25-B724615E9F0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0" creationId="{1CB1193E-9034-79F8-D3A8-BF29505EA30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1" creationId="{AE2F9B26-3750-1963-A8FB-0B989680200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2" creationId="{8342BAB3-0821-1C5D-2196-26733126E22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3" creationId="{C286C923-EC4F-2723-88AA-6B8D5851386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4" creationId="{27DCB3CD-4865-B9F8-F85B-0E2F849F1D0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5" creationId="{05BCD468-324D-C469-542A-D6BD56E0028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6" creationId="{7F9A5C26-8EC4-CBEE-80AC-63DDEE3AE45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7" creationId="{5DD08AA6-20CB-F9F3-A92A-3D2E25FB456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" creationId="{D89456CF-65CA-332E-C214-738779E9920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" creationId="{16D1B586-38D4-5611-32EB-7CBA6D5168D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0" creationId="{68779346-8AF9-0573-8B12-62C75A7B4BD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1" creationId="{0A0168BD-1616-C180-A1D3-412DDD1EACE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2" creationId="{8396B591-2553-19F1-E3DC-271F19416B5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3" creationId="{B326CD9B-D890-7468-B323-C462A58C699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4" creationId="{9D9FCF28-7A96-803D-1F07-D377A89D332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5" creationId="{7F186E23-8541-2745-3EBA-0D20B91BE16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6" creationId="{377331D9-83AF-067A-EA2F-AEEC94264CA0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7" creationId="{D762D2C1-D2DD-1A37-91C1-3104F4B5993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8" creationId="{523F0361-9FAF-9F65-EEED-404A9098389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9" creationId="{01C328E3-BC90-D14F-269A-1CD75BBF60E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0" creationId="{4162E6EB-865C-9773-4384-60B00C708A8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1" creationId="{A9AA2AAB-732F-EDB6-69DA-8BBFE1E3793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2" creationId="{B58810C0-4E58-A4F3-E819-62D495882FA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3" creationId="{A5853F67-8171-7FFA-E474-8788CD8257B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4" creationId="{0FAEDB30-030F-9F90-7F53-94C76E2F40F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5" creationId="{F5005147-9171-BE36-9D59-669A2E77EE4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6" creationId="{28846A4A-BE3C-0EED-0268-5077792CE7A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7" creationId="{C8407988-5F80-7A78-C0D9-86B2F911596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8" creationId="{66909F5A-AC38-C7A0-5755-89087307031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39" creationId="{A5ED1640-BC9F-8FBF-8432-32B2CB19147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0" creationId="{63887558-49A0-B642-EE9D-892C0F3C63D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1" creationId="{BA0EB3A0-7655-0E27-9A63-2443206D74A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2" creationId="{E5C81644-6E0D-A072-E89B-5A059060D73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3" creationId="{C5896E66-55F1-426B-22E2-99C5ED26B89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4" creationId="{CBEDB321-318C-98A5-89C8-36E40566330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5" creationId="{490C69EF-E21F-A639-70FB-F1845D53AD2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6" creationId="{148D0C0E-4EA1-6775-0C86-A0EBC7A0297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7" creationId="{89AE0E34-C5E3-7D5A-86DA-9D489AB301B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8" creationId="{AFFF444E-26A8-E736-5EE3-84C7D2AB3CC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49" creationId="{E4850F57-4F23-8DCA-8C12-436984E05BB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0" creationId="{F6CF53BE-031E-C4CD-8F9B-11E090AC093D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1" creationId="{085F4F10-355B-1C9F-4647-53855720280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2" creationId="{DE1FD506-33B2-872B-88F7-6457806E938F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3" creationId="{38ED7CF3-2A00-5C58-C019-B2B56F6BAE7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4" creationId="{7D05F095-01E5-71EC-1B75-0324A36399B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5" creationId="{2E42B041-C074-C451-DACC-B0880B7092D5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6" creationId="{9969C16A-8F73-5428-7959-CCC27E13A75F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7" creationId="{11236816-539E-3123-E482-BB918886248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8" creationId="{317A24B1-7C20-79ED-6559-283CBC8A9C5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59" creationId="{BCFFA2D2-F70C-2E33-6F79-5AE47DF4B9CF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0" creationId="{937C6A61-036B-9FD5-42E3-E151F832940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1" creationId="{E2C21157-C794-3DD9-EAA1-381874A8F7D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2" creationId="{56CDDBEA-7922-2E2F-6413-DAA61BB7575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3" creationId="{F385334F-C7FF-02E5-6997-F6BF0EA919B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4" creationId="{476E491A-56F4-3E25-5D8D-C540DC3F458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5" creationId="{8F336D0D-7309-75F7-743F-0D1620DCB130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6" creationId="{D91BC81C-8B34-B716-A4E2-39AFA195DC8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7" creationId="{8FA95870-548F-4AD4-6326-E54E0ADA49D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8" creationId="{05D9EB93-F15B-BE30-C210-51A04BEB08B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69" creationId="{CD2768A4-8D29-E7B7-A4B5-A5D9A4759A0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0" creationId="{08F9B04E-73DE-F62A-3384-ED1B5389750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1" creationId="{49B1EE96-9739-D305-94D1-041DA61149C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2" creationId="{63B4DE90-381B-722E-946A-6C5BE68B3454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3" creationId="{1CB77E5D-0700-8CB6-719D-01FFC937579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4" creationId="{F4143673-4488-68BB-F448-2C66AE18970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5" creationId="{F4D8840E-9EFD-B684-C0AB-3B650231835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7" creationId="{E4BB9222-2F6E-3084-DAE7-E13D4C797FC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8" creationId="{2037837A-F288-8C30-D627-A1E20E82AFC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79" creationId="{FAE8BD23-82B1-0C16-2B29-A9F7162C574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80" creationId="{6F90B7ED-5D95-0F95-3ADB-E83D389541C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81" creationId="{A741C28B-FC6C-8AF5-C9AB-172F72AD32F8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5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7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8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1.202" v="98" actId="948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5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7:04.791" v="82" actId="782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0" creationId="{9255B028-C807-D84C-988E-2D2BB546968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1" creationId="{BD918D9C-557D-0C07-6AC5-80244E341FB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2" creationId="{B340D365-E90F-AE7D-C7AB-F4EA47F43933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3" creationId="{9FA0CDA4-7F70-3E30-B3AC-56AB64DF6F5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4" creationId="{FE1F0A80-DEBF-B3E7-7F17-7A42423154A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5" creationId="{108DD326-C44A-0693-72D0-35CCDF3BE16A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6" creationId="{F16EEFEA-28D7-965F-07DA-BAEE76B5F5D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8" creationId="{FABA9652-386D-DA0E-D600-AC7AEF1573AE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89" creationId="{4A1C6ADB-4C39-9308-8F92-5DD786A47EA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0" creationId="{835F9ECF-2D35-548E-4776-EB261BD7A4F7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1" creationId="{E0B70C84-5E7F-7A38-8A93-6658F2F5733C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2" creationId="{8122E2E8-184E-5559-ABE9-7A63DC549AB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3" creationId="{9549CCA5-C22B-BE91-9813-AC34AE2461A1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5" creationId="{7A639E9A-8187-19F6-75E4-0FF9959F5F68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6" creationId="{FE097579-DEDA-A332-18E0-E0DFB46F8DF6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7" creationId="{B86CD092-2D68-47C1-D734-297B12ACB4DB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8" creationId="{FBF79731-5DA2-0EEA-F591-912A23249092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199" creationId="{8451C299-2CEC-CA7B-6C90-FDAF01D22729}"/>
          </ac:spMkLst>
        </pc:spChg>
        <pc:spChg chg="mod">
          <ac:chgData name="ABDULMHSEN ALBAREED" userId="6b8da9e25b41be7e" providerId="LiveId" clId="{DFD5DC0F-40F4-4A25-8521-3F08DE4BF5C3}" dt="2023-09-12T16:28:42.373" v="101" actId="571"/>
          <ac:spMkLst>
            <pc:docMk/>
            <pc:sldMk cId="0" sldId="256"/>
            <ac:spMk id="200" creationId="{F21E6F14-152B-6DB1-F1C6-56F8E26F44F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2" creationId="{9EB14E9B-A219-5411-9354-A9467BF33AA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3" creationId="{C53DF6F3-5120-9E90-F192-9C87725E5B8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4" creationId="{77EEB0E8-1CD0-DEDF-59A2-326EFB38824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5" creationId="{D2CFE0CE-F4FE-321C-1C84-9BDDDFCDCDD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6" creationId="{8B4B99B8-A412-61B4-7DE9-AA7C8E20AAB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7" creationId="{AC8EAE4C-CF60-DC28-2F4B-52F7426F917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8" creationId="{5F79DF93-9B51-DAD3-281F-81B8B89C9F3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09" creationId="{BB38BE39-2836-AE2D-CB32-927751825CA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0" creationId="{2911AF2A-8D70-97ED-B94A-607FCE03AF2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1" creationId="{7490736E-9A4E-0CA0-4AC3-19E54C3E700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2" creationId="{8981D10C-CAF2-1E1A-F43D-1433B307234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3" creationId="{9AE36EDA-3B88-1A3F-5FDE-3F4C5706534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4" creationId="{7B452E6A-8F16-CF05-F9B0-27F399DB9C7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5" creationId="{04427A12-2954-4979-CF17-517EE8B93C3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6" creationId="{15408D79-E76C-EA06-B7C5-59F5AF160A7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7" creationId="{2541C71A-067D-A3D7-6EAC-8CA1BC946D2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8" creationId="{2AF24B5C-A954-93DF-7F74-8D473A25DEE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19" creationId="{3CD9DD9C-9795-1FE2-B3B1-E950C58B1466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0" creationId="{850CD3CF-8E42-7354-91DE-F595FDEA6E5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1" creationId="{CD3F6ABB-FAC6-FE6C-E876-5E7F3D1AA4A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2" creationId="{BFBDEE39-6DBA-6253-B7D6-728EC37BBA4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3" creationId="{791AF6D1-6578-8CD4-DF5E-2642F7A1C92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4" creationId="{556BDD82-66B9-38DE-BAB6-DF5C06A63F8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5" creationId="{BA07FBA1-0EF2-8B46-121B-929B14BB78A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6" creationId="{BA470E18-B4F6-8F7A-E172-F0FCAAD61BF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7" creationId="{51012E5F-C4AD-1E38-6156-9A329183D54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8" creationId="{700DF25D-8029-0864-E3ED-EBEAABB3AF1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29" creationId="{673D9BCF-84E0-A561-6680-B5713AA4B77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0" creationId="{D5C1558F-0C08-05DF-8D29-685804A671D2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1" creationId="{4ED3EA0A-219F-578F-D19F-08F8EBA8428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2" creationId="{F275C084-C559-DAAC-E975-A8FA7443698C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3" creationId="{21419D81-0B0B-9592-D6AF-30A3A881755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4" creationId="{0502956F-44CC-B713-2DA4-2F7B009D971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5" creationId="{4FC1FE3A-174B-E0DD-743D-BEF6B44D9AD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6" creationId="{647602B6-4990-2F97-7DDC-ECB2C382F18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7" creationId="{FC2A7422-D1DA-6403-98A5-CD2C223912F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8" creationId="{0E134944-9644-5475-6E14-F75199B55B5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39" creationId="{2C73A500-E082-0A2F-C93B-8C74043E386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0" creationId="{9C9C41EC-EDAB-ACD0-D6EA-15805AD7522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1" creationId="{CC31996D-6D9D-5EEA-B18C-E835F5632BA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2" creationId="{CF42B08E-A0E8-0580-A6A8-9E9543D2660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3" creationId="{B692C04F-3BB2-34A3-E113-054066FD7E22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4" creationId="{8CFDB1D9-21ED-F488-16A9-5526635F2CF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5" creationId="{4949E95F-B491-2F8C-674E-8F582BF18B9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6" creationId="{AC814468-00FE-C7A1-96C5-904538BF4A3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7" creationId="{9A2D1464-F2BD-E72D-F345-753505F6413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8" creationId="{E44B6D56-E45D-775B-EC6D-B27EF4876A8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49" creationId="{A6E9DBC9-065A-885B-570D-F313C5EDE55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0" creationId="{479A1BCE-41F2-E903-CB44-7B1DCB9741A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1" creationId="{98280EC2-66D0-FCAF-EA56-DBDA33F2161F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2" creationId="{E1717AFF-FCD1-9598-9F1C-E41CF61B656C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3" creationId="{6433C696-8095-5BC9-3E1D-7EDA9569670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4" creationId="{7A1A35FB-D6AE-9998-747D-F8E3CE71665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5" creationId="{7EBCA4C2-4B91-EA73-62E6-BA50898EED3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6" creationId="{6C2C395B-45D2-5C91-44C4-8527C5FB92D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7" creationId="{77C1C036-1113-C826-FDFD-364E8BD3017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8" creationId="{A88F96C9-306A-5C02-838F-ED3BAE59881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59" creationId="{F4AA1C21-21FE-E3C2-0DFB-EF4E62AB098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0" creationId="{A4C0B672-B981-9D5F-539B-8E3063713C6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1" creationId="{343A0231-B5AB-5A43-4E8C-441448E5AF3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2" creationId="{0033B071-2F09-CEEC-F896-D3DB4020FFB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3" creationId="{E145C5C5-E4E1-C72A-DD2E-B0B4045BDE1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4" creationId="{4C3EC2EB-00D9-A142-A6F4-B9A8D7C581F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5" creationId="{B871E616-5DB6-503B-CD78-F785B2FA173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6" creationId="{6517BE70-D1D7-71AF-AA9C-C32D6D5B24E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7" creationId="{B18FBE87-F8E2-48C5-BF0A-6CCD9004F7B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68" creationId="{0296FBC5-B444-0CD8-D091-3EA16F19C532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0" creationId="{3C2B0A79-B084-6278-DDCE-7E4A8719C11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1" creationId="{0E756A35-8DC2-1A67-4A8D-F74DE0D4742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2" creationId="{3347A047-B400-6B0A-C597-B31696F85583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3" creationId="{92B5197E-DDD3-5BB3-B342-5986F4F2F6D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4" creationId="{93CB1F96-2C22-4579-9D5C-60466C43DA1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5" creationId="{FDE4032E-1878-0775-93A6-5C9F9682024F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6" creationId="{08483D17-099E-38A9-ED7B-D79D74B92C5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7" creationId="{5B42FE01-6AA8-EAC1-0432-877B6730E60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8" creationId="{63F9FF58-CE65-4DD0-AC7A-25983DEACE9D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79" creationId="{73276940-3059-B245-158D-76147C9264DF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0" creationId="{25B78B5A-E9A1-0F7F-BC94-EC6A53F68DF5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1" creationId="{539615EE-7F42-CB0C-E033-C251829671E9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3" creationId="{EA895F8B-7F5D-BB8A-072C-C2855FA08EAC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4" creationId="{D8B89EDA-724F-1388-0236-FF17848DD93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5" creationId="{613C74BE-951C-76B4-2FAD-8728C14A918A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6" creationId="{66110E07-D7EB-71C4-B205-50C7F9C93218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7" creationId="{6FC7A6B4-E457-D460-24E0-D99CAF72F73B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88" creationId="{7241171F-7DF9-16B3-FBD5-8150DE399E5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0" creationId="{8E757A2D-24D0-5AA0-A3DD-695CEED680BE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1" creationId="{15020788-1A0B-157F-9D3E-381E54822457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2" creationId="{085043C4-D56C-500E-A564-9F5E5C423444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3" creationId="{DC09721B-6A5E-A1EC-137D-0FD126E0DB00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4" creationId="{F465F35E-D227-CC28-CE96-452B8A3F4D91}"/>
          </ac:spMkLst>
        </pc:spChg>
        <pc:spChg chg="mod">
          <ac:chgData name="ABDULMHSEN ALBAREED" userId="6b8da9e25b41be7e" providerId="LiveId" clId="{DFD5DC0F-40F4-4A25-8521-3F08DE4BF5C3}" dt="2023-09-12T16:28:56.991" v="103" actId="571"/>
          <ac:spMkLst>
            <pc:docMk/>
            <pc:sldMk cId="0" sldId="256"/>
            <ac:spMk id="295" creationId="{7F04CA87-29AB-6CED-2E40-6FE2A96C0727}"/>
          </ac:spMkLst>
        </pc:s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8" creationId="{B0445548-48C6-E910-6A89-27DC0600E8EF}"/>
          </ac:grpSpMkLst>
        </pc:gr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76" creationId="{8B32FBEE-878B-6AA4-F8C5-832BA6D2A8E2}"/>
          </ac:grpSpMkLst>
        </pc:grpChg>
        <pc:grpChg chg="mod">
          <ac:chgData name="ABDULMHSEN ALBAREED" userId="6b8da9e25b41be7e" providerId="LiveId" clId="{DFD5DC0F-40F4-4A25-8521-3F08DE4BF5C3}" dt="2023-09-12T16:31:50.303" v="144" actId="196"/>
          <ac:grpSpMkLst>
            <pc:docMk/>
            <pc:sldMk cId="0" sldId="256"/>
            <ac:grpSpMk id="84" creationId="{00000000-0000-0000-0000-000000000000}"/>
          </ac:grpSpMkLst>
        </pc:grpChg>
        <pc:grpChg chg="mod">
          <ac:chgData name="ABDULMHSEN ALBAREED" userId="6b8da9e25b41be7e" providerId="LiveId" clId="{DFD5DC0F-40F4-4A25-8521-3F08DE4BF5C3}" dt="2023-09-12T16:31:10.362" v="137" actId="1076"/>
          <ac:grpSpMkLst>
            <pc:docMk/>
            <pc:sldMk cId="0" sldId="256"/>
            <ac:grpSpMk id="152" creationId="{00000000-0000-0000-0000-000000000000}"/>
          </ac:grpSpMkLst>
        </pc:grpChg>
        <pc:grpChg chg="mod">
          <ac:chgData name="ABDULMHSEN ALBAREED" userId="6b8da9e25b41be7e" providerId="LiveId" clId="{DFD5DC0F-40F4-4A25-8521-3F08DE4BF5C3}" dt="2023-09-12T16:31:27.878" v="140" actId="1076"/>
          <ac:grpSpMkLst>
            <pc:docMk/>
            <pc:sldMk cId="0" sldId="256"/>
            <ac:grpSpMk id="165" creationId="{00000000-0000-0000-0000-000000000000}"/>
          </ac:grpSpMkLst>
        </pc:grpChg>
        <pc:grpChg chg="mod">
          <ac:chgData name="ABDULMHSEN ALBAREED" userId="6b8da9e25b41be7e" providerId="LiveId" clId="{DFD5DC0F-40F4-4A25-8521-3F08DE4BF5C3}" dt="2023-09-12T16:31:30.586" v="141" actId="1076"/>
          <ac:grpSpMkLst>
            <pc:docMk/>
            <pc:sldMk cId="0" sldId="256"/>
            <ac:grpSpMk id="172" creationId="{00000000-0000-0000-0000-000000000000}"/>
          </ac:grpSpMkLst>
        </pc:gr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187" creationId="{A0E4E802-27F0-2A72-78DD-C5B908F5B962}"/>
          </ac:grpSpMkLst>
        </pc:grpChg>
        <pc:grpChg chg="add mod">
          <ac:chgData name="ABDULMHSEN ALBAREED" userId="6b8da9e25b41be7e" providerId="LiveId" clId="{DFD5DC0F-40F4-4A25-8521-3F08DE4BF5C3}" dt="2023-09-12T16:28:42.373" v="101" actId="571"/>
          <ac:grpSpMkLst>
            <pc:docMk/>
            <pc:sldMk cId="0" sldId="256"/>
            <ac:grpSpMk id="194" creationId="{72A97235-C7BB-65E4-42D7-97ECA86406AC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01" creationId="{37EE95F8-D146-C5BB-B6F4-5DE033CEC5A8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69" creationId="{7B4746F9-4C15-7DA1-0C47-341122677C52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82" creationId="{E44B9E23-63A5-2424-5158-ECD31A8460C4}"/>
          </ac:grpSpMkLst>
        </pc:grpChg>
        <pc:grpChg chg="add mod">
          <ac:chgData name="ABDULMHSEN ALBAREED" userId="6b8da9e25b41be7e" providerId="LiveId" clId="{DFD5DC0F-40F4-4A25-8521-3F08DE4BF5C3}" dt="2023-09-12T16:28:56.991" v="103" actId="571"/>
          <ac:grpSpMkLst>
            <pc:docMk/>
            <pc:sldMk cId="0" sldId="256"/>
            <ac:grpSpMk id="289" creationId="{02799DF5-0402-563B-2203-99DE10B7C720}"/>
          </ac:grpSpMkLst>
        </pc:grpChg>
        <pc:picChg chg="mod">
          <ac:chgData name="ABDULMHSEN ALBAREED" userId="6b8da9e25b41be7e" providerId="LiveId" clId="{DFD5DC0F-40F4-4A25-8521-3F08DE4BF5C3}" dt="2023-09-12T16:30:53.113" v="129" actId="1076"/>
          <ac:picMkLst>
            <pc:docMk/>
            <pc:sldMk cId="0" sldId="256"/>
            <ac:picMk id="3" creationId="{273E3EAB-074F-EF29-5A67-7AA70B6FAD01}"/>
          </ac:picMkLst>
        </pc:picChg>
        <pc:picChg chg="mod">
          <ac:chgData name="ABDULMHSEN ALBAREED" userId="6b8da9e25b41be7e" providerId="LiveId" clId="{DFD5DC0F-40F4-4A25-8521-3F08DE4BF5C3}" dt="2023-09-12T16:28:15.159" v="93" actId="1076"/>
          <ac:picMkLst>
            <pc:docMk/>
            <pc:sldMk cId="0" sldId="256"/>
            <ac:picMk id="7" creationId="{6B783B01-9367-5B2D-DCD4-4103C42F21E2}"/>
          </ac:picMkLst>
        </pc:picChg>
      </pc:sldChg>
      <pc:sldChg chg="addSp delSp modSp mod delAnim">
        <pc:chgData name="ABDULMHSEN ALBAREED" userId="6b8da9e25b41be7e" providerId="LiveId" clId="{DFD5DC0F-40F4-4A25-8521-3F08DE4BF5C3}" dt="2023-09-13T08:14:47.096" v="699" actId="1076"/>
        <pc:sldMkLst>
          <pc:docMk/>
          <pc:sldMk cId="0" sldId="260"/>
        </pc:sldMkLst>
        <pc:picChg chg="del">
          <ac:chgData name="ABDULMHSEN ALBAREED" userId="6b8da9e25b41be7e" providerId="LiveId" clId="{DFD5DC0F-40F4-4A25-8521-3F08DE4BF5C3}" dt="2023-09-13T08:14:15.160" v="691" actId="478"/>
          <ac:picMkLst>
            <pc:docMk/>
            <pc:sldMk cId="0" sldId="260"/>
            <ac:picMk id="9" creationId="{9FEEFACE-4F17-635A-91D9-C3999B24DD37}"/>
          </ac:picMkLst>
        </pc:picChg>
        <pc:picChg chg="add mod">
          <ac:chgData name="ABDULMHSEN ALBAREED" userId="6b8da9e25b41be7e" providerId="LiveId" clId="{DFD5DC0F-40F4-4A25-8521-3F08DE4BF5C3}" dt="2023-09-13T08:14:47.096" v="699" actId="1076"/>
          <ac:picMkLst>
            <pc:docMk/>
            <pc:sldMk cId="0" sldId="260"/>
            <ac:picMk id="12" creationId="{D4DC166E-A84C-6A9A-6D5E-C0DD23F81C1A}"/>
          </ac:picMkLst>
        </pc:picChg>
      </pc:sldChg>
      <pc:sldChg chg="modSp mod">
        <pc:chgData name="ABDULMHSEN ALBAREED" userId="6b8da9e25b41be7e" providerId="LiveId" clId="{DFD5DC0F-40F4-4A25-8521-3F08DE4BF5C3}" dt="2023-09-12T16:43:23.585" v="239" actId="1076"/>
        <pc:sldMkLst>
          <pc:docMk/>
          <pc:sldMk cId="0" sldId="271"/>
        </pc:sldMkLst>
        <pc:spChg chg="mod">
          <ac:chgData name="ABDULMHSEN ALBAREED" userId="6b8da9e25b41be7e" providerId="LiveId" clId="{DFD5DC0F-40F4-4A25-8521-3F08DE4BF5C3}" dt="2023-09-12T16:43:23.585" v="239" actId="1076"/>
          <ac:spMkLst>
            <pc:docMk/>
            <pc:sldMk cId="0" sldId="271"/>
            <ac:spMk id="528" creationId="{00000000-0000-0000-0000-000000000000}"/>
          </ac:spMkLst>
        </pc:spChg>
      </pc:sldChg>
      <pc:sldChg chg="addSp delSp modSp mod ord">
        <pc:chgData name="ABDULMHSEN ALBAREED" userId="6b8da9e25b41be7e" providerId="LiveId" clId="{DFD5DC0F-40F4-4A25-8521-3F08DE4BF5C3}" dt="2023-09-13T08:49:10.076" v="745" actId="1076"/>
        <pc:sldMkLst>
          <pc:docMk/>
          <pc:sldMk cId="3214013488" sldId="272"/>
        </pc:sldMkLst>
        <pc:spChg chg="mod">
          <ac:chgData name="ABDULMHSEN ALBAREED" userId="6b8da9e25b41be7e" providerId="LiveId" clId="{DFD5DC0F-40F4-4A25-8521-3F08DE4BF5C3}" dt="2023-09-13T08:30:37.117" v="711"/>
          <ac:spMkLst>
            <pc:docMk/>
            <pc:sldMk cId="3214013488" sldId="272"/>
            <ac:spMk id="2" creationId="{16D5BD36-1C52-D3E8-93B5-F50A542B8B7D}"/>
          </ac:spMkLst>
        </pc:spChg>
        <pc:spChg chg="del mod">
          <ac:chgData name="ABDULMHSEN ALBAREED" userId="6b8da9e25b41be7e" providerId="LiveId" clId="{DFD5DC0F-40F4-4A25-8521-3F08DE4BF5C3}" dt="2023-09-13T08:30:50.787" v="716"/>
          <ac:spMkLst>
            <pc:docMk/>
            <pc:sldMk cId="3214013488" sldId="272"/>
            <ac:spMk id="10" creationId="{50FF2A92-0BF7-212A-20E4-94858BB61EFA}"/>
          </ac:spMkLst>
        </pc:spChg>
        <pc:picChg chg="del mod">
          <ac:chgData name="ABDULMHSEN ALBAREED" userId="6b8da9e25b41be7e" providerId="LiveId" clId="{DFD5DC0F-40F4-4A25-8521-3F08DE4BF5C3}" dt="2023-09-13T08:30:41.614" v="713" actId="478"/>
          <ac:picMkLst>
            <pc:docMk/>
            <pc:sldMk cId="3214013488" sldId="272"/>
            <ac:picMk id="9" creationId="{002036AA-A549-BF1D-8A33-D9F87EAA2FA3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12" creationId="{6EC5EC6B-B8C8-F922-863F-9FAE90890877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14" creationId="{30D31226-0DE9-C110-A50E-C12E07FF6A8F}"/>
          </ac:picMkLst>
        </pc:picChg>
        <pc:picChg chg="add del mod">
          <ac:chgData name="ABDULMHSEN ALBAREED" userId="6b8da9e25b41be7e" providerId="LiveId" clId="{DFD5DC0F-40F4-4A25-8521-3F08DE4BF5C3}" dt="2023-09-12T16:22:10.363" v="68" actId="478"/>
          <ac:picMkLst>
            <pc:docMk/>
            <pc:sldMk cId="3214013488" sldId="272"/>
            <ac:picMk id="16" creationId="{398E932C-BFC2-5267-58A1-7149D01BD4C9}"/>
          </ac:picMkLst>
        </pc:picChg>
        <pc:picChg chg="add del mod">
          <ac:chgData name="ABDULMHSEN ALBAREED" userId="6b8da9e25b41be7e" providerId="LiveId" clId="{DFD5DC0F-40F4-4A25-8521-3F08DE4BF5C3}" dt="2023-09-12T16:24:14.001" v="70" actId="478"/>
          <ac:picMkLst>
            <pc:docMk/>
            <pc:sldMk cId="3214013488" sldId="272"/>
            <ac:picMk id="18" creationId="{A2A5FE98-264A-439E-4F16-9403644D81B2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20" creationId="{401740FF-6C7C-D376-93C5-827F07A6E801}"/>
          </ac:picMkLst>
        </pc:picChg>
        <pc:picChg chg="add mod modCrop">
          <ac:chgData name="ABDULMHSEN ALBAREED" userId="6b8da9e25b41be7e" providerId="LiveId" clId="{DFD5DC0F-40F4-4A25-8521-3F08DE4BF5C3}" dt="2023-09-13T08:49:10.076" v="745" actId="1076"/>
          <ac:picMkLst>
            <pc:docMk/>
            <pc:sldMk cId="3214013488" sldId="272"/>
            <ac:picMk id="22" creationId="{04663C47-8451-6031-88B9-39724A8D39E0}"/>
          </ac:picMkLst>
        </pc:picChg>
      </pc:sldChg>
      <pc:sldChg chg="addSp modSp mod">
        <pc:chgData name="ABDULMHSEN ALBAREED" userId="6b8da9e25b41be7e" providerId="LiveId" clId="{DFD5DC0F-40F4-4A25-8521-3F08DE4BF5C3}" dt="2023-09-13T08:55:04.305" v="825" actId="1076"/>
        <pc:sldMkLst>
          <pc:docMk/>
          <pc:sldMk cId="193525393" sldId="273"/>
        </pc:sldMkLst>
        <pc:spChg chg="mod">
          <ac:chgData name="ABDULMHSEN ALBAREED" userId="6b8da9e25b41be7e" providerId="LiveId" clId="{DFD5DC0F-40F4-4A25-8521-3F08DE4BF5C3}" dt="2023-09-12T16:25:45.847" v="71" actId="1076"/>
          <ac:spMkLst>
            <pc:docMk/>
            <pc:sldMk cId="193525393" sldId="273"/>
            <ac:spMk id="2" creationId="{4E97CFB6-1D53-ADCE-D7DF-6237752DD4B8}"/>
          </ac:spMkLst>
        </pc:spChg>
        <pc:spChg chg="add mod">
          <ac:chgData name="ABDULMHSEN ALBAREED" userId="6b8da9e25b41be7e" providerId="LiveId" clId="{DFD5DC0F-40F4-4A25-8521-3F08DE4BF5C3}" dt="2023-09-13T08:55:04.305" v="825" actId="1076"/>
          <ac:spMkLst>
            <pc:docMk/>
            <pc:sldMk cId="193525393" sldId="273"/>
            <ac:spMk id="4" creationId="{F7E43123-658A-2E15-2815-F7444BC21141}"/>
          </ac:spMkLst>
        </pc:spChg>
      </pc:sldChg>
      <pc:sldChg chg="addSp modSp new mod">
        <pc:chgData name="ABDULMHSEN ALBAREED" userId="6b8da9e25b41be7e" providerId="LiveId" clId="{DFD5DC0F-40F4-4A25-8521-3F08DE4BF5C3}" dt="2023-09-13T08:54:38.360" v="823" actId="1076"/>
        <pc:sldMkLst>
          <pc:docMk/>
          <pc:sldMk cId="1812014373" sldId="274"/>
        </pc:sldMkLst>
        <pc:spChg chg="mod">
          <ac:chgData name="ABDULMHSEN ALBAREED" userId="6b8da9e25b41be7e" providerId="LiveId" clId="{DFD5DC0F-40F4-4A25-8521-3F08DE4BF5C3}" dt="2023-09-13T08:51:43.257" v="782" actId="403"/>
          <ac:spMkLst>
            <pc:docMk/>
            <pc:sldMk cId="1812014373" sldId="274"/>
            <ac:spMk id="2" creationId="{D63C5632-EC4A-0348-A40C-6C2DC51D68CD}"/>
          </ac:spMkLst>
        </pc:spChg>
        <pc:spChg chg="mod">
          <ac:chgData name="ABDULMHSEN ALBAREED" userId="6b8da9e25b41be7e" providerId="LiveId" clId="{DFD5DC0F-40F4-4A25-8521-3F08DE4BF5C3}" dt="2023-09-13T08:51:50.320" v="783" actId="1076"/>
          <ac:spMkLst>
            <pc:docMk/>
            <pc:sldMk cId="1812014373" sldId="274"/>
            <ac:spMk id="3" creationId="{26E2457E-7C1A-0263-C34F-B22D141CAAEF}"/>
          </ac:spMkLst>
        </pc:spChg>
        <pc:spChg chg="add mod">
          <ac:chgData name="ABDULMHSEN ALBAREED" userId="6b8da9e25b41be7e" providerId="LiveId" clId="{DFD5DC0F-40F4-4A25-8521-3F08DE4BF5C3}" dt="2023-09-13T08:54:38.360" v="823" actId="1076"/>
          <ac:spMkLst>
            <pc:docMk/>
            <pc:sldMk cId="1812014373" sldId="274"/>
            <ac:spMk id="4" creationId="{E29A03E2-6A12-6476-7E8A-FA0275F78569}"/>
          </ac:spMkLst>
        </pc:spChg>
      </pc:sldChg>
      <pc:sldChg chg="delSp modSp add mod">
        <pc:chgData name="ABDULMHSEN ALBAREED" userId="6b8da9e25b41be7e" providerId="LiveId" clId="{DFD5DC0F-40F4-4A25-8521-3F08DE4BF5C3}" dt="2023-09-13T08:38:15.084" v="730" actId="1076"/>
        <pc:sldMkLst>
          <pc:docMk/>
          <pc:sldMk cId="3324090199" sldId="275"/>
        </pc:sldMkLst>
        <pc:spChg chg="del">
          <ac:chgData name="ABDULMHSEN ALBAREED" userId="6b8da9e25b41be7e" providerId="LiveId" clId="{DFD5DC0F-40F4-4A25-8521-3F08DE4BF5C3}" dt="2023-09-13T08:32:36.467" v="725" actId="478"/>
          <ac:spMkLst>
            <pc:docMk/>
            <pc:sldMk cId="3324090199" sldId="275"/>
            <ac:spMk id="10" creationId="{50FF2A92-0BF7-212A-20E4-94858BB61EFA}"/>
          </ac:spMkLst>
        </pc:spChg>
        <pc:picChg chg="mod">
          <ac:chgData name="ABDULMHSEN ALBAREED" userId="6b8da9e25b41be7e" providerId="LiveId" clId="{DFD5DC0F-40F4-4A25-8521-3F08DE4BF5C3}" dt="2023-09-13T08:38:15.084" v="730" actId="1076"/>
          <ac:picMkLst>
            <pc:docMk/>
            <pc:sldMk cId="3324090199" sldId="275"/>
            <ac:picMk id="9" creationId="{002036AA-A549-BF1D-8A33-D9F87EAA2FA3}"/>
          </ac:picMkLst>
        </pc:picChg>
        <pc:picChg chg="del">
          <ac:chgData name="ABDULMHSEN ALBAREED" userId="6b8da9e25b41be7e" providerId="LiveId" clId="{DFD5DC0F-40F4-4A25-8521-3F08DE4BF5C3}" dt="2023-09-13T08:32:32.285" v="723" actId="478"/>
          <ac:picMkLst>
            <pc:docMk/>
            <pc:sldMk cId="3324090199" sldId="275"/>
            <ac:picMk id="12" creationId="{6EC5EC6B-B8C8-F922-863F-9FAE90890877}"/>
          </ac:picMkLst>
        </pc:picChg>
        <pc:picChg chg="del">
          <ac:chgData name="ABDULMHSEN ALBAREED" userId="6b8da9e25b41be7e" providerId="LiveId" clId="{DFD5DC0F-40F4-4A25-8521-3F08DE4BF5C3}" dt="2023-09-13T08:32:30.754" v="722" actId="478"/>
          <ac:picMkLst>
            <pc:docMk/>
            <pc:sldMk cId="3324090199" sldId="275"/>
            <ac:picMk id="14" creationId="{30D31226-0DE9-C110-A50E-C12E07FF6A8F}"/>
          </ac:picMkLst>
        </pc:picChg>
        <pc:picChg chg="del">
          <ac:chgData name="ABDULMHSEN ALBAREED" userId="6b8da9e25b41be7e" providerId="LiveId" clId="{DFD5DC0F-40F4-4A25-8521-3F08DE4BF5C3}" dt="2023-09-13T08:32:34.233" v="724" actId="478"/>
          <ac:picMkLst>
            <pc:docMk/>
            <pc:sldMk cId="3324090199" sldId="275"/>
            <ac:picMk id="20" creationId="{401740FF-6C7C-D376-93C5-827F07A6E8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42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 flipH="1">
            <a:off x="340366" y="3129063"/>
            <a:ext cx="2847054" cy="3563611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 flipH="1">
            <a:off x="363942" y="1651601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 flipH="1">
            <a:off x="94355" y="2528628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136187" y="1240610"/>
            <a:ext cx="744001" cy="413323"/>
            <a:chOff x="315275" y="3124952"/>
            <a:chExt cx="658175" cy="365676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3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2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صورة 2" descr="صورة تحتوي على أسود, الظلام, لقطة شاشة, أسود وأبيض&#10;&#10;تم إنشاء الوصف تلقائياً">
            <a:extLst>
              <a:ext uri="{FF2B5EF4-FFF2-40B4-BE49-F238E27FC236}">
                <a16:creationId xmlns:a16="http://schemas.microsoft.com/office/drawing/2014/main" id="{273E3EAB-074F-EF29-5A67-7AA70B6FA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04" t="48049" r="27682" b="38408"/>
          <a:stretch/>
        </p:blipFill>
        <p:spPr>
          <a:xfrm>
            <a:off x="3404370" y="1308880"/>
            <a:ext cx="4145426" cy="119166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C7A4BF3F-B636-A32B-888D-F881EF6A545E}"/>
              </a:ext>
            </a:extLst>
          </p:cNvPr>
          <p:cNvSpPr txBox="1"/>
          <p:nvPr/>
        </p:nvSpPr>
        <p:spPr>
          <a:xfrm>
            <a:off x="4368658" y="2752161"/>
            <a:ext cx="310025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عبدالمحسن علي آل بريد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محمد أبا الخيل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طيف الشمراني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600" dirty="0">
                <a:latin typeface="Tajawal" panose="00000500000000000000" pitchFamily="2" charset="-78"/>
                <a:cs typeface="Tajawal" panose="00000500000000000000" pitchFamily="2" charset="-78"/>
              </a:rPr>
              <a:t>ريان العوفي</a:t>
            </a:r>
          </a:p>
        </p:txBody>
      </p:sp>
      <p:pic>
        <p:nvPicPr>
          <p:cNvPr id="7" name="رسم 6">
            <a:extLst>
              <a:ext uri="{FF2B5EF4-FFF2-40B4-BE49-F238E27FC236}">
                <a16:creationId xmlns:a16="http://schemas.microsoft.com/office/drawing/2014/main" id="{6B783B01-9367-5B2D-DCD4-4103C42F2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4237" y="210625"/>
            <a:ext cx="2066093" cy="508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6867778" y="1397391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1</a:t>
            </a:r>
            <a:endParaRPr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794050" y="134832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ماهي المشكلة؟</a:t>
            </a:r>
            <a:endParaRPr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جدول المحتوى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cxnSp>
        <p:nvCxnSpPr>
          <p:cNvPr id="187" name="Google Shape;187;p22"/>
          <p:cNvCxnSpPr>
            <a:cxnSpLocks/>
          </p:cNvCxnSpPr>
          <p:nvPr/>
        </p:nvCxnSpPr>
        <p:spPr>
          <a:xfrm flipH="1">
            <a:off x="7186174" y="1660041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Google Shape;184;p22">
            <a:extLst>
              <a:ext uri="{FF2B5EF4-FFF2-40B4-BE49-F238E27FC236}">
                <a16:creationId xmlns:a16="http://schemas.microsoft.com/office/drawing/2014/main" id="{8A182206-B64B-E2E6-2D07-FD448D5D8397}"/>
              </a:ext>
            </a:extLst>
          </p:cNvPr>
          <p:cNvSpPr txBox="1">
            <a:spLocks/>
          </p:cNvSpPr>
          <p:nvPr/>
        </p:nvSpPr>
        <p:spPr>
          <a:xfrm>
            <a:off x="6867778" y="1847713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2</a:t>
            </a:r>
          </a:p>
        </p:txBody>
      </p:sp>
      <p:sp>
        <p:nvSpPr>
          <p:cNvPr id="3" name="Google Shape;184;p22">
            <a:extLst>
              <a:ext uri="{FF2B5EF4-FFF2-40B4-BE49-F238E27FC236}">
                <a16:creationId xmlns:a16="http://schemas.microsoft.com/office/drawing/2014/main" id="{AB001705-D96E-5C70-F8FF-087B9D9701F1}"/>
              </a:ext>
            </a:extLst>
          </p:cNvPr>
          <p:cNvSpPr txBox="1">
            <a:spLocks/>
          </p:cNvSpPr>
          <p:nvPr/>
        </p:nvSpPr>
        <p:spPr>
          <a:xfrm>
            <a:off x="6867778" y="236082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3</a:t>
            </a:r>
          </a:p>
        </p:txBody>
      </p:sp>
      <p:sp>
        <p:nvSpPr>
          <p:cNvPr id="17" name="Google Shape;185;p22">
            <a:extLst>
              <a:ext uri="{FF2B5EF4-FFF2-40B4-BE49-F238E27FC236}">
                <a16:creationId xmlns:a16="http://schemas.microsoft.com/office/drawing/2014/main" id="{A1D4C67A-FBBE-B84B-D63B-AD9C9C554F5C}"/>
              </a:ext>
            </a:extLst>
          </p:cNvPr>
          <p:cNvSpPr txBox="1">
            <a:spLocks/>
          </p:cNvSpPr>
          <p:nvPr/>
        </p:nvSpPr>
        <p:spPr>
          <a:xfrm>
            <a:off x="794050" y="1836859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من هو عَون؟</a:t>
            </a:r>
          </a:p>
        </p:txBody>
      </p:sp>
      <p:cxnSp>
        <p:nvCxnSpPr>
          <p:cNvPr id="18" name="Google Shape;187;p22">
            <a:extLst>
              <a:ext uri="{FF2B5EF4-FFF2-40B4-BE49-F238E27FC236}">
                <a16:creationId xmlns:a16="http://schemas.microsoft.com/office/drawing/2014/main" id="{EC525BE5-FD86-0C0D-1AA1-6C5157823A3E}"/>
              </a:ext>
            </a:extLst>
          </p:cNvPr>
          <p:cNvCxnSpPr>
            <a:cxnSpLocks/>
          </p:cNvCxnSpPr>
          <p:nvPr/>
        </p:nvCxnSpPr>
        <p:spPr>
          <a:xfrm flipH="1">
            <a:off x="7186174" y="2148574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Google Shape;185;p22">
            <a:extLst>
              <a:ext uri="{FF2B5EF4-FFF2-40B4-BE49-F238E27FC236}">
                <a16:creationId xmlns:a16="http://schemas.microsoft.com/office/drawing/2014/main" id="{D682E71C-5495-0413-145C-EA099BA2D8E8}"/>
              </a:ext>
            </a:extLst>
          </p:cNvPr>
          <p:cNvSpPr txBox="1">
            <a:spLocks/>
          </p:cNvSpPr>
          <p:nvPr/>
        </p:nvSpPr>
        <p:spPr>
          <a:xfrm>
            <a:off x="807874" y="2311761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حل المشكلة</a:t>
            </a:r>
          </a:p>
        </p:txBody>
      </p:sp>
      <p:cxnSp>
        <p:nvCxnSpPr>
          <p:cNvPr id="20" name="Google Shape;187;p22">
            <a:extLst>
              <a:ext uri="{FF2B5EF4-FFF2-40B4-BE49-F238E27FC236}">
                <a16:creationId xmlns:a16="http://schemas.microsoft.com/office/drawing/2014/main" id="{D32D1FC0-598E-5351-D2B2-E408991AB0FB}"/>
              </a:ext>
            </a:extLst>
          </p:cNvPr>
          <p:cNvCxnSpPr>
            <a:cxnSpLocks/>
          </p:cNvCxnSpPr>
          <p:nvPr/>
        </p:nvCxnSpPr>
        <p:spPr>
          <a:xfrm flipH="1">
            <a:off x="7199998" y="2623476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" name="Google Shape;184;p22">
            <a:extLst>
              <a:ext uri="{FF2B5EF4-FFF2-40B4-BE49-F238E27FC236}">
                <a16:creationId xmlns:a16="http://schemas.microsoft.com/office/drawing/2014/main" id="{F2FD7206-FF71-601E-C810-16E9A5BA729E}"/>
              </a:ext>
            </a:extLst>
          </p:cNvPr>
          <p:cNvSpPr txBox="1">
            <a:spLocks/>
          </p:cNvSpPr>
          <p:nvPr/>
        </p:nvSpPr>
        <p:spPr>
          <a:xfrm>
            <a:off x="6867778" y="2919366"/>
            <a:ext cx="1335600" cy="4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4</a:t>
            </a:r>
          </a:p>
        </p:txBody>
      </p:sp>
      <p:sp>
        <p:nvSpPr>
          <p:cNvPr id="22" name="Google Shape;185;p22">
            <a:extLst>
              <a:ext uri="{FF2B5EF4-FFF2-40B4-BE49-F238E27FC236}">
                <a16:creationId xmlns:a16="http://schemas.microsoft.com/office/drawing/2014/main" id="{16FB98F4-0970-A850-5328-5A7E6AAD8A0B}"/>
              </a:ext>
            </a:extLst>
          </p:cNvPr>
          <p:cNvSpPr txBox="1">
            <a:spLocks/>
          </p:cNvSpPr>
          <p:nvPr/>
        </p:nvSpPr>
        <p:spPr>
          <a:xfrm>
            <a:off x="807874" y="2841064"/>
            <a:ext cx="6378300" cy="4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sz="2000" dirty="0">
                <a:latin typeface="Tajawal" panose="00000500000000000000" pitchFamily="2" charset="-78"/>
                <a:cs typeface="Tajawal" panose="00000500000000000000" pitchFamily="2" charset="-78"/>
              </a:rPr>
              <a:t>المكتبات والأدوا</a:t>
            </a:r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ت</a:t>
            </a:r>
          </a:p>
        </p:txBody>
      </p:sp>
      <p:cxnSp>
        <p:nvCxnSpPr>
          <p:cNvPr id="23" name="Google Shape;187;p22">
            <a:extLst>
              <a:ext uri="{FF2B5EF4-FFF2-40B4-BE49-F238E27FC236}">
                <a16:creationId xmlns:a16="http://schemas.microsoft.com/office/drawing/2014/main" id="{2892CABD-8F8F-8908-0A75-DC4F3567A357}"/>
              </a:ext>
            </a:extLst>
          </p:cNvPr>
          <p:cNvCxnSpPr>
            <a:cxnSpLocks/>
          </p:cNvCxnSpPr>
          <p:nvPr/>
        </p:nvCxnSpPr>
        <p:spPr>
          <a:xfrm flipH="1">
            <a:off x="7199998" y="3107195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Google Shape;184;p22">
            <a:extLst>
              <a:ext uri="{FF2B5EF4-FFF2-40B4-BE49-F238E27FC236}">
                <a16:creationId xmlns:a16="http://schemas.microsoft.com/office/drawing/2014/main" id="{129CEBB4-451A-679A-52E1-6D30116106AB}"/>
              </a:ext>
            </a:extLst>
          </p:cNvPr>
          <p:cNvSpPr txBox="1">
            <a:spLocks/>
          </p:cNvSpPr>
          <p:nvPr/>
        </p:nvSpPr>
        <p:spPr>
          <a:xfrm>
            <a:off x="6867778" y="337332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5</a:t>
            </a:r>
          </a:p>
        </p:txBody>
      </p:sp>
      <p:sp>
        <p:nvSpPr>
          <p:cNvPr id="5" name="Google Shape;185;p22">
            <a:extLst>
              <a:ext uri="{FF2B5EF4-FFF2-40B4-BE49-F238E27FC236}">
                <a16:creationId xmlns:a16="http://schemas.microsoft.com/office/drawing/2014/main" id="{848D9247-51F8-57B6-105A-780A3947A97E}"/>
              </a:ext>
            </a:extLst>
          </p:cNvPr>
          <p:cNvSpPr txBox="1">
            <a:spLocks/>
          </p:cNvSpPr>
          <p:nvPr/>
        </p:nvSpPr>
        <p:spPr>
          <a:xfrm>
            <a:off x="807874" y="3324261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sz="2000" dirty="0">
                <a:latin typeface="Tajawal" panose="00000500000000000000" pitchFamily="2" charset="-78"/>
                <a:cs typeface="Tajawal" panose="00000500000000000000" pitchFamily="2" charset="-78"/>
              </a:rPr>
              <a:t>نتيجة دقة عَون</a:t>
            </a:r>
            <a:endParaRPr lang="ar-SA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cxnSp>
        <p:nvCxnSpPr>
          <p:cNvPr id="6" name="Google Shape;187;p22">
            <a:extLst>
              <a:ext uri="{FF2B5EF4-FFF2-40B4-BE49-F238E27FC236}">
                <a16:creationId xmlns:a16="http://schemas.microsoft.com/office/drawing/2014/main" id="{8746D3B7-D18B-D71F-14BE-2F88CCB082AF}"/>
              </a:ext>
            </a:extLst>
          </p:cNvPr>
          <p:cNvCxnSpPr>
            <a:cxnSpLocks/>
          </p:cNvCxnSpPr>
          <p:nvPr/>
        </p:nvCxnSpPr>
        <p:spPr>
          <a:xfrm flipH="1">
            <a:off x="7199998" y="3635976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Google Shape;184;p22">
            <a:extLst>
              <a:ext uri="{FF2B5EF4-FFF2-40B4-BE49-F238E27FC236}">
                <a16:creationId xmlns:a16="http://schemas.microsoft.com/office/drawing/2014/main" id="{52869FCB-B821-4097-C33E-BE9D709F344E}"/>
              </a:ext>
            </a:extLst>
          </p:cNvPr>
          <p:cNvSpPr txBox="1">
            <a:spLocks/>
          </p:cNvSpPr>
          <p:nvPr/>
        </p:nvSpPr>
        <p:spPr>
          <a:xfrm>
            <a:off x="6867778" y="3859861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6</a:t>
            </a:r>
            <a:endParaRPr lang="en-US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8" name="Google Shape;185;p22">
            <a:extLst>
              <a:ext uri="{FF2B5EF4-FFF2-40B4-BE49-F238E27FC236}">
                <a16:creationId xmlns:a16="http://schemas.microsoft.com/office/drawing/2014/main" id="{B8C2F009-AFDE-A8C6-689F-6B6BCDE02E15}"/>
              </a:ext>
            </a:extLst>
          </p:cNvPr>
          <p:cNvSpPr txBox="1">
            <a:spLocks/>
          </p:cNvSpPr>
          <p:nvPr/>
        </p:nvSpPr>
        <p:spPr>
          <a:xfrm>
            <a:off x="807874" y="3810796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 rtl="1"/>
            <a:r>
              <a:rPr lang="ar-SA" dirty="0">
                <a:latin typeface="Tajawal" panose="00000500000000000000" pitchFamily="2" charset="-78"/>
                <a:cs typeface="Tajawal" panose="00000500000000000000" pitchFamily="2" charset="-78"/>
              </a:rPr>
              <a:t>استعراض وتجربة عَون</a:t>
            </a:r>
          </a:p>
        </p:txBody>
      </p:sp>
      <p:cxnSp>
        <p:nvCxnSpPr>
          <p:cNvPr id="9" name="Google Shape;187;p22">
            <a:extLst>
              <a:ext uri="{FF2B5EF4-FFF2-40B4-BE49-F238E27FC236}">
                <a16:creationId xmlns:a16="http://schemas.microsoft.com/office/drawing/2014/main" id="{DA2DFEC9-C968-C87A-CC26-6BE3DE580F19}"/>
              </a:ext>
            </a:extLst>
          </p:cNvPr>
          <p:cNvCxnSpPr>
            <a:cxnSpLocks/>
          </p:cNvCxnSpPr>
          <p:nvPr/>
        </p:nvCxnSpPr>
        <p:spPr>
          <a:xfrm flipH="1">
            <a:off x="7199998" y="4122511"/>
            <a:ext cx="59874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صورة 11" descr="صورة تحتوي على دائرة, الرسومات, التلون, لقطة شاشة&#10;&#10;تم إنشاء الوصف تلقائياً">
            <a:extLst>
              <a:ext uri="{FF2B5EF4-FFF2-40B4-BE49-F238E27FC236}">
                <a16:creationId xmlns:a16="http://schemas.microsoft.com/office/drawing/2014/main" id="{D4DC166E-A84C-6A9A-6D5E-C0DD23F8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6" y="475704"/>
            <a:ext cx="8579174" cy="4825785"/>
          </a:xfrm>
          <a:prstGeom prst="rect">
            <a:avLst/>
          </a:prstGeom>
        </p:spPr>
      </p:pic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2488500" y="122004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ماهي المشكلة؟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45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2488500" y="152999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ماهي المشكلة؟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5276D010-9B1E-CE67-D4D1-BEAA5AB0FC9A}"/>
              </a:ext>
            </a:extLst>
          </p:cNvPr>
          <p:cNvSpPr txBox="1"/>
          <p:nvPr/>
        </p:nvSpPr>
        <p:spPr>
          <a:xfrm>
            <a:off x="301389" y="1592314"/>
            <a:ext cx="854122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2800" b="1" dirty="0">
                <a:latin typeface="Tajawal" panose="00000500000000000000" pitchFamily="2" charset="-78"/>
                <a:cs typeface="Tajawal" panose="00000500000000000000" pitchFamily="2" charset="-78"/>
              </a:rPr>
              <a:t>معلومة💡</a:t>
            </a:r>
          </a:p>
          <a:p>
            <a:pPr algn="r" rtl="1"/>
            <a:endParaRPr lang="ar-SA" sz="2800" b="1" dirty="0"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algn="r" rtl="1"/>
            <a:r>
              <a:rPr lang="ar-SA" sz="2800" dirty="0">
                <a:latin typeface="Tajawal" panose="00000500000000000000" pitchFamily="2" charset="-78"/>
                <a:cs typeface="Tajawal" panose="00000500000000000000" pitchFamily="2" charset="-78"/>
              </a:rPr>
              <a:t>يحتوي نظام العمل السعودي ونظام التأمينات الإجتماعية على 23 باب و315 مادة.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>
            <a:spLocks noGrp="1"/>
          </p:cNvSpPr>
          <p:nvPr>
            <p:ph type="title"/>
          </p:nvPr>
        </p:nvSpPr>
        <p:spPr>
          <a:xfrm>
            <a:off x="715050" y="18892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من هو عَون؟</a:t>
            </a:r>
            <a:endParaRPr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469962" y="1223774"/>
            <a:ext cx="838134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عَون هو مساعدك الذكي المصمم باستخدام تقنية الذكاء الاصطناعي التوليدي الذي بإمكانه استقبال جميع الاستفسارات والحالات التي تحتاج الى اللجوء الى أنظمة العمل في المملكة العربية السعودية، عون يوفر عليك </a:t>
            </a:r>
            <a:r>
              <a:rPr lang="ar-SA" sz="1800" b="1" dirty="0">
                <a:latin typeface="Tajawal" panose="00000500000000000000" pitchFamily="2" charset="-78"/>
                <a:cs typeface="Tajawal" panose="00000500000000000000" pitchFamily="2" charset="-78"/>
              </a:rPr>
              <a:t>الوقت، الجهد، المال</a:t>
            </a: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. من خلال عَون سيجيب على جميع اسئلتك في خلال أقل من دقيقة واحدة!   </a:t>
            </a:r>
            <a:endParaRPr sz="1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grpSp>
        <p:nvGrpSpPr>
          <p:cNvPr id="529" name="Google Shape;529;p36"/>
          <p:cNvGrpSpPr/>
          <p:nvPr/>
        </p:nvGrpSpPr>
        <p:grpSpPr>
          <a:xfrm flipH="1">
            <a:off x="5848652" y="2872534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D5BD36-1C52-D3E8-93B5-F50A542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97107"/>
            <a:ext cx="7713900" cy="707400"/>
          </a:xfrm>
        </p:spPr>
        <p:txBody>
          <a:bodyPr/>
          <a:lstStyle/>
          <a:p>
            <a:pPr algn="ctr"/>
            <a:r>
              <a:rPr lang="ar-SA" b="1" dirty="0">
                <a:latin typeface="Tajawal" panose="00000500000000000000" pitchFamily="2" charset="-78"/>
                <a:cs typeface="Tajawal" panose="00000500000000000000" pitchFamily="2" charset="-78"/>
              </a:rPr>
              <a:t>حل المشكلة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7039D89-0FBF-C2D6-6C14-029AAFB0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0" t="31036" r="36695" b="31600"/>
          <a:stretch/>
        </p:blipFill>
        <p:spPr>
          <a:xfrm>
            <a:off x="669195" y="811577"/>
            <a:ext cx="7805609" cy="44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9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D5BD36-1C52-D3E8-93B5-F50A542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97107"/>
            <a:ext cx="7713900" cy="707400"/>
          </a:xfrm>
        </p:spPr>
        <p:txBody>
          <a:bodyPr/>
          <a:lstStyle/>
          <a:p>
            <a:pPr algn="ctr"/>
            <a:r>
              <a:rPr lang="ar-SA" sz="3200" b="1" dirty="0">
                <a:latin typeface="Tajawal" panose="00000500000000000000" pitchFamily="2" charset="-78"/>
                <a:cs typeface="Tajawal" panose="00000500000000000000" pitchFamily="2" charset="-78"/>
              </a:rPr>
              <a:t>المكتبات والأدوات</a:t>
            </a:r>
            <a:endParaRPr lang="ar-SA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12" name="صورة 11" descr="صورة تحتوي على الرسومات,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6EC5EC6B-B8C8-F922-863F-9FAE90890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6" t="39329" r="38334" b="37926"/>
          <a:stretch/>
        </p:blipFill>
        <p:spPr>
          <a:xfrm>
            <a:off x="1033818" y="1977405"/>
            <a:ext cx="2198920" cy="1236598"/>
          </a:xfrm>
          <a:prstGeom prst="rect">
            <a:avLst/>
          </a:prstGeom>
        </p:spPr>
      </p:pic>
      <p:pic>
        <p:nvPicPr>
          <p:cNvPr id="14" name="صورة 13" descr="صورة تحتوي على قصاصة فنية, تعبيرات, مبتسم, رسوم متحركة&#10;&#10;تم إنشاء الوصف تلقائياً">
            <a:extLst>
              <a:ext uri="{FF2B5EF4-FFF2-40B4-BE49-F238E27FC236}">
                <a16:creationId xmlns:a16="http://schemas.microsoft.com/office/drawing/2014/main" id="{30D31226-0DE9-C110-A50E-C12E07FF6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7" t="32741" r="38250" b="29333"/>
          <a:stretch/>
        </p:blipFill>
        <p:spPr>
          <a:xfrm>
            <a:off x="3407176" y="1938775"/>
            <a:ext cx="1535167" cy="1332212"/>
          </a:xfrm>
          <a:prstGeom prst="rect">
            <a:avLst/>
          </a:prstGeom>
        </p:spPr>
      </p:pic>
      <p:pic>
        <p:nvPicPr>
          <p:cNvPr id="20" name="صورة 19" descr="صورة تحتوي على الظلام, أسود, الفراغ/ الفضاء, ليل&#10;&#10;تم إنشاء الوصف تلقائياً">
            <a:extLst>
              <a:ext uri="{FF2B5EF4-FFF2-40B4-BE49-F238E27FC236}">
                <a16:creationId xmlns:a16="http://schemas.microsoft.com/office/drawing/2014/main" id="{401740FF-6C7C-D376-93C5-827F07A6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00" t="27444" r="36250" b="25107"/>
          <a:stretch/>
        </p:blipFill>
        <p:spPr>
          <a:xfrm>
            <a:off x="5340872" y="1977405"/>
            <a:ext cx="1130241" cy="1031324"/>
          </a:xfrm>
          <a:prstGeom prst="rect">
            <a:avLst/>
          </a:prstGeom>
        </p:spPr>
      </p:pic>
      <p:pic>
        <p:nvPicPr>
          <p:cNvPr id="22" name="صورة 21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04663C47-8451-6031-88B9-39724A8D39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24" t="35696" r="40133" b="35696"/>
          <a:stretch/>
        </p:blipFill>
        <p:spPr>
          <a:xfrm>
            <a:off x="6791913" y="1938775"/>
            <a:ext cx="1535167" cy="13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1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3C5632-EC4A-0348-A40C-6C2DC51D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94776"/>
            <a:ext cx="7713900" cy="707400"/>
          </a:xfrm>
        </p:spPr>
        <p:txBody>
          <a:bodyPr/>
          <a:lstStyle/>
          <a:p>
            <a:pPr algn="ctr"/>
            <a:r>
              <a:rPr lang="ar-SA" sz="3200" b="1" dirty="0">
                <a:latin typeface="Tajawal" panose="00000500000000000000" pitchFamily="2" charset="-78"/>
                <a:cs typeface="Tajawal" panose="00000500000000000000" pitchFamily="2" charset="-78"/>
              </a:rPr>
              <a:t>نتيجة دقة عَون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6E2457E-7C1A-0263-C34F-B22D141C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50" y="1390007"/>
            <a:ext cx="7713900" cy="1035930"/>
          </a:xfrm>
        </p:spPr>
        <p:txBody>
          <a:bodyPr/>
          <a:lstStyle/>
          <a:p>
            <a:pPr marL="139700" indent="0" algn="ctr" rtl="1">
              <a:buNone/>
            </a:pPr>
            <a:r>
              <a:rPr lang="ar-SA" sz="2400" dirty="0">
                <a:latin typeface="Tajawal" panose="00000500000000000000" pitchFamily="2" charset="-78"/>
                <a:cs typeface="Tajawal" panose="00000500000000000000" pitchFamily="2" charset="-78"/>
              </a:rPr>
              <a:t>بعد عدة اختبارات للمساعد الذكي عَون على مواد وأنظمة العمل السعودي، تصل دقة المساعد عَون الى نسبة: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29A03E2-6A12-6476-7E8A-FA0275F78569}"/>
              </a:ext>
            </a:extLst>
          </p:cNvPr>
          <p:cNvSpPr txBox="1"/>
          <p:nvPr/>
        </p:nvSpPr>
        <p:spPr>
          <a:xfrm>
            <a:off x="3245005" y="2699677"/>
            <a:ext cx="265399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6600" dirty="0">
                <a:latin typeface="Tajawal" panose="00000500000000000000" pitchFamily="2" charset="-78"/>
                <a:cs typeface="Tajawal" panose="00000500000000000000" pitchFamily="2" charset="-78"/>
              </a:rPr>
              <a:t>٨٦</a:t>
            </a:r>
            <a:r>
              <a:rPr lang="en-US" sz="6600" dirty="0">
                <a:latin typeface="Tajawal" panose="00000500000000000000" pitchFamily="2" charset="-78"/>
                <a:cs typeface="Tajawal" panose="00000500000000000000" pitchFamily="2" charset="-78"/>
              </a:rPr>
              <a:t>.</a:t>
            </a:r>
            <a:r>
              <a:rPr lang="ar-SA" sz="6600" dirty="0">
                <a:latin typeface="Tajawal" panose="00000500000000000000" pitchFamily="2" charset="-78"/>
                <a:cs typeface="Tajawal" panose="00000500000000000000" pitchFamily="2" charset="-78"/>
              </a:rPr>
              <a:t>١٧%</a:t>
            </a:r>
            <a:endParaRPr lang="ar-SA" sz="6600" dirty="0"/>
          </a:p>
        </p:txBody>
      </p:sp>
    </p:spTree>
    <p:extLst>
      <p:ext uri="{BB962C8B-B14F-4D97-AF65-F5344CB8AC3E}">
        <p14:creationId xmlns:p14="http://schemas.microsoft.com/office/powerpoint/2010/main" val="18120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97CFB6-1D53-ADCE-D7DF-6237752D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68300"/>
            <a:ext cx="7713900" cy="707400"/>
          </a:xfrm>
        </p:spPr>
        <p:txBody>
          <a:bodyPr/>
          <a:lstStyle/>
          <a:p>
            <a:pPr algn="ctr"/>
            <a:r>
              <a:rPr lang="ar-SA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استعراض وتجربة عَون</a:t>
            </a:r>
            <a:endParaRPr lang="ar-SA" sz="4000" b="1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7E43123-658A-2E15-2815-F7444BC21141}"/>
              </a:ext>
            </a:extLst>
          </p:cNvPr>
          <p:cNvSpPr txBox="1"/>
          <p:nvPr/>
        </p:nvSpPr>
        <p:spPr>
          <a:xfrm>
            <a:off x="527463" y="1971585"/>
            <a:ext cx="808907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انفصلت على المادة 80 من نظام العمل، هل تسقط حقوقي كامله؟</a:t>
            </a:r>
          </a:p>
          <a:p>
            <a:pPr marL="342900" indent="-342900" algn="r" rtl="1">
              <a:buAutoNum type="arabicPeriod"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هل يقدر صاحب العمل ان يجبر العامل على الدوام في اجازة اليوم الوطني ولا لا؟</a:t>
            </a:r>
          </a:p>
          <a:p>
            <a:pPr marL="342900" indent="-342900" algn="r" rtl="1">
              <a:buAutoNum type="arabicPeriod"/>
            </a:pPr>
            <a:r>
              <a:rPr lang="ar-SA" sz="1800" dirty="0">
                <a:latin typeface="Tajawal" panose="00000500000000000000" pitchFamily="2" charset="-78"/>
                <a:cs typeface="Tajawal" panose="00000500000000000000" pitchFamily="2" charset="-78"/>
              </a:rPr>
              <a:t>في حال مدد مديري فترة التجربة بعد انتهائها، ما هو الاجراء الذي ينبغي علي فعله؟</a:t>
            </a:r>
          </a:p>
          <a:p>
            <a:pPr marL="342900" indent="-342900" algn="r" rtl="1">
              <a:buAutoNum type="arabicPeriod"/>
            </a:pPr>
            <a:endParaRPr lang="ar-SA" sz="1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525393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191</Words>
  <Application>Microsoft Office PowerPoint</Application>
  <PresentationFormat>On-screen Show (16:9)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Golos Text Medium</vt:lpstr>
      <vt:lpstr>Tajawal</vt:lpstr>
      <vt:lpstr>Bebas Neue</vt:lpstr>
      <vt:lpstr>Golos Text</vt:lpstr>
      <vt:lpstr>Artificial Intelligence by Slidesgo</vt:lpstr>
      <vt:lpstr>PowerPoint Presentation</vt:lpstr>
      <vt:lpstr>1</vt:lpstr>
      <vt:lpstr>ماهي المشكلة؟</vt:lpstr>
      <vt:lpstr>ماهي المشكلة؟</vt:lpstr>
      <vt:lpstr>من هو عَون؟</vt:lpstr>
      <vt:lpstr>حل المشكلة</vt:lpstr>
      <vt:lpstr>المكتبات والأدوات</vt:lpstr>
      <vt:lpstr>نتيجة دقة عَون</vt:lpstr>
      <vt:lpstr>استعراض وتجربة عَون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ABDULMHSEN ALBAREED</dc:creator>
  <cp:lastModifiedBy>RAYAN ABDULRAZAQ SAMEER ALOUFI</cp:lastModifiedBy>
  <cp:revision>17</cp:revision>
  <dcterms:modified xsi:type="dcterms:W3CDTF">2023-09-13T14:03:00Z</dcterms:modified>
</cp:coreProperties>
</file>