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r>
              <a:rPr lang="en-US" dirty="0" smtClean="0"/>
              <a:t> Plugin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Mario, Kathryn, Andrew, 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that needed </a:t>
            </a:r>
            <a:r>
              <a:rPr lang="en-US" dirty="0" smtClean="0"/>
              <a:t>addressing</a:t>
            </a:r>
            <a:endParaRPr lang="en-US" dirty="0" smtClean="0"/>
          </a:p>
          <a:p>
            <a:pPr lvl="1"/>
            <a:r>
              <a:rPr lang="en-US" dirty="0" smtClean="0"/>
              <a:t>Coming two weeks late to </a:t>
            </a:r>
            <a:r>
              <a:rPr lang="en-US" dirty="0" smtClean="0"/>
              <a:t>the project</a:t>
            </a:r>
            <a:endParaRPr lang="en-US" dirty="0" smtClean="0"/>
          </a:p>
          <a:p>
            <a:pPr lvl="1"/>
            <a:r>
              <a:rPr lang="en-US" dirty="0" smtClean="0"/>
              <a:t>Losing a member of our team</a:t>
            </a:r>
          </a:p>
          <a:p>
            <a:pPr lvl="1"/>
            <a:r>
              <a:rPr lang="en-US" dirty="0" smtClean="0"/>
              <a:t>Cloud Programming and </a:t>
            </a:r>
            <a:r>
              <a:rPr lang="en-US" dirty="0" err="1" smtClean="0"/>
              <a:t>SonarQube</a:t>
            </a:r>
            <a:r>
              <a:rPr lang="en-US" dirty="0" smtClean="0"/>
              <a:t> team background</a:t>
            </a:r>
          </a:p>
          <a:p>
            <a:pPr lvl="2"/>
            <a:r>
              <a:rPr lang="en-US" dirty="0" smtClean="0"/>
              <a:t>Familiarizing </a:t>
            </a:r>
            <a:r>
              <a:rPr lang="en-US" dirty="0"/>
              <a:t>the team with </a:t>
            </a:r>
            <a:r>
              <a:rPr lang="en-US" dirty="0" err="1"/>
              <a:t>SonarQube</a:t>
            </a:r>
            <a:r>
              <a:rPr lang="en-US" dirty="0"/>
              <a:t> and Cloud </a:t>
            </a:r>
            <a:r>
              <a:rPr lang="en-US" dirty="0" smtClean="0"/>
              <a:t>Platforms</a:t>
            </a:r>
            <a:endParaRPr lang="en-US" dirty="0"/>
          </a:p>
          <a:p>
            <a:pPr lvl="1"/>
            <a:r>
              <a:rPr lang="en-US" dirty="0"/>
              <a:t>Difficulty with </a:t>
            </a:r>
            <a:r>
              <a:rPr lang="en-US" dirty="0" err="1"/>
              <a:t>SonarQube</a:t>
            </a:r>
            <a:r>
              <a:rPr lang="en-US" dirty="0"/>
              <a:t> Plugin Guide</a:t>
            </a:r>
          </a:p>
          <a:p>
            <a:pPr lvl="2"/>
            <a:r>
              <a:rPr lang="en-US" dirty="0"/>
              <a:t>Issues arose from </a:t>
            </a:r>
            <a:r>
              <a:rPr lang="en-US" dirty="0" err="1"/>
              <a:t>SonarQube</a:t>
            </a:r>
            <a:r>
              <a:rPr lang="en-US" dirty="0"/>
              <a:t> Plugin Documentation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60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 </a:t>
            </a:r>
            <a:r>
              <a:rPr lang="en-US" dirty="0" smtClean="0"/>
              <a:t>a skeleton </a:t>
            </a:r>
            <a:r>
              <a:rPr lang="en-US" dirty="0" smtClean="0"/>
              <a:t>plugin</a:t>
            </a:r>
          </a:p>
          <a:p>
            <a:r>
              <a:rPr lang="en-US" dirty="0" smtClean="0"/>
              <a:t>Research a series a rules</a:t>
            </a:r>
          </a:p>
          <a:p>
            <a:pPr lvl="1"/>
            <a:r>
              <a:rPr lang="en-US" dirty="0" smtClean="0"/>
              <a:t>12 factors of Cloud Computing</a:t>
            </a:r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smtClean="0"/>
              <a:t>the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Each rule must is approached differently</a:t>
            </a:r>
          </a:p>
          <a:p>
            <a:r>
              <a:rPr lang="en-US" dirty="0" smtClean="0"/>
              <a:t>Write a proper Documentation for Sonarqube Plugin</a:t>
            </a:r>
          </a:p>
          <a:p>
            <a:r>
              <a:rPr lang="en-US" dirty="0" smtClean="0"/>
              <a:t>Make recommendations for next steps to take</a:t>
            </a:r>
          </a:p>
          <a:p>
            <a:pPr lvl="1"/>
            <a:r>
              <a:rPr lang="en-US" dirty="0" err="1" smtClean="0"/>
              <a:t>Json</a:t>
            </a:r>
            <a:r>
              <a:rPr lang="en-US" dirty="0" smtClean="0"/>
              <a:t> Scanner done through a JavaScript Plugin</a:t>
            </a:r>
          </a:p>
          <a:p>
            <a:pPr lvl="1"/>
            <a:r>
              <a:rPr lang="en-US" dirty="0" smtClean="0"/>
              <a:t>XML Scanner done through a </a:t>
            </a:r>
            <a:r>
              <a:rPr lang="en-US" dirty="0" err="1" smtClean="0"/>
              <a:t>Xpath</a:t>
            </a:r>
            <a:r>
              <a:rPr lang="en-US" dirty="0" smtClean="0"/>
              <a:t> Plugin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90690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52307"/>
            <a:ext cx="9404723" cy="5282262"/>
          </a:xfrm>
        </p:spPr>
      </p:pic>
    </p:spTree>
    <p:extLst>
      <p:ext uri="{BB962C8B-B14F-4D97-AF65-F5344CB8AC3E}">
        <p14:creationId xmlns:p14="http://schemas.microsoft.com/office/powerpoint/2010/main" val="37913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Rule in a </a:t>
            </a:r>
            <a:r>
              <a:rPr lang="en-US" dirty="0" err="1" smtClean="0"/>
              <a:t>SonarQube</a:t>
            </a:r>
            <a:r>
              <a:rPr lang="en-US" dirty="0" smtClean="0"/>
              <a:t> Project Consists of 5 files and 1 shared file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RuleName</a:t>
            </a:r>
            <a:r>
              <a:rPr lang="en-US" dirty="0" smtClean="0"/>
              <a:t>&gt;</a:t>
            </a:r>
            <a:r>
              <a:rPr lang="en-US" dirty="0" err="1" smtClean="0"/>
              <a:t>Rule.Java</a:t>
            </a:r>
            <a:endParaRPr lang="en-US" dirty="0" smtClean="0"/>
          </a:p>
          <a:p>
            <a:pPr lvl="2"/>
            <a:r>
              <a:rPr lang="en-US" dirty="0" smtClean="0"/>
              <a:t>What nodes to search for and what to look for in those nodes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RuleName</a:t>
            </a:r>
            <a:r>
              <a:rPr lang="en-US" dirty="0" smtClean="0"/>
              <a:t>&gt;</a:t>
            </a:r>
            <a:r>
              <a:rPr lang="en-US" dirty="0" err="1" smtClean="0"/>
              <a:t>Test.Java</a:t>
            </a:r>
            <a:endParaRPr lang="en-US" dirty="0" smtClean="0"/>
          </a:p>
          <a:p>
            <a:pPr lvl="2"/>
            <a:r>
              <a:rPr lang="en-US" dirty="0" smtClean="0"/>
              <a:t>Runs the first file against the third file and its test cases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RuleName</a:t>
            </a:r>
            <a:r>
              <a:rPr lang="en-US" dirty="0" smtClean="0"/>
              <a:t>&gt;</a:t>
            </a:r>
            <a:r>
              <a:rPr lang="en-US" dirty="0" err="1" smtClean="0"/>
              <a:t>Test.Java</a:t>
            </a:r>
            <a:endParaRPr lang="en-US" dirty="0" smtClean="0"/>
          </a:p>
          <a:p>
            <a:pPr lvl="2"/>
            <a:r>
              <a:rPr lang="en-US" dirty="0" smtClean="0"/>
              <a:t>Test cases included here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RuleName</a:t>
            </a:r>
            <a:r>
              <a:rPr lang="en-US" dirty="0" smtClean="0"/>
              <a:t>&gt;.Html</a:t>
            </a:r>
          </a:p>
          <a:p>
            <a:pPr lvl="2"/>
            <a:r>
              <a:rPr lang="en-US" dirty="0" smtClean="0"/>
              <a:t>Information about rule in HTML format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RuleName</a:t>
            </a:r>
            <a:r>
              <a:rPr lang="en-US" dirty="0" smtClean="0"/>
              <a:t>&gt;.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dirty="0" smtClean="0"/>
              <a:t>Information about the rule that is given to the scanner</a:t>
            </a:r>
          </a:p>
          <a:p>
            <a:pPr lvl="1"/>
            <a:r>
              <a:rPr lang="en-US" dirty="0" smtClean="0"/>
              <a:t>Ruleslist.java (Shared File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List of Rules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501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8579</TotalTime>
  <Words>189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SonarQube Plugin Report</vt:lpstr>
      <vt:lpstr>Approach</vt:lpstr>
      <vt:lpstr>Accomplishments</vt:lpstr>
      <vt:lpstr>Setup</vt:lpstr>
      <vt:lpstr>Demo Explanation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 Plugin Report</dc:title>
  <dc:creator>Microsoft account</dc:creator>
  <cp:lastModifiedBy>Microsoft account</cp:lastModifiedBy>
  <cp:revision>17</cp:revision>
  <dcterms:created xsi:type="dcterms:W3CDTF">2017-04-12T21:07:10Z</dcterms:created>
  <dcterms:modified xsi:type="dcterms:W3CDTF">2017-05-03T19:26:50Z</dcterms:modified>
</cp:coreProperties>
</file>