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61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4" y="-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7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9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2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3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8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2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2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9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2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68D9-8906-4438-B596-9E0C57ABEA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DEB1-23DA-434D-8F32-AE6A5539D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9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743" y="404664"/>
            <a:ext cx="7772400" cy="1470025"/>
          </a:xfrm>
        </p:spPr>
        <p:txBody>
          <a:bodyPr/>
          <a:lstStyle/>
          <a:p>
            <a:r>
              <a:rPr lang="en-US" altLang="ko-KR" b="1" dirty="0" smtClean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Calculator</a:t>
            </a:r>
            <a:endParaRPr lang="ko-KR" altLang="en-US" b="1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463" y="4149080"/>
            <a:ext cx="8640960" cy="17526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김현석         김용덕          박효연</a:t>
            </a:r>
            <a:endParaRPr lang="ko-KR" altLang="en-US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9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633670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나</a:t>
            </a:r>
            <a:r>
              <a:rPr lang="ko-KR" altLang="en-US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눗</a:t>
            </a:r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셈과정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34" y="1268760"/>
            <a:ext cx="5341218" cy="471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0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6336704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결과창</a:t>
            </a:r>
            <a:endParaRPr lang="en-US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628800"/>
            <a:ext cx="89471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8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743" y="404664"/>
            <a:ext cx="7772400" cy="1470025"/>
          </a:xfrm>
        </p:spPr>
        <p:txBody>
          <a:bodyPr/>
          <a:lstStyle/>
          <a:p>
            <a:r>
              <a:rPr lang="en-US" altLang="ko-KR" b="1" dirty="0" smtClean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Calculator</a:t>
            </a:r>
            <a:endParaRPr lang="ko-KR" altLang="en-US" b="1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463" y="1844824"/>
            <a:ext cx="8640960" cy="46085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구조체 선언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Bigger</a:t>
            </a:r>
            <a:r>
              <a:rPr lang="ko-KR" altLang="en-US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함수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Main </a:t>
            </a:r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함수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Shift</a:t>
            </a:r>
          </a:p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더하기 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빼기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곱하기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나누기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  <a:p>
            <a:r>
              <a:rPr lang="ko-KR" altLang="en-US" b="1" dirty="0" err="1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결과</a:t>
            </a:r>
            <a:r>
              <a:rPr lang="ko-KR" altLang="en-US" b="1" dirty="0" err="1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창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  <a:p>
            <a:endParaRPr lang="ko-KR" altLang="en-US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6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547260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구조체 선언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struct s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{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char num1[100];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char num2[100];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int number;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int n1;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int n2;</a:t>
            </a:r>
          </a:p>
          <a:p>
            <a:endParaRPr lang="pt-BR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};</a:t>
            </a:r>
            <a:endParaRPr lang="ko-KR" altLang="en-US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3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6120680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Bigger </a:t>
            </a:r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함수로 크기 비교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int bigger(char* dan, char*gan,int lon, int pa)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{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int in;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if(lon&gt;pa) return 1;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else if(pa&gt;lon) return 2;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else{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for(in=0;in&lt;lon;in++)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{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    if(dan[in]&gt;gan[in])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    {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        return 1;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        break;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    }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    else if(dan[in]&lt;gan[in]) {return 2;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    break;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    }</a:t>
            </a:r>
          </a:p>
          <a:p>
            <a:r>
              <a:rPr lang="pt-BR" altLang="ko-KR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return </a:t>
            </a:r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1;</a:t>
            </a:r>
          </a:p>
          <a:p>
            <a:r>
              <a:rPr lang="pt-BR" altLang="ko-KR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}</a:t>
            </a:r>
            <a:endParaRPr lang="pt-BR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    }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}</a:t>
            </a:r>
          </a:p>
          <a:p>
            <a:r>
              <a:rPr lang="pt-BR" altLang="ko-KR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}</a:t>
            </a:r>
            <a:endParaRPr lang="ko-KR" altLang="en-US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8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633670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Main </a:t>
            </a:r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함수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74" y="1628800"/>
            <a:ext cx="5338738" cy="43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0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633670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Shift </a:t>
            </a:r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과정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14648"/>
            <a:ext cx="5074890" cy="496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8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633670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덧셈과정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66875"/>
            <a:ext cx="82200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6336704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뺄</a:t>
            </a:r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셈과정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52563"/>
            <a:ext cx="76390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1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67" y="0"/>
            <a:ext cx="91784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633670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곱</a:t>
            </a:r>
            <a:r>
              <a:rPr lang="ko-KR" altLang="en-US" b="1" dirty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셈</a:t>
            </a:r>
            <a:r>
              <a:rPr lang="ko-KR" altLang="en-US" b="1" dirty="0" smtClean="0">
                <a:solidFill>
                  <a:schemeClr val="tx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  <a:cs typeface="Arial Unicode MS" panose="020B0604020202020204" pitchFamily="50" charset="-127"/>
              </a:rPr>
              <a:t>과정</a:t>
            </a:r>
            <a:endParaRPr lang="en-US" altLang="ko-KR" b="1" dirty="0" smtClean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a엄마의편지B" panose="02020600000000000000" pitchFamily="18" charset="-127"/>
              <a:ea typeface="a엄마의편지B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1609"/>
            <a:ext cx="8015641" cy="377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132</Words>
  <Application>Microsoft Office PowerPoint</Application>
  <PresentationFormat>화면 슬라이드 쇼(4:3)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Calculator</vt:lpstr>
      <vt:lpstr>Calculator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김현석</dc:creator>
  <cp:lastModifiedBy>김현석</cp:lastModifiedBy>
  <cp:revision>39</cp:revision>
  <dcterms:created xsi:type="dcterms:W3CDTF">2018-05-24T07:36:38Z</dcterms:created>
  <dcterms:modified xsi:type="dcterms:W3CDTF">2018-06-08T06:25:30Z</dcterms:modified>
</cp:coreProperties>
</file>