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74" r:id="rId5"/>
    <p:sldMasterId id="2147483775" r:id="rId6"/>
    <p:sldMasterId id="2147483776" r:id="rId7"/>
  </p:sldMasterIdLst>
  <p:notesMasterIdLst>
    <p:notesMasterId r:id="rId23"/>
  </p:notesMasterIdLst>
  <p:handoutMasterIdLst>
    <p:handoutMasterId r:id="rId24"/>
  </p:handoutMasterIdLst>
  <p:sldIdLst>
    <p:sldId id="256" r:id="rId8"/>
    <p:sldId id="273" r:id="rId9"/>
    <p:sldId id="277" r:id="rId10"/>
    <p:sldId id="276" r:id="rId11"/>
    <p:sldId id="284" r:id="rId12"/>
    <p:sldId id="282" r:id="rId13"/>
    <p:sldId id="288" r:id="rId14"/>
    <p:sldId id="283" r:id="rId15"/>
    <p:sldId id="275" r:id="rId16"/>
    <p:sldId id="285" r:id="rId17"/>
    <p:sldId id="286" r:id="rId18"/>
    <p:sldId id="278" r:id="rId19"/>
    <p:sldId id="280" r:id="rId20"/>
    <p:sldId id="274" r:id="rId21"/>
    <p:sldId id="262" r:id="rId22"/>
  </p:sldIdLst>
  <p:sldSz cx="12192000" cy="6858000"/>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595959"/>
    <a:srgbClr val="F9F9F9"/>
    <a:srgbClr val="E6E7E8"/>
    <a:srgbClr val="81888D"/>
    <a:srgbClr val="808080"/>
    <a:srgbClr val="538C3F"/>
    <a:srgbClr val="B5D084"/>
    <a:srgbClr val="F6B85E"/>
    <a:srgbClr val="FBDFB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647631-929A-46AC-9B82-4BE2E0CC288B}" v="29" dt="2022-02-18T17:11:24.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9" autoAdjust="0"/>
    <p:restoredTop sz="72990" autoAdjust="0"/>
  </p:normalViewPr>
  <p:slideViewPr>
    <p:cSldViewPr snapToGrid="0" snapToObjects="1">
      <p:cViewPr varScale="1">
        <p:scale>
          <a:sx n="62" d="100"/>
          <a:sy n="62" d="100"/>
        </p:scale>
        <p:origin x="1541" y="6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4" d="100"/>
          <a:sy n="64" d="100"/>
        </p:scale>
        <p:origin x="3163"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worski, Meredith (STL)" userId="3bf9fbc4-5fb6-4f2f-8922-dde00cfaa50f" providerId="ADAL" clId="{4E647631-929A-46AC-9B82-4BE2E0CC288B}"/>
    <pc:docChg chg="undo custSel addSld delSld modSld">
      <pc:chgData name="Jaworski, Meredith (STL)" userId="3bf9fbc4-5fb6-4f2f-8922-dde00cfaa50f" providerId="ADAL" clId="{4E647631-929A-46AC-9B82-4BE2E0CC288B}" dt="2022-02-18T17:14:34.743" v="9393" actId="20577"/>
      <pc:docMkLst>
        <pc:docMk/>
      </pc:docMkLst>
      <pc:sldChg chg="modSp mod modNotesTx">
        <pc:chgData name="Jaworski, Meredith (STL)" userId="3bf9fbc4-5fb6-4f2f-8922-dde00cfaa50f" providerId="ADAL" clId="{4E647631-929A-46AC-9B82-4BE2E0CC288B}" dt="2022-02-18T17:14:34.743" v="9393" actId="20577"/>
        <pc:sldMkLst>
          <pc:docMk/>
          <pc:sldMk cId="3436253012" sldId="256"/>
        </pc:sldMkLst>
        <pc:spChg chg="mod">
          <ac:chgData name="Jaworski, Meredith (STL)" userId="3bf9fbc4-5fb6-4f2f-8922-dde00cfaa50f" providerId="ADAL" clId="{4E647631-929A-46AC-9B82-4BE2E0CC288B}" dt="2022-02-18T15:45:23.972" v="6074" actId="20577"/>
          <ac:spMkLst>
            <pc:docMk/>
            <pc:sldMk cId="3436253012" sldId="256"/>
            <ac:spMk id="3" creationId="{46592F78-D60F-DE40-89CD-EB21B4FAD8B0}"/>
          </ac:spMkLst>
        </pc:spChg>
      </pc:sldChg>
      <pc:sldChg chg="addSp delSp modSp mod">
        <pc:chgData name="Jaworski, Meredith (STL)" userId="3bf9fbc4-5fb6-4f2f-8922-dde00cfaa50f" providerId="ADAL" clId="{4E647631-929A-46AC-9B82-4BE2E0CC288B}" dt="2022-02-18T16:49:04.077" v="8814"/>
        <pc:sldMkLst>
          <pc:docMk/>
          <pc:sldMk cId="1609590961" sldId="262"/>
        </pc:sldMkLst>
        <pc:spChg chg="add mod">
          <ac:chgData name="Jaworski, Meredith (STL)" userId="3bf9fbc4-5fb6-4f2f-8922-dde00cfaa50f" providerId="ADAL" clId="{4E647631-929A-46AC-9B82-4BE2E0CC288B}" dt="2022-02-18T16:02:30.784" v="6426" actId="1076"/>
          <ac:spMkLst>
            <pc:docMk/>
            <pc:sldMk cId="1609590961" sldId="262"/>
            <ac:spMk id="5" creationId="{3DA273AA-7431-47DC-85A7-B559FFEA68AD}"/>
          </ac:spMkLst>
        </pc:spChg>
        <pc:spChg chg="add del mod">
          <ac:chgData name="Jaworski, Meredith (STL)" userId="3bf9fbc4-5fb6-4f2f-8922-dde00cfaa50f" providerId="ADAL" clId="{4E647631-929A-46AC-9B82-4BE2E0CC288B}" dt="2022-02-18T16:02:43.586" v="6429"/>
          <ac:spMkLst>
            <pc:docMk/>
            <pc:sldMk cId="1609590961" sldId="262"/>
            <ac:spMk id="6" creationId="{4A87CA2D-D77C-417E-A934-D19F9AF55D34}"/>
          </ac:spMkLst>
        </pc:spChg>
        <pc:spChg chg="add mod">
          <ac:chgData name="Jaworski, Meredith (STL)" userId="3bf9fbc4-5fb6-4f2f-8922-dde00cfaa50f" providerId="ADAL" clId="{4E647631-929A-46AC-9B82-4BE2E0CC288B}" dt="2022-02-18T16:49:04.077" v="8814"/>
          <ac:spMkLst>
            <pc:docMk/>
            <pc:sldMk cId="1609590961" sldId="262"/>
            <ac:spMk id="8" creationId="{3D63276E-8BBA-485E-9B34-141D0AC09790}"/>
          </ac:spMkLst>
        </pc:spChg>
      </pc:sldChg>
      <pc:sldChg chg="addSp modSp mod modAnim modNotesTx">
        <pc:chgData name="Jaworski, Meredith (STL)" userId="3bf9fbc4-5fb6-4f2f-8922-dde00cfaa50f" providerId="ADAL" clId="{4E647631-929A-46AC-9B82-4BE2E0CC288B}" dt="2022-02-18T16:29:23.066" v="6546"/>
        <pc:sldMkLst>
          <pc:docMk/>
          <pc:sldMk cId="3385371223" sldId="273"/>
        </pc:sldMkLst>
        <pc:spChg chg="add mod">
          <ac:chgData name="Jaworski, Meredith (STL)" userId="3bf9fbc4-5fb6-4f2f-8922-dde00cfaa50f" providerId="ADAL" clId="{4E647631-929A-46AC-9B82-4BE2E0CC288B}" dt="2022-02-18T16:29:06.056" v="6543" actId="1076"/>
          <ac:spMkLst>
            <pc:docMk/>
            <pc:sldMk cId="3385371223" sldId="273"/>
            <ac:spMk id="5" creationId="{57464764-0427-467D-9EED-AD0568154B1E}"/>
          </ac:spMkLst>
        </pc:spChg>
        <pc:picChg chg="add mod">
          <ac:chgData name="Jaworski, Meredith (STL)" userId="3bf9fbc4-5fb6-4f2f-8922-dde00cfaa50f" providerId="ADAL" clId="{4E647631-929A-46AC-9B82-4BE2E0CC288B}" dt="2022-02-18T03:12:38.152" v="15" actId="1076"/>
          <ac:picMkLst>
            <pc:docMk/>
            <pc:sldMk cId="3385371223" sldId="273"/>
            <ac:picMk id="3" creationId="{05EF9830-C1A1-4144-B9DA-DDABB4BAF530}"/>
          </ac:picMkLst>
        </pc:picChg>
      </pc:sldChg>
      <pc:sldChg chg="addSp modSp mod modNotesTx">
        <pc:chgData name="Jaworski, Meredith (STL)" userId="3bf9fbc4-5fb6-4f2f-8922-dde00cfaa50f" providerId="ADAL" clId="{4E647631-929A-46AC-9B82-4BE2E0CC288B}" dt="2022-02-18T16:30:47.480" v="6608" actId="20577"/>
        <pc:sldMkLst>
          <pc:docMk/>
          <pc:sldMk cId="2568613343" sldId="275"/>
        </pc:sldMkLst>
        <pc:spChg chg="add mod">
          <ac:chgData name="Jaworski, Meredith (STL)" userId="3bf9fbc4-5fb6-4f2f-8922-dde00cfaa50f" providerId="ADAL" clId="{4E647631-929A-46AC-9B82-4BE2E0CC288B}" dt="2022-02-18T16:17:18.069" v="6536" actId="1076"/>
          <ac:spMkLst>
            <pc:docMk/>
            <pc:sldMk cId="2568613343" sldId="275"/>
            <ac:spMk id="5" creationId="{594E89D4-CB97-47AA-81CD-1F4060FD6AB0}"/>
          </ac:spMkLst>
        </pc:spChg>
        <pc:picChg chg="add mod">
          <ac:chgData name="Jaworski, Meredith (STL)" userId="3bf9fbc4-5fb6-4f2f-8922-dde00cfaa50f" providerId="ADAL" clId="{4E647631-929A-46AC-9B82-4BE2E0CC288B}" dt="2022-02-18T13:15:10.840" v="3763" actId="14100"/>
          <ac:picMkLst>
            <pc:docMk/>
            <pc:sldMk cId="2568613343" sldId="275"/>
            <ac:picMk id="4" creationId="{3C19BAE7-99E2-4C30-8FF6-61B609A1B4A7}"/>
          </ac:picMkLst>
        </pc:picChg>
      </pc:sldChg>
      <pc:sldChg chg="addSp modSp mod modNotesTx">
        <pc:chgData name="Jaworski, Meredith (STL)" userId="3bf9fbc4-5fb6-4f2f-8922-dde00cfaa50f" providerId="ADAL" clId="{4E647631-929A-46AC-9B82-4BE2E0CC288B}" dt="2022-02-18T15:51:15.293" v="6296" actId="255"/>
        <pc:sldMkLst>
          <pc:docMk/>
          <pc:sldMk cId="4243456828" sldId="276"/>
        </pc:sldMkLst>
        <pc:spChg chg="add mod">
          <ac:chgData name="Jaworski, Meredith (STL)" userId="3bf9fbc4-5fb6-4f2f-8922-dde00cfaa50f" providerId="ADAL" clId="{4E647631-929A-46AC-9B82-4BE2E0CC288B}" dt="2022-02-18T15:51:15.293" v="6296" actId="255"/>
          <ac:spMkLst>
            <pc:docMk/>
            <pc:sldMk cId="4243456828" sldId="276"/>
            <ac:spMk id="7" creationId="{7686367B-0E4E-4F53-B22F-40EEACCA28A9}"/>
          </ac:spMkLst>
        </pc:spChg>
        <pc:picChg chg="add mod">
          <ac:chgData name="Jaworski, Meredith (STL)" userId="3bf9fbc4-5fb6-4f2f-8922-dde00cfaa50f" providerId="ADAL" clId="{4E647631-929A-46AC-9B82-4BE2E0CC288B}" dt="2022-02-18T15:50:22.775" v="6273" actId="1076"/>
          <ac:picMkLst>
            <pc:docMk/>
            <pc:sldMk cId="4243456828" sldId="276"/>
            <ac:picMk id="4" creationId="{A6D18186-1B57-4D26-9ADD-18AF99D0B024}"/>
          </ac:picMkLst>
        </pc:picChg>
      </pc:sldChg>
      <pc:sldChg chg="addSp modSp mod modNotesTx">
        <pc:chgData name="Jaworski, Meredith (STL)" userId="3bf9fbc4-5fb6-4f2f-8922-dde00cfaa50f" providerId="ADAL" clId="{4E647631-929A-46AC-9B82-4BE2E0CC288B}" dt="2022-02-18T15:44:37.095" v="6002" actId="20577"/>
        <pc:sldMkLst>
          <pc:docMk/>
          <pc:sldMk cId="1215451867" sldId="277"/>
        </pc:sldMkLst>
        <pc:picChg chg="add mod">
          <ac:chgData name="Jaworski, Meredith (STL)" userId="3bf9fbc4-5fb6-4f2f-8922-dde00cfaa50f" providerId="ADAL" clId="{4E647631-929A-46AC-9B82-4BE2E0CC288B}" dt="2022-02-18T15:43:58.089" v="5927" actId="1076"/>
          <ac:picMkLst>
            <pc:docMk/>
            <pc:sldMk cId="1215451867" sldId="277"/>
            <ac:picMk id="5" creationId="{181BAB01-2B86-4D2C-853D-327FBC445458}"/>
          </ac:picMkLst>
        </pc:picChg>
      </pc:sldChg>
      <pc:sldChg chg="addSp delSp modSp mod modNotesTx">
        <pc:chgData name="Jaworski, Meredith (STL)" userId="3bf9fbc4-5fb6-4f2f-8922-dde00cfaa50f" providerId="ADAL" clId="{4E647631-929A-46AC-9B82-4BE2E0CC288B}" dt="2022-02-18T15:58:07.605" v="6390" actId="20577"/>
        <pc:sldMkLst>
          <pc:docMk/>
          <pc:sldMk cId="2225716025" sldId="278"/>
        </pc:sldMkLst>
        <pc:spChg chg="add del mod">
          <ac:chgData name="Jaworski, Meredith (STL)" userId="3bf9fbc4-5fb6-4f2f-8922-dde00cfaa50f" providerId="ADAL" clId="{4E647631-929A-46AC-9B82-4BE2E0CC288B}" dt="2022-02-18T15:56:30.486" v="6348" actId="478"/>
          <ac:spMkLst>
            <pc:docMk/>
            <pc:sldMk cId="2225716025" sldId="278"/>
            <ac:spMk id="5" creationId="{282B81C6-BEAD-43CC-BE4D-AC603751FF78}"/>
          </ac:spMkLst>
        </pc:spChg>
        <pc:spChg chg="add mod">
          <ac:chgData name="Jaworski, Meredith (STL)" userId="3bf9fbc4-5fb6-4f2f-8922-dde00cfaa50f" providerId="ADAL" clId="{4E647631-929A-46AC-9B82-4BE2E0CC288B}" dt="2022-02-18T15:56:54.878" v="6350" actId="1076"/>
          <ac:spMkLst>
            <pc:docMk/>
            <pc:sldMk cId="2225716025" sldId="278"/>
            <ac:spMk id="7" creationId="{2ED78D6E-2CAD-4BFD-9EB9-A65CA217C277}"/>
          </ac:spMkLst>
        </pc:spChg>
        <pc:spChg chg="add mod">
          <ac:chgData name="Jaworski, Meredith (STL)" userId="3bf9fbc4-5fb6-4f2f-8922-dde00cfaa50f" providerId="ADAL" clId="{4E647631-929A-46AC-9B82-4BE2E0CC288B}" dt="2022-02-18T15:57:15.978" v="6352" actId="1076"/>
          <ac:spMkLst>
            <pc:docMk/>
            <pc:sldMk cId="2225716025" sldId="278"/>
            <ac:spMk id="9" creationId="{A4F12C67-B59D-4681-AD12-C88C8D2C86BB}"/>
          </ac:spMkLst>
        </pc:spChg>
        <pc:spChg chg="add mod">
          <ac:chgData name="Jaworski, Meredith (STL)" userId="3bf9fbc4-5fb6-4f2f-8922-dde00cfaa50f" providerId="ADAL" clId="{4E647631-929A-46AC-9B82-4BE2E0CC288B}" dt="2022-02-18T15:57:33.530" v="6354" actId="1076"/>
          <ac:spMkLst>
            <pc:docMk/>
            <pc:sldMk cId="2225716025" sldId="278"/>
            <ac:spMk id="11" creationId="{B7346C18-02D7-48A2-A518-670B023C6AC2}"/>
          </ac:spMkLst>
        </pc:spChg>
        <pc:picChg chg="add mod">
          <ac:chgData name="Jaworski, Meredith (STL)" userId="3bf9fbc4-5fb6-4f2f-8922-dde00cfaa50f" providerId="ADAL" clId="{4E647631-929A-46AC-9B82-4BE2E0CC288B}" dt="2022-02-18T15:57:54.444" v="6357" actId="1076"/>
          <ac:picMkLst>
            <pc:docMk/>
            <pc:sldMk cId="2225716025" sldId="278"/>
            <ac:picMk id="12" creationId="{A17554ED-BC34-4B7B-BCB1-8708DE7ADBBD}"/>
          </ac:picMkLst>
        </pc:picChg>
      </pc:sldChg>
      <pc:sldChg chg="del modNotesTx">
        <pc:chgData name="Jaworski, Meredith (STL)" userId="3bf9fbc4-5fb6-4f2f-8922-dde00cfaa50f" providerId="ADAL" clId="{4E647631-929A-46AC-9B82-4BE2E0CC288B}" dt="2022-02-18T15:58:14.477" v="6391" actId="2696"/>
        <pc:sldMkLst>
          <pc:docMk/>
          <pc:sldMk cId="1926596073" sldId="279"/>
        </pc:sldMkLst>
      </pc:sldChg>
      <pc:sldChg chg="addSp modSp modNotesTx">
        <pc:chgData name="Jaworski, Meredith (STL)" userId="3bf9fbc4-5fb6-4f2f-8922-dde00cfaa50f" providerId="ADAL" clId="{4E647631-929A-46AC-9B82-4BE2E0CC288B}" dt="2022-02-18T16:02:02.472" v="6413" actId="1076"/>
        <pc:sldMkLst>
          <pc:docMk/>
          <pc:sldMk cId="3443538982" sldId="280"/>
        </pc:sldMkLst>
        <pc:picChg chg="add mod">
          <ac:chgData name="Jaworski, Meredith (STL)" userId="3bf9fbc4-5fb6-4f2f-8922-dde00cfaa50f" providerId="ADAL" clId="{4E647631-929A-46AC-9B82-4BE2E0CC288B}" dt="2022-02-18T16:02:02.472" v="6413" actId="1076"/>
          <ac:picMkLst>
            <pc:docMk/>
            <pc:sldMk cId="3443538982" sldId="280"/>
            <ac:picMk id="4" creationId="{8CEEB94F-AEFF-49CC-9716-E9BB7721EA6B}"/>
          </ac:picMkLst>
        </pc:picChg>
      </pc:sldChg>
      <pc:sldChg chg="addSp modSp mod modNotesTx">
        <pc:chgData name="Jaworski, Meredith (STL)" userId="3bf9fbc4-5fb6-4f2f-8922-dde00cfaa50f" providerId="ADAL" clId="{4E647631-929A-46AC-9B82-4BE2E0CC288B}" dt="2022-02-18T16:14:36.484" v="6431" actId="20577"/>
        <pc:sldMkLst>
          <pc:docMk/>
          <pc:sldMk cId="3870452849" sldId="282"/>
        </pc:sldMkLst>
        <pc:spChg chg="add mod">
          <ac:chgData name="Jaworski, Meredith (STL)" userId="3bf9fbc4-5fb6-4f2f-8922-dde00cfaa50f" providerId="ADAL" clId="{4E647631-929A-46AC-9B82-4BE2E0CC288B}" dt="2022-02-18T16:14:36.484" v="6431" actId="20577"/>
          <ac:spMkLst>
            <pc:docMk/>
            <pc:sldMk cId="3870452849" sldId="282"/>
            <ac:spMk id="3" creationId="{DABADD09-45DD-41F4-BA1E-78D1D83E7A31}"/>
          </ac:spMkLst>
        </pc:spChg>
        <pc:picChg chg="add mod">
          <ac:chgData name="Jaworski, Meredith (STL)" userId="3bf9fbc4-5fb6-4f2f-8922-dde00cfaa50f" providerId="ADAL" clId="{4E647631-929A-46AC-9B82-4BE2E0CC288B}" dt="2022-02-18T16:01:16.347" v="6406" actId="14100"/>
          <ac:picMkLst>
            <pc:docMk/>
            <pc:sldMk cId="3870452849" sldId="282"/>
            <ac:picMk id="5" creationId="{4503F59E-1968-48F8-A467-66062C1D6977}"/>
          </ac:picMkLst>
        </pc:picChg>
      </pc:sldChg>
      <pc:sldChg chg="addSp modSp mod modNotesTx">
        <pc:chgData name="Jaworski, Meredith (STL)" userId="3bf9fbc4-5fb6-4f2f-8922-dde00cfaa50f" providerId="ADAL" clId="{4E647631-929A-46AC-9B82-4BE2E0CC288B}" dt="2022-02-18T16:30:31.418" v="6593" actId="20577"/>
        <pc:sldMkLst>
          <pc:docMk/>
          <pc:sldMk cId="1051703582" sldId="283"/>
        </pc:sldMkLst>
        <pc:spChg chg="add mod">
          <ac:chgData name="Jaworski, Meredith (STL)" userId="3bf9fbc4-5fb6-4f2f-8922-dde00cfaa50f" providerId="ADAL" clId="{4E647631-929A-46AC-9B82-4BE2E0CC288B}" dt="2022-02-18T16:16:27.072" v="6495" actId="14100"/>
          <ac:spMkLst>
            <pc:docMk/>
            <pc:sldMk cId="1051703582" sldId="283"/>
            <ac:spMk id="5" creationId="{879B6433-0A2B-49AC-B3A5-35A157F80FE0}"/>
          </ac:spMkLst>
        </pc:spChg>
        <pc:picChg chg="add mod">
          <ac:chgData name="Jaworski, Meredith (STL)" userId="3bf9fbc4-5fb6-4f2f-8922-dde00cfaa50f" providerId="ADAL" clId="{4E647631-929A-46AC-9B82-4BE2E0CC288B}" dt="2022-02-18T16:15:40.781" v="6432" actId="1076"/>
          <ac:picMkLst>
            <pc:docMk/>
            <pc:sldMk cId="1051703582" sldId="283"/>
            <ac:picMk id="4" creationId="{3552BC05-F378-4543-8AD9-A1BBD89D4011}"/>
          </ac:picMkLst>
        </pc:picChg>
      </pc:sldChg>
      <pc:sldChg chg="del">
        <pc:chgData name="Jaworski, Meredith (STL)" userId="3bf9fbc4-5fb6-4f2f-8922-dde00cfaa50f" providerId="ADAL" clId="{4E647631-929A-46AC-9B82-4BE2E0CC288B}" dt="2022-02-18T13:22:25.149" v="5916" actId="2696"/>
        <pc:sldMkLst>
          <pc:docMk/>
          <pc:sldMk cId="1617974106" sldId="284"/>
        </pc:sldMkLst>
      </pc:sldChg>
      <pc:sldChg chg="addSp modSp new mod modNotesTx">
        <pc:chgData name="Jaworski, Meredith (STL)" userId="3bf9fbc4-5fb6-4f2f-8922-dde00cfaa50f" providerId="ADAL" clId="{4E647631-929A-46AC-9B82-4BE2E0CC288B}" dt="2022-02-18T15:51:46.956" v="6300" actId="1076"/>
        <pc:sldMkLst>
          <pc:docMk/>
          <pc:sldMk cId="3585113737" sldId="284"/>
        </pc:sldMkLst>
        <pc:spChg chg="add mod">
          <ac:chgData name="Jaworski, Meredith (STL)" userId="3bf9fbc4-5fb6-4f2f-8922-dde00cfaa50f" providerId="ADAL" clId="{4E647631-929A-46AC-9B82-4BE2E0CC288B}" dt="2022-02-18T15:51:46.956" v="6300" actId="1076"/>
          <ac:spMkLst>
            <pc:docMk/>
            <pc:sldMk cId="3585113737" sldId="284"/>
            <ac:spMk id="7" creationId="{A386A168-916A-4013-8274-C867BB55FDB6}"/>
          </ac:spMkLst>
        </pc:spChg>
        <pc:picChg chg="add mod">
          <ac:chgData name="Jaworski, Meredith (STL)" userId="3bf9fbc4-5fb6-4f2f-8922-dde00cfaa50f" providerId="ADAL" clId="{4E647631-929A-46AC-9B82-4BE2E0CC288B}" dt="2022-02-18T15:51:29.459" v="6297" actId="1076"/>
          <ac:picMkLst>
            <pc:docMk/>
            <pc:sldMk cId="3585113737" sldId="284"/>
            <ac:picMk id="4" creationId="{1ED31270-D250-4309-95DB-B547A8833E79}"/>
          </ac:picMkLst>
        </pc:picChg>
        <pc:picChg chg="add mod">
          <ac:chgData name="Jaworski, Meredith (STL)" userId="3bf9fbc4-5fb6-4f2f-8922-dde00cfaa50f" providerId="ADAL" clId="{4E647631-929A-46AC-9B82-4BE2E0CC288B}" dt="2022-02-18T15:51:31.684" v="6298" actId="1076"/>
          <ac:picMkLst>
            <pc:docMk/>
            <pc:sldMk cId="3585113737" sldId="284"/>
            <ac:picMk id="6" creationId="{A8CB2365-ED16-4040-9D9C-126C6628F58A}"/>
          </ac:picMkLst>
        </pc:picChg>
      </pc:sldChg>
      <pc:sldChg chg="addSp modSp new mod modNotesTx">
        <pc:chgData name="Jaworski, Meredith (STL)" userId="3bf9fbc4-5fb6-4f2f-8922-dde00cfaa50f" providerId="ADAL" clId="{4E647631-929A-46AC-9B82-4BE2E0CC288B}" dt="2022-02-18T17:11:07.440" v="8864" actId="20577"/>
        <pc:sldMkLst>
          <pc:docMk/>
          <pc:sldMk cId="3369262359" sldId="285"/>
        </pc:sldMkLst>
        <pc:spChg chg="add mod">
          <ac:chgData name="Jaworski, Meredith (STL)" userId="3bf9fbc4-5fb6-4f2f-8922-dde00cfaa50f" providerId="ADAL" clId="{4E647631-929A-46AC-9B82-4BE2E0CC288B}" dt="2022-02-18T17:11:07.440" v="8864" actId="20577"/>
          <ac:spMkLst>
            <pc:docMk/>
            <pc:sldMk cId="3369262359" sldId="285"/>
            <ac:spMk id="5" creationId="{E8F4683F-AA3E-4173-9EC3-2C729C324396}"/>
          </ac:spMkLst>
        </pc:spChg>
        <pc:picChg chg="add">
          <ac:chgData name="Jaworski, Meredith (STL)" userId="3bf9fbc4-5fb6-4f2f-8922-dde00cfaa50f" providerId="ADAL" clId="{4E647631-929A-46AC-9B82-4BE2E0CC288B}" dt="2022-02-18T16:32:22.759" v="6609" actId="22"/>
          <ac:picMkLst>
            <pc:docMk/>
            <pc:sldMk cId="3369262359" sldId="285"/>
            <ac:picMk id="4" creationId="{078B3DD1-C58E-4FDB-9D8C-28E58C623496}"/>
          </ac:picMkLst>
        </pc:picChg>
      </pc:sldChg>
      <pc:sldChg chg="addSp modSp new mod modNotesTx">
        <pc:chgData name="Jaworski, Meredith (STL)" userId="3bf9fbc4-5fb6-4f2f-8922-dde00cfaa50f" providerId="ADAL" clId="{4E647631-929A-46AC-9B82-4BE2E0CC288B}" dt="2022-02-18T17:11:34.270" v="8890" actId="20577"/>
        <pc:sldMkLst>
          <pc:docMk/>
          <pc:sldMk cId="3559663597" sldId="286"/>
        </pc:sldMkLst>
        <pc:spChg chg="add mod">
          <ac:chgData name="Jaworski, Meredith (STL)" userId="3bf9fbc4-5fb6-4f2f-8922-dde00cfaa50f" providerId="ADAL" clId="{4E647631-929A-46AC-9B82-4BE2E0CC288B}" dt="2022-02-18T17:11:34.270" v="8890" actId="20577"/>
          <ac:spMkLst>
            <pc:docMk/>
            <pc:sldMk cId="3559663597" sldId="286"/>
            <ac:spMk id="5" creationId="{E6454D5D-4452-4AC5-A676-22E0329861F8}"/>
          </ac:spMkLst>
        </pc:spChg>
        <pc:picChg chg="add mod">
          <ac:chgData name="Jaworski, Meredith (STL)" userId="3bf9fbc4-5fb6-4f2f-8922-dde00cfaa50f" providerId="ADAL" clId="{4E647631-929A-46AC-9B82-4BE2E0CC288B}" dt="2022-02-18T17:11:21.750" v="8865" actId="1076"/>
          <ac:picMkLst>
            <pc:docMk/>
            <pc:sldMk cId="3559663597" sldId="286"/>
            <ac:picMk id="4" creationId="{BF02023C-B322-4BC9-A1B9-252DCA7DA8D7}"/>
          </ac:picMkLst>
        </pc:picChg>
      </pc:sldChg>
      <pc:sldChg chg="addSp modSp new del mod modNotesTx">
        <pc:chgData name="Jaworski, Meredith (STL)" userId="3bf9fbc4-5fb6-4f2f-8922-dde00cfaa50f" providerId="ADAL" clId="{4E647631-929A-46AC-9B82-4BE2E0CC288B}" dt="2022-02-18T16:39:20.304" v="7470" actId="2696"/>
        <pc:sldMkLst>
          <pc:docMk/>
          <pc:sldMk cId="1870686025" sldId="287"/>
        </pc:sldMkLst>
        <pc:spChg chg="add mod">
          <ac:chgData name="Jaworski, Meredith (STL)" userId="3bf9fbc4-5fb6-4f2f-8922-dde00cfaa50f" providerId="ADAL" clId="{4E647631-929A-46AC-9B82-4BE2E0CC288B}" dt="2022-02-18T16:36:35.354" v="6793" actId="20577"/>
          <ac:spMkLst>
            <pc:docMk/>
            <pc:sldMk cId="1870686025" sldId="287"/>
            <ac:spMk id="5" creationId="{7C79F83A-8D3B-4CA0-A952-B1A37E25D6C3}"/>
          </ac:spMkLst>
        </pc:spChg>
        <pc:picChg chg="add mod">
          <ac:chgData name="Jaworski, Meredith (STL)" userId="3bf9fbc4-5fb6-4f2f-8922-dde00cfaa50f" providerId="ADAL" clId="{4E647631-929A-46AC-9B82-4BE2E0CC288B}" dt="2022-02-18T16:36:10.758" v="6749" actId="1076"/>
          <ac:picMkLst>
            <pc:docMk/>
            <pc:sldMk cId="1870686025" sldId="287"/>
            <ac:picMk id="4" creationId="{3D59AF24-51CA-4A2A-86D9-132457618F81}"/>
          </ac:picMkLst>
        </pc:picChg>
      </pc:sldChg>
      <pc:sldChg chg="add">
        <pc:chgData name="Jaworski, Meredith (STL)" userId="3bf9fbc4-5fb6-4f2f-8922-dde00cfaa50f" providerId="ADAL" clId="{4E647631-929A-46AC-9B82-4BE2E0CC288B}" dt="2022-02-18T16:39:02.588" v="7469"/>
        <pc:sldMkLst>
          <pc:docMk/>
          <pc:sldMk cId="2320318320" sldId="28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137" cy="464424"/>
          </a:xfrm>
          <a:prstGeom prst="rect">
            <a:avLst/>
          </a:prstGeom>
        </p:spPr>
        <p:txBody>
          <a:bodyPr vert="horz" lIns="75667" tIns="37833" rIns="75667" bIns="37833" rtlCol="0"/>
          <a:lstStyle>
            <a:lvl1pPr algn="l">
              <a:defRPr sz="1000"/>
            </a:lvl1pPr>
          </a:lstStyle>
          <a:p>
            <a:endParaRPr lang="en-US"/>
          </a:p>
        </p:txBody>
      </p:sp>
      <p:sp>
        <p:nvSpPr>
          <p:cNvPr id="3" name="Date Placeholder 2"/>
          <p:cNvSpPr>
            <a:spLocks noGrp="1"/>
          </p:cNvSpPr>
          <p:nvPr>
            <p:ph type="dt" sz="quarter" idx="1"/>
          </p:nvPr>
        </p:nvSpPr>
        <p:spPr>
          <a:xfrm>
            <a:off x="3956348" y="0"/>
            <a:ext cx="3027137" cy="464424"/>
          </a:xfrm>
          <a:prstGeom prst="rect">
            <a:avLst/>
          </a:prstGeom>
        </p:spPr>
        <p:txBody>
          <a:bodyPr vert="horz" lIns="75667" tIns="37833" rIns="75667" bIns="37833" rtlCol="0"/>
          <a:lstStyle>
            <a:lvl1pPr algn="r">
              <a:defRPr sz="1000"/>
            </a:lvl1pPr>
          </a:lstStyle>
          <a:p>
            <a:fld id="{5E87210E-77D6-8947-A16B-D067175CB260}" type="datetimeFigureOut">
              <a:rPr lang="en-US" smtClean="0"/>
              <a:t>2/17/2022</a:t>
            </a:fld>
            <a:endParaRPr lang="en-US"/>
          </a:p>
        </p:txBody>
      </p:sp>
      <p:sp>
        <p:nvSpPr>
          <p:cNvPr id="4" name="Footer Placeholder 3"/>
          <p:cNvSpPr>
            <a:spLocks noGrp="1"/>
          </p:cNvSpPr>
          <p:nvPr>
            <p:ph type="ftr" sz="quarter" idx="2"/>
          </p:nvPr>
        </p:nvSpPr>
        <p:spPr>
          <a:xfrm>
            <a:off x="0" y="8818082"/>
            <a:ext cx="3027137" cy="464424"/>
          </a:xfrm>
          <a:prstGeom prst="rect">
            <a:avLst/>
          </a:prstGeom>
        </p:spPr>
        <p:txBody>
          <a:bodyPr vert="horz" lIns="75667" tIns="37833" rIns="75667" bIns="37833" rtlCol="0" anchor="b"/>
          <a:lstStyle>
            <a:lvl1pPr algn="l">
              <a:defRPr sz="1000"/>
            </a:lvl1pPr>
          </a:lstStyle>
          <a:p>
            <a:endParaRPr lang="en-US"/>
          </a:p>
        </p:txBody>
      </p:sp>
      <p:sp>
        <p:nvSpPr>
          <p:cNvPr id="5" name="Slide Number Placeholder 4"/>
          <p:cNvSpPr>
            <a:spLocks noGrp="1"/>
          </p:cNvSpPr>
          <p:nvPr>
            <p:ph type="sldNum" sz="quarter" idx="3"/>
          </p:nvPr>
        </p:nvSpPr>
        <p:spPr>
          <a:xfrm>
            <a:off x="3956348" y="8818082"/>
            <a:ext cx="3027137" cy="464424"/>
          </a:xfrm>
          <a:prstGeom prst="rect">
            <a:avLst/>
          </a:prstGeom>
        </p:spPr>
        <p:txBody>
          <a:bodyPr vert="horz" lIns="75667" tIns="37833" rIns="75667" bIns="37833" rtlCol="0" anchor="b"/>
          <a:lstStyle>
            <a:lvl1pPr algn="r">
              <a:defRPr sz="1000"/>
            </a:lvl1pPr>
          </a:lstStyle>
          <a:p>
            <a:fld id="{B01E6695-7D64-4548-8A67-4EA531696C61}" type="slidenum">
              <a:rPr lang="en-US" smtClean="0"/>
              <a:t>‹#›</a:t>
            </a:fld>
            <a:endParaRPr lang="en-US"/>
          </a:p>
        </p:txBody>
      </p:sp>
    </p:spTree>
    <p:extLst>
      <p:ext uri="{BB962C8B-B14F-4D97-AF65-F5344CB8AC3E}">
        <p14:creationId xmlns:p14="http://schemas.microsoft.com/office/powerpoint/2010/main" val="4147963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26833" cy="465797"/>
          </a:xfrm>
          <a:prstGeom prst="rect">
            <a:avLst/>
          </a:prstGeom>
        </p:spPr>
        <p:txBody>
          <a:bodyPr vert="horz" lIns="79987" tIns="39994" rIns="79987" bIns="39994" rtlCol="0"/>
          <a:lstStyle>
            <a:lvl1pPr algn="l">
              <a:defRPr sz="1100"/>
            </a:lvl1pPr>
          </a:lstStyle>
          <a:p>
            <a:endParaRPr lang="en-US"/>
          </a:p>
        </p:txBody>
      </p:sp>
      <p:sp>
        <p:nvSpPr>
          <p:cNvPr id="3" name="Date Placeholder 2"/>
          <p:cNvSpPr>
            <a:spLocks noGrp="1"/>
          </p:cNvSpPr>
          <p:nvPr>
            <p:ph type="dt" idx="1"/>
          </p:nvPr>
        </p:nvSpPr>
        <p:spPr>
          <a:xfrm>
            <a:off x="3956550" y="1"/>
            <a:ext cx="3026833" cy="465797"/>
          </a:xfrm>
          <a:prstGeom prst="rect">
            <a:avLst/>
          </a:prstGeom>
        </p:spPr>
        <p:txBody>
          <a:bodyPr vert="horz" lIns="79987" tIns="39994" rIns="79987" bIns="39994" rtlCol="0"/>
          <a:lstStyle>
            <a:lvl1pPr algn="r">
              <a:defRPr sz="1100"/>
            </a:lvl1pPr>
          </a:lstStyle>
          <a:p>
            <a:fld id="{40721ECD-1ECC-4FEF-BE9F-5FC91DC4732E}" type="datetimeFigureOut">
              <a:rPr lang="en-US" smtClean="0"/>
              <a:t>2/17/2022</a:t>
            </a:fld>
            <a:endParaRPr lang="en-US"/>
          </a:p>
        </p:txBody>
      </p:sp>
      <p:sp>
        <p:nvSpPr>
          <p:cNvPr id="4" name="Slide Image Placeholder 3"/>
          <p:cNvSpPr>
            <a:spLocks noGrp="1" noRot="1" noChangeAspect="1"/>
          </p:cNvSpPr>
          <p:nvPr>
            <p:ph type="sldImg" idx="2"/>
          </p:nvPr>
        </p:nvSpPr>
        <p:spPr>
          <a:xfrm>
            <a:off x="709613" y="1160463"/>
            <a:ext cx="5565775" cy="3132137"/>
          </a:xfrm>
          <a:prstGeom prst="rect">
            <a:avLst/>
          </a:prstGeom>
          <a:noFill/>
          <a:ln w="12700">
            <a:solidFill>
              <a:prstClr val="black"/>
            </a:solidFill>
          </a:ln>
        </p:spPr>
        <p:txBody>
          <a:bodyPr vert="horz" lIns="79987" tIns="39994" rIns="79987" bIns="39994"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79987" tIns="39994" rIns="79987" bIns="3999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79987" tIns="39994" rIns="79987" bIns="39994" rtlCol="0" anchor="b"/>
          <a:lstStyle>
            <a:lvl1pPr algn="l">
              <a:defRPr sz="11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79987" tIns="39994" rIns="79987" bIns="39994" rtlCol="0" anchor="b"/>
          <a:lstStyle>
            <a:lvl1pPr algn="r">
              <a:defRPr sz="1100"/>
            </a:lvl1pPr>
          </a:lstStyle>
          <a:p>
            <a:fld id="{995E45E9-8884-4478-B0F3-E9C00EEB256F}" type="slidenum">
              <a:rPr lang="en-US" smtClean="0"/>
              <a:t>‹#›</a:t>
            </a:fld>
            <a:endParaRPr lang="en-US"/>
          </a:p>
        </p:txBody>
      </p:sp>
    </p:spTree>
    <p:extLst>
      <p:ext uri="{BB962C8B-B14F-4D97-AF65-F5344CB8AC3E}">
        <p14:creationId xmlns:p14="http://schemas.microsoft.com/office/powerpoint/2010/main" val="3995566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Both: Good afternoon! My name is Meredith Jaworski and I’m a data engineer at Daugherty Business Solutions. And I’m Ryan Ernst and I’m a Technical Business Analyst also at Daugherty Business Solutions. Today we’re going to be discussing our point of concept which we did on the top Netflix films and TV shows. With this data we are going to showcase the most popular films and tv shows on Netflix ranked according to their views in the first 28 days of their arrival on Netflix. We’re also going to showcase the most popular shows by </a:t>
            </a:r>
            <a:r>
              <a:rPr lang="en-US"/>
              <a:t>country by week. </a:t>
            </a:r>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a:t>
            </a:fld>
            <a:endParaRPr lang="en-US"/>
          </a:p>
        </p:txBody>
      </p:sp>
    </p:spTree>
    <p:extLst>
      <p:ext uri="{BB962C8B-B14F-4D97-AF65-F5344CB8AC3E}">
        <p14:creationId xmlns:p14="http://schemas.microsoft.com/office/powerpoint/2010/main" val="1652158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create the table Country Weekly, we imported the psycop2 module and then used it to connect to our </a:t>
            </a:r>
            <a:r>
              <a:rPr lang="en-US" dirty="0" err="1"/>
              <a:t>postgres</a:t>
            </a:r>
            <a:r>
              <a:rPr lang="en-US" dirty="0"/>
              <a:t> database.  Just like with our other table, we created a cursor to work with the database and used </a:t>
            </a:r>
            <a:r>
              <a:rPr lang="en-US" dirty="0" err="1"/>
              <a:t>cur.execute</a:t>
            </a:r>
            <a:r>
              <a:rPr lang="en-US" dirty="0"/>
              <a:t> to write out the DDL for our table including the columns and data types. We then used </a:t>
            </a:r>
            <a:r>
              <a:rPr lang="en-US" dirty="0" err="1"/>
              <a:t>conn.commit</a:t>
            </a:r>
            <a:r>
              <a:rPr lang="en-US" dirty="0"/>
              <a:t> to commit that table to the database.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10</a:t>
            </a:fld>
            <a:endParaRPr lang="en-US"/>
          </a:p>
        </p:txBody>
      </p:sp>
    </p:spTree>
    <p:extLst>
      <p:ext uri="{BB962C8B-B14F-4D97-AF65-F5344CB8AC3E}">
        <p14:creationId xmlns:p14="http://schemas.microsoft.com/office/powerpoint/2010/main" val="3153754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 the data to the Country Weekly database, we used the execute values function to help with any remaining characters that may affect the data transfer. In this instance, we created a list of tuples from the values in the </a:t>
            </a:r>
            <a:r>
              <a:rPr lang="en-US" dirty="0" err="1"/>
              <a:t>dataframe</a:t>
            </a:r>
            <a:r>
              <a:rPr lang="en-US" dirty="0"/>
              <a:t> and then we created a variable for our columns, and used a SQL query to execute the process of loading the values from the table into the columns. Then we used try except to first use psycopg2’s </a:t>
            </a:r>
            <a:r>
              <a:rPr lang="en-US" dirty="0" err="1"/>
              <a:t>extras_execute_values</a:t>
            </a:r>
            <a:r>
              <a:rPr lang="en-US" dirty="0"/>
              <a:t> to execute the transfer of the data and then commit it or throw an exception if it was unsuccessful. If the values were printed we receive the message “</a:t>
            </a:r>
            <a:r>
              <a:rPr lang="en-US" dirty="0" err="1"/>
              <a:t>execute_values</a:t>
            </a:r>
            <a:r>
              <a:rPr lang="en-US" dirty="0"/>
              <a:t> done”. We then run the function, transferring the data to the correct table.  </a:t>
            </a:r>
          </a:p>
        </p:txBody>
      </p:sp>
      <p:sp>
        <p:nvSpPr>
          <p:cNvPr id="4" name="Slide Number Placeholder 3"/>
          <p:cNvSpPr>
            <a:spLocks noGrp="1"/>
          </p:cNvSpPr>
          <p:nvPr>
            <p:ph type="sldNum" sz="quarter" idx="5"/>
          </p:nvPr>
        </p:nvSpPr>
        <p:spPr/>
        <p:txBody>
          <a:bodyPr/>
          <a:lstStyle/>
          <a:p>
            <a:fld id="{995E45E9-8884-4478-B0F3-E9C00EEB256F}" type="slidenum">
              <a:rPr lang="en-US" smtClean="0"/>
              <a:t>11</a:t>
            </a:fld>
            <a:endParaRPr lang="en-US"/>
          </a:p>
        </p:txBody>
      </p:sp>
    </p:spTree>
    <p:extLst>
      <p:ext uri="{BB962C8B-B14F-4D97-AF65-F5344CB8AC3E}">
        <p14:creationId xmlns:p14="http://schemas.microsoft.com/office/powerpoint/2010/main" val="803157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 Data Viz</a:t>
            </a:r>
          </a:p>
        </p:txBody>
      </p:sp>
      <p:sp>
        <p:nvSpPr>
          <p:cNvPr id="4" name="Slide Number Placeholder 3"/>
          <p:cNvSpPr>
            <a:spLocks noGrp="1"/>
          </p:cNvSpPr>
          <p:nvPr>
            <p:ph type="sldNum" sz="quarter" idx="5"/>
          </p:nvPr>
        </p:nvSpPr>
        <p:spPr/>
        <p:txBody>
          <a:bodyPr/>
          <a:lstStyle/>
          <a:p>
            <a:fld id="{995E45E9-8884-4478-B0F3-E9C00EEB256F}" type="slidenum">
              <a:rPr lang="en-US" smtClean="0"/>
              <a:t>12</a:t>
            </a:fld>
            <a:endParaRPr lang="en-US"/>
          </a:p>
        </p:txBody>
      </p:sp>
    </p:spTree>
    <p:extLst>
      <p:ext uri="{BB962C8B-B14F-4D97-AF65-F5344CB8AC3E}">
        <p14:creationId xmlns:p14="http://schemas.microsoft.com/office/powerpoint/2010/main" val="4680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learned a lot about teamwork. At the beginning of the project, we decided to work on this project together, dividing up the work as needed, but talking through each step. This was a great way to keep communication open, allowing us to ask questions and clarify any misunderstandings between us. The drawback to this, we realized, was it took us longer to realize our missteps – such as with the data cleaning – and rollback those issues since we were both committed to that process. We also learned a lot about how long each step of this process would actually take in practice. At the beginning of each four hour stretch we had goals that we wanted to achieve by the end of that time, and more often then not, we did not meet those goals. This was helpful in reassessing what still needed to be done and delegating work between us but was overall a lesson in things not going as planned and the value of making a new plan. </a:t>
            </a:r>
          </a:p>
        </p:txBody>
      </p:sp>
      <p:sp>
        <p:nvSpPr>
          <p:cNvPr id="4" name="Slide Number Placeholder 3"/>
          <p:cNvSpPr>
            <a:spLocks noGrp="1"/>
          </p:cNvSpPr>
          <p:nvPr>
            <p:ph type="sldNum" sz="quarter" idx="5"/>
          </p:nvPr>
        </p:nvSpPr>
        <p:spPr/>
        <p:txBody>
          <a:bodyPr/>
          <a:lstStyle/>
          <a:p>
            <a:fld id="{995E45E9-8884-4478-B0F3-E9C00EEB256F}" type="slidenum">
              <a:rPr lang="en-US" smtClean="0"/>
              <a:t>13</a:t>
            </a:fld>
            <a:endParaRPr lang="en-US"/>
          </a:p>
        </p:txBody>
      </p:sp>
    </p:spTree>
    <p:extLst>
      <p:ext uri="{BB962C8B-B14F-4D97-AF65-F5344CB8AC3E}">
        <p14:creationId xmlns:p14="http://schemas.microsoft.com/office/powerpoint/2010/main" val="2327537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14</a:t>
            </a:fld>
            <a:endParaRPr lang="en-US"/>
          </a:p>
        </p:txBody>
      </p:sp>
    </p:spTree>
    <p:extLst>
      <p:ext uri="{BB962C8B-B14F-4D97-AF65-F5344CB8AC3E}">
        <p14:creationId xmlns:p14="http://schemas.microsoft.com/office/powerpoint/2010/main" val="4463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Meredith: In today’s presentation we’ll be reviewing the conceptual model we created for our data, our data profile and assessment, the cleaning that we did to the data, the DDL used for implementing the tables in our Postgres database, how that data was loaded into Postgres and the visualizations we created for the data. </a:t>
            </a:r>
          </a:p>
        </p:txBody>
      </p:sp>
      <p:sp>
        <p:nvSpPr>
          <p:cNvPr id="4" name="Slide Number Placeholder 3"/>
          <p:cNvSpPr>
            <a:spLocks noGrp="1"/>
          </p:cNvSpPr>
          <p:nvPr>
            <p:ph type="sldNum" sz="quarter" idx="5"/>
          </p:nvPr>
        </p:nvSpPr>
        <p:spPr/>
        <p:txBody>
          <a:bodyPr/>
          <a:lstStyle/>
          <a:p>
            <a:fld id="{995E45E9-8884-4478-B0F3-E9C00EEB256F}" type="slidenum">
              <a:rPr lang="en-US" smtClean="0"/>
              <a:t>2</a:t>
            </a:fld>
            <a:endParaRPr lang="en-US"/>
          </a:p>
        </p:txBody>
      </p:sp>
    </p:spTree>
    <p:extLst>
      <p:ext uri="{BB962C8B-B14F-4D97-AF65-F5344CB8AC3E}">
        <p14:creationId xmlns:p14="http://schemas.microsoft.com/office/powerpoint/2010/main" val="528610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 For the conceptual model, we used </a:t>
            </a:r>
            <a:r>
              <a:rPr lang="en-US" dirty="0" err="1"/>
              <a:t>Lucidchart</a:t>
            </a:r>
            <a:r>
              <a:rPr lang="en-US" dirty="0"/>
              <a:t> to model the relationships in our data. </a:t>
            </a:r>
          </a:p>
        </p:txBody>
      </p:sp>
      <p:sp>
        <p:nvSpPr>
          <p:cNvPr id="4" name="Slide Number Placeholder 3"/>
          <p:cNvSpPr>
            <a:spLocks noGrp="1"/>
          </p:cNvSpPr>
          <p:nvPr>
            <p:ph type="sldNum" sz="quarter" idx="5"/>
          </p:nvPr>
        </p:nvSpPr>
        <p:spPr/>
        <p:txBody>
          <a:bodyPr/>
          <a:lstStyle/>
          <a:p>
            <a:fld id="{995E45E9-8884-4478-B0F3-E9C00EEB256F}" type="slidenum">
              <a:rPr lang="en-US" smtClean="0"/>
              <a:t>3</a:t>
            </a:fld>
            <a:endParaRPr lang="en-US"/>
          </a:p>
        </p:txBody>
      </p:sp>
    </p:spTree>
    <p:extLst>
      <p:ext uri="{BB962C8B-B14F-4D97-AF65-F5344CB8AC3E}">
        <p14:creationId xmlns:p14="http://schemas.microsoft.com/office/powerpoint/2010/main" val="1661536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 Description of the profiling </a:t>
            </a:r>
          </a:p>
        </p:txBody>
      </p:sp>
      <p:sp>
        <p:nvSpPr>
          <p:cNvPr id="4" name="Slide Number Placeholder 3"/>
          <p:cNvSpPr>
            <a:spLocks noGrp="1"/>
          </p:cNvSpPr>
          <p:nvPr>
            <p:ph type="sldNum" sz="quarter" idx="5"/>
          </p:nvPr>
        </p:nvSpPr>
        <p:spPr/>
        <p:txBody>
          <a:bodyPr/>
          <a:lstStyle/>
          <a:p>
            <a:fld id="{995E45E9-8884-4478-B0F3-E9C00EEB256F}" type="slidenum">
              <a:rPr lang="en-US" smtClean="0"/>
              <a:t>4</a:t>
            </a:fld>
            <a:endParaRPr lang="en-US"/>
          </a:p>
        </p:txBody>
      </p:sp>
    </p:spTree>
    <p:extLst>
      <p:ext uri="{BB962C8B-B14F-4D97-AF65-F5344CB8AC3E}">
        <p14:creationId xmlns:p14="http://schemas.microsoft.com/office/powerpoint/2010/main" val="1476599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 Brief description of the charts. </a:t>
            </a:r>
          </a:p>
        </p:txBody>
      </p:sp>
      <p:sp>
        <p:nvSpPr>
          <p:cNvPr id="4" name="Slide Number Placeholder 3"/>
          <p:cNvSpPr>
            <a:spLocks noGrp="1"/>
          </p:cNvSpPr>
          <p:nvPr>
            <p:ph type="sldNum" sz="quarter" idx="5"/>
          </p:nvPr>
        </p:nvSpPr>
        <p:spPr/>
        <p:txBody>
          <a:bodyPr/>
          <a:lstStyle/>
          <a:p>
            <a:fld id="{995E45E9-8884-4478-B0F3-E9C00EEB256F}" type="slidenum">
              <a:rPr lang="en-US" smtClean="0"/>
              <a:t>5</a:t>
            </a:fld>
            <a:endParaRPr lang="en-US"/>
          </a:p>
        </p:txBody>
      </p:sp>
    </p:spTree>
    <p:extLst>
      <p:ext uri="{BB962C8B-B14F-4D97-AF65-F5344CB8AC3E}">
        <p14:creationId xmlns:p14="http://schemas.microsoft.com/office/powerpoint/2010/main" val="657671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cleaning the data, we learned one of our first valuable lessons about how to work with data. We discovered early on that our data contained a lot of non-English characters in the show titles and season titles when our data was imported from Kaggle. This seemed to be due to translation issues with the titles. So, to clean these titles, we first decided to review the data for any titles that had these issues and then look up their corresponding titles in English and replace the characters with their English counterpart. However we soon discovered two things: this process took a very, very long time to complete and was labor intensive, and after further reflection, we should have found a way to resolve these issues in Python. By the time we came to these realizations, this cleaning was already mostly complete, so we decided to complete it. This was an important lesson in both time management and having a coding mentality. </a:t>
            </a:r>
          </a:p>
        </p:txBody>
      </p:sp>
      <p:sp>
        <p:nvSpPr>
          <p:cNvPr id="4" name="Slide Number Placeholder 3"/>
          <p:cNvSpPr>
            <a:spLocks noGrp="1"/>
          </p:cNvSpPr>
          <p:nvPr>
            <p:ph type="sldNum" sz="quarter" idx="5"/>
          </p:nvPr>
        </p:nvSpPr>
        <p:spPr/>
        <p:txBody>
          <a:bodyPr/>
          <a:lstStyle/>
          <a:p>
            <a:fld id="{995E45E9-8884-4478-B0F3-E9C00EEB256F}" type="slidenum">
              <a:rPr lang="en-US" smtClean="0"/>
              <a:t>6</a:t>
            </a:fld>
            <a:endParaRPr lang="en-US"/>
          </a:p>
        </p:txBody>
      </p:sp>
    </p:spTree>
    <p:extLst>
      <p:ext uri="{BB962C8B-B14F-4D97-AF65-F5344CB8AC3E}">
        <p14:creationId xmlns:p14="http://schemas.microsoft.com/office/powerpoint/2010/main" val="1306333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we did notice about our data after we cleaned the characters was that there were still commas in the names of some show and season titles. To fix this issue, we created the above code to replace those commas with spaces so that when the CSV file is loaded to the database, it won’t read those commas as the delimiter and put the show or season title onto the next column. </a:t>
            </a:r>
          </a:p>
        </p:txBody>
      </p:sp>
      <p:sp>
        <p:nvSpPr>
          <p:cNvPr id="4" name="Slide Number Placeholder 3"/>
          <p:cNvSpPr>
            <a:spLocks noGrp="1"/>
          </p:cNvSpPr>
          <p:nvPr>
            <p:ph type="sldNum" sz="quarter" idx="5"/>
          </p:nvPr>
        </p:nvSpPr>
        <p:spPr/>
        <p:txBody>
          <a:bodyPr/>
          <a:lstStyle/>
          <a:p>
            <a:fld id="{995E45E9-8884-4478-B0F3-E9C00EEB256F}" type="slidenum">
              <a:rPr lang="en-US" smtClean="0"/>
              <a:t>7</a:t>
            </a:fld>
            <a:endParaRPr lang="en-US"/>
          </a:p>
        </p:txBody>
      </p:sp>
    </p:spTree>
    <p:extLst>
      <p:ext uri="{BB962C8B-B14F-4D97-AF65-F5344CB8AC3E}">
        <p14:creationId xmlns:p14="http://schemas.microsoft.com/office/powerpoint/2010/main" val="6166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the table </a:t>
            </a:r>
            <a:r>
              <a:rPr lang="en-US" dirty="0" err="1"/>
              <a:t>most_popular</a:t>
            </a:r>
            <a:r>
              <a:rPr lang="en-US" dirty="0"/>
              <a:t>, we imported the psycop2 module and then used it to connect to our </a:t>
            </a:r>
            <a:r>
              <a:rPr lang="en-US" dirty="0" err="1"/>
              <a:t>postgres</a:t>
            </a:r>
            <a:r>
              <a:rPr lang="en-US" dirty="0"/>
              <a:t> database. From there we created a cursor to work with the database and used </a:t>
            </a:r>
            <a:r>
              <a:rPr lang="en-US" dirty="0" err="1"/>
              <a:t>cur.execute</a:t>
            </a:r>
            <a:r>
              <a:rPr lang="en-US" dirty="0"/>
              <a:t> to write out the DDL for our table including the columns and data types. We then used </a:t>
            </a:r>
            <a:r>
              <a:rPr lang="en-US" dirty="0" err="1"/>
              <a:t>conn.commit</a:t>
            </a:r>
            <a:r>
              <a:rPr lang="en-US" dirty="0"/>
              <a:t> to commit that table to the database. </a:t>
            </a:r>
          </a:p>
        </p:txBody>
      </p:sp>
      <p:sp>
        <p:nvSpPr>
          <p:cNvPr id="4" name="Slide Number Placeholder 3"/>
          <p:cNvSpPr>
            <a:spLocks noGrp="1"/>
          </p:cNvSpPr>
          <p:nvPr>
            <p:ph type="sldNum" sz="quarter" idx="5"/>
          </p:nvPr>
        </p:nvSpPr>
        <p:spPr/>
        <p:txBody>
          <a:bodyPr/>
          <a:lstStyle/>
          <a:p>
            <a:fld id="{995E45E9-8884-4478-B0F3-E9C00EEB256F}" type="slidenum">
              <a:rPr lang="en-US" smtClean="0"/>
              <a:t>8</a:t>
            </a:fld>
            <a:endParaRPr lang="en-US"/>
          </a:p>
        </p:txBody>
      </p:sp>
    </p:spTree>
    <p:extLst>
      <p:ext uri="{BB962C8B-B14F-4D97-AF65-F5344CB8AC3E}">
        <p14:creationId xmlns:p14="http://schemas.microsoft.com/office/powerpoint/2010/main" val="47935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created a new </a:t>
            </a:r>
            <a:r>
              <a:rPr lang="en-US" dirty="0" err="1"/>
              <a:t>py</a:t>
            </a:r>
            <a:r>
              <a:rPr lang="en-US" dirty="0"/>
              <a:t> file to add the csv file Most Popular to the database. Here we again imported the psycopg2 module and connected to the database. We then opened the file with ‘with open’ and copied our csv file into the table we created in the previous </a:t>
            </a:r>
            <a:r>
              <a:rPr lang="en-US" dirty="0" err="1"/>
              <a:t>py</a:t>
            </a:r>
            <a:r>
              <a:rPr lang="en-US" dirty="0"/>
              <a:t> file. This allowed our csv file to be copied to the database and the data to populate the table we had previously created. </a:t>
            </a:r>
          </a:p>
        </p:txBody>
      </p:sp>
      <p:sp>
        <p:nvSpPr>
          <p:cNvPr id="4" name="Slide Number Placeholder 3"/>
          <p:cNvSpPr>
            <a:spLocks noGrp="1"/>
          </p:cNvSpPr>
          <p:nvPr>
            <p:ph type="sldNum" sz="quarter" idx="5"/>
          </p:nvPr>
        </p:nvSpPr>
        <p:spPr/>
        <p:txBody>
          <a:bodyPr/>
          <a:lstStyle/>
          <a:p>
            <a:fld id="{995E45E9-8884-4478-B0F3-E9C00EEB256F}" type="slidenum">
              <a:rPr lang="en-US" smtClean="0"/>
              <a:t>9</a:t>
            </a:fld>
            <a:endParaRPr lang="en-US"/>
          </a:p>
        </p:txBody>
      </p:sp>
    </p:spTree>
    <p:extLst>
      <p:ext uri="{BB962C8B-B14F-4D97-AF65-F5344CB8AC3E}">
        <p14:creationId xmlns:p14="http://schemas.microsoft.com/office/powerpoint/2010/main" val="326981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augherty Big">
    <p:spTree>
      <p:nvGrpSpPr>
        <p:cNvPr id="1" name=""/>
        <p:cNvGrpSpPr/>
        <p:nvPr/>
      </p:nvGrpSpPr>
      <p:grpSpPr>
        <a:xfrm>
          <a:off x="0" y="0"/>
          <a:ext cx="0" cy="0"/>
          <a:chOff x="0" y="0"/>
          <a:chExt cx="0" cy="0"/>
        </a:xfrm>
      </p:grpSpPr>
      <p:sp>
        <p:nvSpPr>
          <p:cNvPr id="7" name="Rectangle 6"/>
          <p:cNvSpPr/>
          <p:nvPr userDrawn="1"/>
        </p:nvSpPr>
        <p:spPr>
          <a:xfrm>
            <a:off x="0" y="4344223"/>
            <a:ext cx="12192000" cy="25222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ext Placeholder 11"/>
          <p:cNvSpPr>
            <a:spLocks noGrp="1"/>
          </p:cNvSpPr>
          <p:nvPr>
            <p:ph type="body" sz="quarter" idx="11" hasCustomPrompt="1"/>
          </p:nvPr>
        </p:nvSpPr>
        <p:spPr>
          <a:xfrm>
            <a:off x="454025" y="6227233"/>
            <a:ext cx="6256405" cy="376764"/>
          </a:xfrm>
        </p:spPr>
        <p:txBody>
          <a:bodyPr tIns="91440" bIns="91440" anchor="b" anchorCtr="0">
            <a:normAutofit/>
          </a:bodyPr>
          <a:lstStyle>
            <a:lvl1pPr marL="0" indent="0">
              <a:buNone/>
              <a:defRPr sz="2000" baseline="0">
                <a:solidFill>
                  <a:srgbClr val="B5D084"/>
                </a:solidFill>
                <a:latin typeface="Century Gothic"/>
              </a:defRPr>
            </a:lvl1pPr>
            <a:lvl5pPr marL="1828830" indent="0">
              <a:buNone/>
              <a:defRPr/>
            </a:lvl5pPr>
          </a:lstStyle>
          <a:p>
            <a:pPr lvl="0"/>
            <a:r>
              <a:rPr lang="en-US" dirty="0"/>
              <a:t>Supporting Title</a:t>
            </a:r>
          </a:p>
        </p:txBody>
      </p:sp>
      <p:sp>
        <p:nvSpPr>
          <p:cNvPr id="14" name="Text Placeholder 11"/>
          <p:cNvSpPr>
            <a:spLocks noGrp="1"/>
          </p:cNvSpPr>
          <p:nvPr>
            <p:ph type="body" sz="quarter" idx="10" hasCustomPrompt="1"/>
          </p:nvPr>
        </p:nvSpPr>
        <p:spPr>
          <a:xfrm>
            <a:off x="454025" y="5061947"/>
            <a:ext cx="6256405" cy="1159934"/>
          </a:xfrm>
        </p:spPr>
        <p:txBody>
          <a:bodyPr tIns="91440" bIns="91440" anchor="b" anchorCtr="0"/>
          <a:lstStyle>
            <a:lvl1pPr marL="0" indent="0">
              <a:buNone/>
              <a:defRPr sz="2800" baseline="0">
                <a:solidFill>
                  <a:schemeClr val="bg1"/>
                </a:solidFill>
                <a:latin typeface="Century Gothic"/>
              </a:defRPr>
            </a:lvl1pPr>
            <a:lvl5pPr marL="1828830" indent="0">
              <a:buNone/>
              <a:defRPr/>
            </a:lvl5pPr>
          </a:lstStyle>
          <a:p>
            <a:pPr lvl="0"/>
            <a:r>
              <a:rPr lang="en-US" dirty="0"/>
              <a:t>Title of Presentation</a:t>
            </a:r>
          </a:p>
        </p:txBody>
      </p:sp>
      <p:grpSp>
        <p:nvGrpSpPr>
          <p:cNvPr id="18" name="Group 17"/>
          <p:cNvGrpSpPr>
            <a:grpSpLocks noChangeAspect="1"/>
          </p:cNvGrpSpPr>
          <p:nvPr userDrawn="1"/>
        </p:nvGrpSpPr>
        <p:grpSpPr>
          <a:xfrm>
            <a:off x="4756404" y="2381046"/>
            <a:ext cx="2679192" cy="830807"/>
            <a:chOff x="1942575" y="653507"/>
            <a:chExt cx="5283200" cy="1638300"/>
          </a:xfrm>
        </p:grpSpPr>
        <p:sp>
          <p:nvSpPr>
            <p:cNvPr id="19" name="Freeform 18"/>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solidFill>
              <a:srgbClr val="5289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20" name="Freeform 19"/>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solidFill>
              <a:srgbClr val="85AA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7644729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Bullet Point Slide">
    <p:spTree>
      <p:nvGrpSpPr>
        <p:cNvPr id="1" name=""/>
        <p:cNvGrpSpPr/>
        <p:nvPr/>
      </p:nvGrpSpPr>
      <p:grpSpPr>
        <a:xfrm>
          <a:off x="0" y="0"/>
          <a:ext cx="0" cy="0"/>
          <a:chOff x="0" y="0"/>
          <a:chExt cx="0" cy="0"/>
        </a:xfrm>
      </p:grpSpPr>
      <p:sp>
        <p:nvSpPr>
          <p:cNvPr id="13" name="Rectangle 12"/>
          <p:cNvSpPr/>
          <p:nvPr userDrawn="1"/>
        </p:nvSpPr>
        <p:spPr>
          <a:xfrm>
            <a:off x="-4667" y="0"/>
            <a:ext cx="12196667" cy="644833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3112205" y="0"/>
            <a:ext cx="7882820" cy="686244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0" name="Content Placeholder 2"/>
          <p:cNvSpPr>
            <a:spLocks noGrp="1"/>
          </p:cNvSpPr>
          <p:nvPr>
            <p:ph idx="1" hasCustomPrompt="1"/>
          </p:nvPr>
        </p:nvSpPr>
        <p:spPr>
          <a:xfrm>
            <a:off x="3325813" y="457210"/>
            <a:ext cx="7442200" cy="5919787"/>
          </a:xfrm>
        </p:spPr>
        <p:txBody>
          <a:bodyPr/>
          <a:lstStyle>
            <a:lvl1pPr>
              <a:defRPr baseline="0"/>
            </a:lvl1pPr>
            <a:lvl3pPr>
              <a:defRPr/>
            </a:lvl3pPr>
            <a:lvl4pPr>
              <a:defRPr/>
            </a:lvl4pPr>
            <a:lvl5pPr>
              <a:defRPr baseline="0"/>
            </a:lvl5pPr>
          </a:lstStyle>
          <a:p>
            <a:pPr lvl="0"/>
            <a:r>
              <a:rPr lang="en-US" dirty="0"/>
              <a:t>This slide is perfect for agendas or a list of bullet points that does not need a supporting image, graph or chart.</a:t>
            </a:r>
          </a:p>
          <a:p>
            <a:pPr lvl="1"/>
            <a:r>
              <a:rPr lang="en-US" dirty="0"/>
              <a:t>Second level</a:t>
            </a:r>
          </a:p>
          <a:p>
            <a:pPr lvl="2"/>
            <a:r>
              <a:rPr lang="en-US" dirty="0"/>
              <a:t>Third level</a:t>
            </a:r>
          </a:p>
        </p:txBody>
      </p:sp>
      <p:sp>
        <p:nvSpPr>
          <p:cNvPr id="22" name="Text Placeholder 21"/>
          <p:cNvSpPr>
            <a:spLocks noGrp="1"/>
          </p:cNvSpPr>
          <p:nvPr>
            <p:ph type="body" sz="quarter" idx="14" hasCustomPrompt="1"/>
          </p:nvPr>
        </p:nvSpPr>
        <p:spPr>
          <a:xfrm>
            <a:off x="460377" y="448063"/>
            <a:ext cx="2632075" cy="761238"/>
          </a:xfrm>
        </p:spPr>
        <p:txBody>
          <a:bodyPr lIns="0" tIns="0" rIns="228600" bIns="0"/>
          <a:lstStyle>
            <a:lvl1pPr marL="0" indent="0">
              <a:buNone/>
              <a:defRPr>
                <a:solidFill>
                  <a:srgbClr val="B5D084"/>
                </a:solidFill>
                <a:latin typeface="Century Gothic"/>
                <a:cs typeface="Century Gothic"/>
              </a:defRPr>
            </a:lvl1pPr>
            <a:lvl2pPr marL="457208" indent="0">
              <a:buNone/>
              <a:defRPr/>
            </a:lvl2pPr>
          </a:lstStyle>
          <a:p>
            <a:pPr lvl="0"/>
            <a:r>
              <a:rPr lang="en-US" dirty="0"/>
              <a:t>Main title of slide</a:t>
            </a:r>
          </a:p>
        </p:txBody>
      </p:sp>
      <p:sp>
        <p:nvSpPr>
          <p:cNvPr id="28" name="Text Placeholder 27"/>
          <p:cNvSpPr>
            <a:spLocks noGrp="1"/>
          </p:cNvSpPr>
          <p:nvPr>
            <p:ph type="body" sz="quarter" idx="15" hasCustomPrompt="1"/>
          </p:nvPr>
        </p:nvSpPr>
        <p:spPr>
          <a:xfrm>
            <a:off x="460377" y="1209304"/>
            <a:ext cx="2632075" cy="1056523"/>
          </a:xfrm>
        </p:spPr>
        <p:txBody>
          <a:bodyPr lIns="0" tIns="118872" rIns="228600" bIns="0">
            <a:normAutofit/>
          </a:bodyPr>
          <a:lstStyle>
            <a:lvl1pPr marL="0" indent="0">
              <a:buNone/>
              <a:defRPr sz="1200" baseline="0">
                <a:solidFill>
                  <a:schemeClr val="bg1"/>
                </a:solidFill>
              </a:defRPr>
            </a:lvl1pPr>
          </a:lstStyle>
          <a:p>
            <a:pPr lvl="0"/>
            <a:r>
              <a:rPr lang="en-US" dirty="0"/>
              <a:t>Supporting sub-title or short, supportive intro to main topic</a:t>
            </a:r>
          </a:p>
        </p:txBody>
      </p:sp>
      <p:sp>
        <p:nvSpPr>
          <p:cNvPr id="10" name="TextBox 9"/>
          <p:cNvSpPr txBox="1"/>
          <p:nvPr userDrawn="1"/>
        </p:nvSpPr>
        <p:spPr>
          <a:xfrm>
            <a:off x="454025" y="6245947"/>
            <a:ext cx="2658180" cy="184666"/>
          </a:xfrm>
          <a:prstGeom prst="rect">
            <a:avLst/>
          </a:prstGeom>
          <a:noFill/>
        </p:spPr>
        <p:txBody>
          <a:bodyPr wrap="square" lIns="0" rIns="0" rtlCol="0">
            <a:spAutoFit/>
          </a:bodyPr>
          <a:lstStyle/>
          <a:p>
            <a:pPr algn="l"/>
            <a:r>
              <a:rPr lang="en-US" sz="600" dirty="0">
                <a:solidFill>
                  <a:schemeClr val="accent2"/>
                </a:solidFill>
                <a:latin typeface="Century Gothic"/>
                <a:cs typeface="Century Gothic"/>
              </a:rPr>
              <a:t>Confidential and Proprietary to Daugherty Business Solutions</a:t>
            </a:r>
          </a:p>
        </p:txBody>
      </p:sp>
      <p:sp>
        <p:nvSpPr>
          <p:cNvPr id="15" name="Slide Number Placeholder 5"/>
          <p:cNvSpPr>
            <a:spLocks noGrp="1"/>
          </p:cNvSpPr>
          <p:nvPr>
            <p:ph type="sldNum" sz="quarter" idx="11"/>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364584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9"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2/17/2022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53570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White Space">
    <p:spTree>
      <p:nvGrpSpPr>
        <p:cNvPr id="1" name=""/>
        <p:cNvGrpSpPr/>
        <p:nvPr/>
      </p:nvGrpSpPr>
      <p:grpSpPr>
        <a:xfrm>
          <a:off x="0" y="0"/>
          <a:ext cx="0" cy="0"/>
          <a:chOff x="0" y="0"/>
          <a:chExt cx="0" cy="0"/>
        </a:xfrm>
      </p:grpSpPr>
      <p:sp>
        <p:nvSpPr>
          <p:cNvPr id="7" name="Title 13"/>
          <p:cNvSpPr>
            <a:spLocks noGrp="1"/>
          </p:cNvSpPr>
          <p:nvPr>
            <p:ph type="title" hasCustomPrompt="1"/>
          </p:nvPr>
        </p:nvSpPr>
        <p:spPr>
          <a:xfrm>
            <a:off x="454025" y="0"/>
            <a:ext cx="11272838" cy="795866"/>
          </a:xfrm>
        </p:spPr>
        <p:txBody>
          <a:bodyPr lIns="0" rIns="0">
            <a:normAutofit/>
          </a:bodyPr>
          <a:lstStyle>
            <a:lvl1pPr algn="l">
              <a:defRPr sz="2000" baseline="0"/>
            </a:lvl1pPr>
          </a:lstStyle>
          <a:p>
            <a:r>
              <a:rPr lang="en-US" dirty="0"/>
              <a:t>Main title of slide  (Use for pasting large pictures, graphs, charts)</a:t>
            </a:r>
          </a:p>
        </p:txBody>
      </p:sp>
      <p:sp>
        <p:nvSpPr>
          <p:cNvPr id="8" name="Text Placeholder 11"/>
          <p:cNvSpPr>
            <a:spLocks noGrp="1"/>
          </p:cNvSpPr>
          <p:nvPr>
            <p:ph type="body" sz="quarter" idx="12" hasCustomPrompt="1"/>
          </p:nvPr>
        </p:nvSpPr>
        <p:spPr>
          <a:xfrm>
            <a:off x="454025" y="498875"/>
            <a:ext cx="11268283" cy="296991"/>
          </a:xfrm>
        </p:spPr>
        <p:txBody>
          <a:bodyPr>
            <a:normAutofit/>
          </a:bodyPr>
          <a:lstStyle>
            <a:lvl1pPr>
              <a:defRPr sz="1400" i="1"/>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Supporting sub-title</a:t>
            </a:r>
          </a:p>
        </p:txBody>
      </p:sp>
      <p:sp>
        <p:nvSpPr>
          <p:cNvPr id="6"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2/17/2022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822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Compare/Contrac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4025" y="804333"/>
            <a:ext cx="5521325" cy="5537200"/>
          </a:xfrm>
        </p:spPr>
        <p:txBody>
          <a:bodyPr/>
          <a:lstStyle>
            <a:lvl1pPr>
              <a:defRPr sz="2000" baseline="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a:t>Use for slides that compare and contrast two different ideas or for a series of bullet points and a supporting image or chart.</a:t>
            </a:r>
          </a:p>
          <a:p>
            <a:pPr lvl="1"/>
            <a:r>
              <a:rPr lang="en-US" dirty="0"/>
              <a:t>Second level</a:t>
            </a:r>
          </a:p>
          <a:p>
            <a:pPr lvl="2"/>
            <a:r>
              <a:rPr lang="en-US" dirty="0"/>
              <a:t>Third level</a:t>
            </a:r>
          </a:p>
        </p:txBody>
      </p:sp>
      <p:sp>
        <p:nvSpPr>
          <p:cNvPr id="4" name="Content Placeholder 3"/>
          <p:cNvSpPr>
            <a:spLocks noGrp="1"/>
          </p:cNvSpPr>
          <p:nvPr>
            <p:ph sz="half" idx="2"/>
          </p:nvPr>
        </p:nvSpPr>
        <p:spPr>
          <a:xfrm>
            <a:off x="6207126" y="804333"/>
            <a:ext cx="5519738" cy="5537200"/>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7" name="Title 4"/>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title of slide</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2/17/2022</a:t>
            </a:fld>
            <a:endParaRPr lang="en-US" dirty="0"/>
          </a:p>
        </p:txBody>
      </p:sp>
      <p:sp>
        <p:nvSpPr>
          <p:cNvPr id="11"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177617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9809163" y="6448334"/>
            <a:ext cx="958850"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2/17/2022</a:t>
            </a:fld>
            <a:endParaRPr lang="en-US" dirty="0"/>
          </a:p>
        </p:txBody>
      </p:sp>
      <p:sp>
        <p:nvSpPr>
          <p:cNvPr id="6"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988581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025" y="273050"/>
            <a:ext cx="3602038" cy="1162050"/>
          </a:xfrm>
        </p:spPr>
        <p:txBody>
          <a:bodyPr anchor="b"/>
          <a:lstStyle>
            <a:lvl1pPr algn="l">
              <a:defRPr sz="2000" b="0" i="0">
                <a:solidFill>
                  <a:srgbClr val="538C3F"/>
                </a:solidFill>
              </a:defRPr>
            </a:lvl1pPr>
          </a:lstStyle>
          <a:p>
            <a:r>
              <a:rPr lang="en-US" dirty="0"/>
              <a:t>Main slide title</a:t>
            </a:r>
          </a:p>
        </p:txBody>
      </p:sp>
      <p:sp>
        <p:nvSpPr>
          <p:cNvPr id="3" name="Content Placeholder 2"/>
          <p:cNvSpPr>
            <a:spLocks noGrp="1"/>
          </p:cNvSpPr>
          <p:nvPr>
            <p:ph idx="1"/>
          </p:nvPr>
        </p:nvSpPr>
        <p:spPr>
          <a:xfrm>
            <a:off x="4283075" y="273065"/>
            <a:ext cx="7443788" cy="5853113"/>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454025" y="1435103"/>
            <a:ext cx="3602038" cy="4691063"/>
          </a:xfrm>
        </p:spPr>
        <p:txBody>
          <a:bodyPr/>
          <a:lstStyle>
            <a:lvl1pPr marL="0" indent="0">
              <a:buNone/>
              <a:defRPr sz="1400" baseline="0"/>
            </a:lvl1pPr>
            <a:lvl2pPr marL="457208" indent="0">
              <a:buNone/>
              <a:defRPr sz="1200"/>
            </a:lvl2pPr>
            <a:lvl3pPr marL="914415" indent="0">
              <a:buNone/>
              <a:defRPr sz="1000"/>
            </a:lvl3pPr>
            <a:lvl4pPr marL="1371623" indent="0">
              <a:buNone/>
              <a:defRPr sz="900"/>
            </a:lvl4pPr>
            <a:lvl5pPr marL="1828830" indent="0">
              <a:buNone/>
              <a:defRPr sz="900"/>
            </a:lvl5pPr>
            <a:lvl6pPr marL="2286038" indent="0">
              <a:buNone/>
              <a:defRPr sz="900"/>
            </a:lvl6pPr>
            <a:lvl7pPr marL="2743246" indent="0">
              <a:buNone/>
              <a:defRPr sz="900"/>
            </a:lvl7pPr>
            <a:lvl8pPr marL="3200453" indent="0">
              <a:buNone/>
              <a:defRPr sz="900"/>
            </a:lvl8pPr>
            <a:lvl9pPr marL="3657661" indent="0">
              <a:buNone/>
              <a:defRPr sz="900"/>
            </a:lvl9pPr>
          </a:lstStyle>
          <a:p>
            <a:pPr lvl="0"/>
            <a:r>
              <a:rPr lang="en-US" dirty="0"/>
              <a:t>Sub-title or short, supportive copy of title leading to main content</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2/17/2022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438994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66963" y="4800600"/>
            <a:ext cx="7442200" cy="566738"/>
          </a:xfrm>
        </p:spPr>
        <p:txBody>
          <a:bodyPr anchor="b"/>
          <a:lstStyle>
            <a:lvl1pPr algn="l">
              <a:defRPr sz="2000" b="0" i="0">
                <a:solidFill>
                  <a:srgbClr val="538C3F"/>
                </a:solidFill>
              </a:defRPr>
            </a:lvl1pPr>
          </a:lstStyle>
          <a:p>
            <a:r>
              <a:rPr lang="en-US" dirty="0"/>
              <a:t>Main slide title</a:t>
            </a:r>
          </a:p>
        </p:txBody>
      </p:sp>
      <p:sp>
        <p:nvSpPr>
          <p:cNvPr id="3" name="Picture Placeholder 2"/>
          <p:cNvSpPr>
            <a:spLocks noGrp="1"/>
          </p:cNvSpPr>
          <p:nvPr>
            <p:ph type="pic" idx="1" hasCustomPrompt="1"/>
          </p:nvPr>
        </p:nvSpPr>
        <p:spPr>
          <a:xfrm>
            <a:off x="2366963" y="612775"/>
            <a:ext cx="7442200" cy="4114800"/>
          </a:xfrm>
        </p:spPr>
        <p:txBody>
          <a:bodyPr/>
          <a:lstStyle>
            <a:lvl1pPr marL="0" indent="0">
              <a:buNone/>
              <a:defRPr sz="3200"/>
            </a:lvl1pPr>
            <a:lvl2pPr marL="457208" indent="0">
              <a:buNone/>
              <a:defRPr sz="2800"/>
            </a:lvl2pPr>
            <a:lvl3pPr marL="914415" indent="0">
              <a:buNone/>
              <a:defRPr sz="2400"/>
            </a:lvl3pPr>
            <a:lvl4pPr marL="1371623" indent="0">
              <a:buNone/>
              <a:defRPr sz="2000"/>
            </a:lvl4pPr>
            <a:lvl5pPr marL="1828830" indent="0">
              <a:buNone/>
              <a:defRPr sz="2000"/>
            </a:lvl5pPr>
            <a:lvl6pPr marL="2286038" indent="0">
              <a:buNone/>
              <a:defRPr sz="2000"/>
            </a:lvl6pPr>
            <a:lvl7pPr marL="2743246" indent="0">
              <a:buNone/>
              <a:defRPr sz="2000"/>
            </a:lvl7pPr>
            <a:lvl8pPr marL="3200453" indent="0">
              <a:buNone/>
              <a:defRPr sz="2000"/>
            </a:lvl8pPr>
            <a:lvl9pPr marL="3657661" indent="0">
              <a:buNone/>
              <a:defRPr sz="2000"/>
            </a:lvl9pPr>
          </a:lstStyle>
          <a:p>
            <a:r>
              <a:rPr lang="en-US" dirty="0"/>
              <a:t>Slide Picture/Graphic</a:t>
            </a:r>
          </a:p>
        </p:txBody>
      </p:sp>
      <p:sp>
        <p:nvSpPr>
          <p:cNvPr id="4" name="Text Placeholder 3"/>
          <p:cNvSpPr>
            <a:spLocks noGrp="1"/>
          </p:cNvSpPr>
          <p:nvPr>
            <p:ph type="body" sz="half" idx="2" hasCustomPrompt="1"/>
          </p:nvPr>
        </p:nvSpPr>
        <p:spPr>
          <a:xfrm>
            <a:off x="2366963" y="5367338"/>
            <a:ext cx="7442200" cy="804862"/>
          </a:xfrm>
        </p:spPr>
        <p:txBody>
          <a:bodyPr/>
          <a:lstStyle>
            <a:lvl1pPr marL="0" indent="0">
              <a:buNone/>
              <a:defRPr sz="1400" baseline="0"/>
            </a:lvl1pPr>
            <a:lvl2pPr marL="457208" indent="0">
              <a:buNone/>
              <a:defRPr sz="1200"/>
            </a:lvl2pPr>
            <a:lvl3pPr marL="914415" indent="0">
              <a:buNone/>
              <a:defRPr sz="1000"/>
            </a:lvl3pPr>
            <a:lvl4pPr marL="1371623" indent="0">
              <a:buNone/>
              <a:defRPr sz="900"/>
            </a:lvl4pPr>
            <a:lvl5pPr marL="1828830" indent="0">
              <a:buNone/>
              <a:defRPr sz="900"/>
            </a:lvl5pPr>
            <a:lvl6pPr marL="2286038" indent="0">
              <a:buNone/>
              <a:defRPr sz="900"/>
            </a:lvl6pPr>
            <a:lvl7pPr marL="2743246" indent="0">
              <a:buNone/>
              <a:defRPr sz="900"/>
            </a:lvl7pPr>
            <a:lvl8pPr marL="3200453" indent="0">
              <a:buNone/>
              <a:defRPr sz="900"/>
            </a:lvl8pPr>
            <a:lvl9pPr marL="3657661" indent="0">
              <a:buNone/>
              <a:defRPr sz="900"/>
            </a:lvl9pPr>
          </a:lstStyle>
          <a:p>
            <a:pPr lvl="0"/>
            <a:r>
              <a:rPr lang="en-US" dirty="0"/>
              <a:t>Sub-title or short, supportive copy</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2/17/2022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125795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50 Green,White (bullet list)">
    <p:spTree>
      <p:nvGrpSpPr>
        <p:cNvPr id="1" name=""/>
        <p:cNvGrpSpPr/>
        <p:nvPr/>
      </p:nvGrpSpPr>
      <p:grpSpPr>
        <a:xfrm>
          <a:off x="0" y="0"/>
          <a:ext cx="0" cy="0"/>
          <a:chOff x="0" y="0"/>
          <a:chExt cx="0" cy="0"/>
        </a:xfrm>
      </p:grpSpPr>
      <p:sp>
        <p:nvSpPr>
          <p:cNvPr id="5" name="Rectangle 4"/>
          <p:cNvSpPr/>
          <p:nvPr userDrawn="1"/>
        </p:nvSpPr>
        <p:spPr>
          <a:xfrm>
            <a:off x="5014913" y="6307675"/>
            <a:ext cx="7177086"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0" y="3"/>
            <a:ext cx="5014913"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Date Placeholder 2"/>
          <p:cNvSpPr>
            <a:spLocks noGrp="1"/>
          </p:cNvSpPr>
          <p:nvPr>
            <p:ph type="dt" sz="half" idx="10"/>
          </p:nvPr>
        </p:nvSpPr>
        <p:spPr>
          <a:xfrm>
            <a:off x="9809163" y="6441029"/>
            <a:ext cx="958850" cy="365125"/>
          </a:xfrm>
          <a:prstGeom prst="rect">
            <a:avLst/>
          </a:prstGeom>
        </p:spPr>
        <p:txBody>
          <a:bodyPr/>
          <a:lstStyle>
            <a:lvl1pPr>
              <a:defRPr>
                <a:solidFill>
                  <a:schemeClr val="accent6"/>
                </a:solidFill>
              </a:defRPr>
            </a:lvl1pPr>
          </a:lstStyle>
          <a:p>
            <a:fld id="{58803D66-C620-418A-9C14-4607ED6C7603}" type="datetime1">
              <a:rPr lang="en-US" smtClean="0"/>
              <a:t>2/17/2022</a:t>
            </a:fld>
            <a:endParaRPr lang="en-US" dirty="0"/>
          </a:p>
        </p:txBody>
      </p:sp>
      <p:sp>
        <p:nvSpPr>
          <p:cNvPr id="8" name="Slide Number Placeholder 4"/>
          <p:cNvSpPr>
            <a:spLocks noGrp="1"/>
          </p:cNvSpPr>
          <p:nvPr>
            <p:ph type="sldNum" sz="quarter" idx="12"/>
          </p:nvPr>
        </p:nvSpPr>
        <p:spPr>
          <a:xfrm>
            <a:off x="11026950" y="6441029"/>
            <a:ext cx="699913" cy="365125"/>
          </a:xfrm>
          <a:prstGeom prst="rect">
            <a:avLst/>
          </a:prstGeom>
        </p:spPr>
        <p:txBody>
          <a:bodyPr/>
          <a:lstStyle>
            <a:lvl1pPr>
              <a:defRPr>
                <a:solidFill>
                  <a:srgbClr val="81888D"/>
                </a:solidFill>
              </a:defRPr>
            </a:lvl1pPr>
          </a:lstStyle>
          <a:p>
            <a:fld id="{8994C0FE-B155-7245-AD0C-30F39E06E47B}" type="slidenum">
              <a:rPr lang="en-US" smtClean="0"/>
              <a:pPr/>
              <a:t>‹#›</a:t>
            </a:fld>
            <a:endParaRPr lang="en-US" dirty="0"/>
          </a:p>
        </p:txBody>
      </p:sp>
      <p:sp>
        <p:nvSpPr>
          <p:cNvPr id="9" name="Text Placeholder 12"/>
          <p:cNvSpPr>
            <a:spLocks noGrp="1"/>
          </p:cNvSpPr>
          <p:nvPr>
            <p:ph type="body" sz="quarter" idx="13" hasCustomPrompt="1"/>
          </p:nvPr>
        </p:nvSpPr>
        <p:spPr>
          <a:xfrm>
            <a:off x="454025" y="449271"/>
            <a:ext cx="4560888" cy="1984905"/>
          </a:xfrm>
          <a:noFill/>
          <a:effectLst/>
        </p:spPr>
        <p:txBody>
          <a:bodyPr lIns="0" tIns="0" rIns="22860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4560888" cy="1984905"/>
          </a:xfrm>
          <a:noFill/>
          <a:effectLst/>
        </p:spPr>
        <p:txBody>
          <a:bodyPr lIns="0" tIns="0" rIns="228600" bIns="0" anchor="t" anchorCtr="0">
            <a:noAutofit/>
          </a:bodyPr>
          <a:lstStyle>
            <a:lvl1pPr marL="0" indent="0">
              <a:buNone/>
              <a:defRPr sz="1500" baseline="0">
                <a:solidFill>
                  <a:schemeClr val="bg1"/>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3" name="Text Placeholder 2"/>
          <p:cNvSpPr>
            <a:spLocks noGrp="1"/>
          </p:cNvSpPr>
          <p:nvPr>
            <p:ph type="body" sz="quarter" idx="15"/>
          </p:nvPr>
        </p:nvSpPr>
        <p:spPr>
          <a:xfrm>
            <a:off x="5248275" y="449271"/>
            <a:ext cx="6478588" cy="5858403"/>
          </a:xfrm>
        </p:spPr>
        <p:txBody>
          <a:bodyPr/>
          <a:lstStyle>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reeform 5"/>
          <p:cNvSpPr>
            <a:spLocks noChangeAspect="1" noEditPoints="1"/>
          </p:cNvSpPr>
          <p:nvPr userDrawn="1"/>
        </p:nvSpPr>
        <p:spPr bwMode="auto">
          <a:xfrm>
            <a:off x="228869"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4032993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Ideas with short explanation">
    <p:spTree>
      <p:nvGrpSpPr>
        <p:cNvPr id="1" name=""/>
        <p:cNvGrpSpPr/>
        <p:nvPr/>
      </p:nvGrpSpPr>
      <p:grpSpPr>
        <a:xfrm>
          <a:off x="0" y="0"/>
          <a:ext cx="0" cy="0"/>
          <a:chOff x="0" y="0"/>
          <a:chExt cx="0" cy="0"/>
        </a:xfrm>
      </p:grpSpPr>
      <p:sp>
        <p:nvSpPr>
          <p:cNvPr id="3" name="Rectangle 2"/>
          <p:cNvSpPr/>
          <p:nvPr userDrawn="1"/>
        </p:nvSpPr>
        <p:spPr>
          <a:xfrm>
            <a:off x="3664136" y="6307675"/>
            <a:ext cx="2558301" cy="55033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5" name="Rectangle 4"/>
          <p:cNvSpPr/>
          <p:nvPr userDrawn="1"/>
        </p:nvSpPr>
        <p:spPr>
          <a:xfrm>
            <a:off x="5917259" y="6307675"/>
            <a:ext cx="6274740"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3" y="3"/>
            <a:ext cx="4056060"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Date Placeholder 2"/>
          <p:cNvSpPr>
            <a:spLocks noGrp="1"/>
          </p:cNvSpPr>
          <p:nvPr>
            <p:ph type="dt" sz="half" idx="10"/>
          </p:nvPr>
        </p:nvSpPr>
        <p:spPr>
          <a:xfrm>
            <a:off x="9809163" y="6441029"/>
            <a:ext cx="958850" cy="365125"/>
          </a:xfrm>
          <a:prstGeom prst="rect">
            <a:avLst/>
          </a:prstGeom>
        </p:spPr>
        <p:txBody>
          <a:bodyPr/>
          <a:lstStyle>
            <a:lvl1pPr>
              <a:defRPr>
                <a:solidFill>
                  <a:schemeClr val="accent6"/>
                </a:solidFill>
              </a:defRPr>
            </a:lvl1pPr>
          </a:lstStyle>
          <a:p>
            <a:fld id="{AD0B798B-E2ED-4CE4-91F1-84BB5DF11129}" type="datetime1">
              <a:rPr lang="en-US" smtClean="0"/>
              <a:t>2/17/2022</a:t>
            </a:fld>
            <a:endParaRPr lang="en-US" dirty="0"/>
          </a:p>
        </p:txBody>
      </p:sp>
      <p:sp>
        <p:nvSpPr>
          <p:cNvPr id="8" name="Slide Number Placeholder 4"/>
          <p:cNvSpPr>
            <a:spLocks noGrp="1"/>
          </p:cNvSpPr>
          <p:nvPr>
            <p:ph type="sldNum" sz="quarter" idx="12"/>
          </p:nvPr>
        </p:nvSpPr>
        <p:spPr>
          <a:xfrm>
            <a:off x="11026951" y="6441029"/>
            <a:ext cx="699913" cy="365125"/>
          </a:xfrm>
          <a:prstGeom prst="rect">
            <a:avLst/>
          </a:prstGeom>
        </p:spPr>
        <p:txBody>
          <a:bodyPr/>
          <a:lstStyle>
            <a:lvl1pPr>
              <a:defRPr>
                <a:solidFill>
                  <a:srgbClr val="81888D"/>
                </a:solidFill>
              </a:defRPr>
            </a:lvl1pPr>
          </a:lstStyle>
          <a:p>
            <a:fld id="{8994C0FE-B155-7245-AD0C-30F39E06E47B}" type="slidenum">
              <a:rPr lang="en-US" smtClean="0"/>
              <a:pPr/>
              <a:t>‹#›</a:t>
            </a:fld>
            <a:endParaRPr lang="en-US" dirty="0"/>
          </a:p>
        </p:txBody>
      </p:sp>
      <p:sp>
        <p:nvSpPr>
          <p:cNvPr id="9" name="Text Placeholder 12"/>
          <p:cNvSpPr>
            <a:spLocks noGrp="1"/>
          </p:cNvSpPr>
          <p:nvPr>
            <p:ph type="body" sz="quarter" idx="13" hasCustomPrompt="1"/>
          </p:nvPr>
        </p:nvSpPr>
        <p:spPr>
          <a:xfrm>
            <a:off x="454025" y="449271"/>
            <a:ext cx="3602038" cy="1984905"/>
          </a:xfrm>
          <a:noFill/>
          <a:effectLst/>
        </p:spPr>
        <p:txBody>
          <a:bodyPr lIns="0" tIns="0" rIns="22860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3602038" cy="1984905"/>
          </a:xfrm>
          <a:noFill/>
          <a:effectLst/>
        </p:spPr>
        <p:txBody>
          <a:bodyPr lIns="0" tIns="0" rIns="228600" bIns="0" anchor="t" anchorCtr="0">
            <a:noAutofit/>
          </a:bodyPr>
          <a:lstStyle>
            <a:lvl1pPr marL="0" indent="0">
              <a:buNone/>
              <a:defRPr sz="1500" baseline="0">
                <a:solidFill>
                  <a:schemeClr val="bg1"/>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2" name="Text Placeholder 12"/>
          <p:cNvSpPr>
            <a:spLocks noGrp="1"/>
          </p:cNvSpPr>
          <p:nvPr>
            <p:ph type="body" sz="quarter" idx="15" hasCustomPrompt="1"/>
          </p:nvPr>
        </p:nvSpPr>
        <p:spPr>
          <a:xfrm>
            <a:off x="4283076" y="449271"/>
            <a:ext cx="3614738" cy="1984905"/>
          </a:xfrm>
          <a:noFill/>
          <a:effectLst/>
        </p:spPr>
        <p:txBody>
          <a:bodyPr lIns="0" tIns="0" rIns="0" bIns="0" anchor="b" anchorCtr="0">
            <a:noAutofit/>
          </a:bodyPr>
          <a:lstStyle>
            <a:lvl1pPr marL="0" indent="0">
              <a:buNone/>
              <a:defRPr sz="2400" baseline="0">
                <a:solidFill>
                  <a:schemeClr val="accent1"/>
                </a:solidFill>
                <a:latin typeface="Century Gothic"/>
              </a:defRPr>
            </a:lvl1pPr>
          </a:lstStyle>
          <a:p>
            <a:pPr lvl="0"/>
            <a:r>
              <a:rPr lang="en-US" dirty="0"/>
              <a:t>Subtitle 1</a:t>
            </a:r>
          </a:p>
        </p:txBody>
      </p:sp>
      <p:sp>
        <p:nvSpPr>
          <p:cNvPr id="13" name="Text Placeholder 12"/>
          <p:cNvSpPr>
            <a:spLocks noGrp="1"/>
          </p:cNvSpPr>
          <p:nvPr>
            <p:ph type="body" sz="quarter" idx="16" hasCustomPrompt="1"/>
          </p:nvPr>
        </p:nvSpPr>
        <p:spPr>
          <a:xfrm>
            <a:off x="4283076" y="2558874"/>
            <a:ext cx="3614738" cy="1984905"/>
          </a:xfrm>
          <a:noFill/>
          <a:effectLst/>
        </p:spPr>
        <p:txBody>
          <a:bodyPr lIns="0" tIns="0" rIns="0" bIns="0" anchor="t" anchorCtr="0">
            <a:noAutofit/>
          </a:bodyPr>
          <a:lstStyle>
            <a:lvl1pPr marL="0" indent="0">
              <a:buNone/>
              <a:defRPr sz="1500" baseline="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4" name="Text Placeholder 12"/>
          <p:cNvSpPr>
            <a:spLocks noGrp="1"/>
          </p:cNvSpPr>
          <p:nvPr>
            <p:ph type="body" sz="quarter" idx="17" hasCustomPrompt="1"/>
          </p:nvPr>
        </p:nvSpPr>
        <p:spPr>
          <a:xfrm>
            <a:off x="8124828" y="449271"/>
            <a:ext cx="3602036" cy="1984905"/>
          </a:xfrm>
          <a:noFill/>
          <a:effectLst/>
        </p:spPr>
        <p:txBody>
          <a:bodyPr lIns="0" tIns="0" rIns="0" bIns="0" anchor="b" anchorCtr="0">
            <a:noAutofit/>
          </a:bodyPr>
          <a:lstStyle>
            <a:lvl1pPr marL="0" indent="0">
              <a:buNone/>
              <a:defRPr sz="2400" baseline="0">
                <a:solidFill>
                  <a:schemeClr val="accent1"/>
                </a:solidFill>
                <a:latin typeface="Century Gothic"/>
              </a:defRPr>
            </a:lvl1pPr>
          </a:lstStyle>
          <a:p>
            <a:pPr lvl="0"/>
            <a:r>
              <a:rPr lang="en-US" dirty="0"/>
              <a:t>Subtitle 2</a:t>
            </a:r>
          </a:p>
        </p:txBody>
      </p:sp>
      <p:sp>
        <p:nvSpPr>
          <p:cNvPr id="15" name="Text Placeholder 12"/>
          <p:cNvSpPr>
            <a:spLocks noGrp="1"/>
          </p:cNvSpPr>
          <p:nvPr>
            <p:ph type="body" sz="quarter" idx="18" hasCustomPrompt="1"/>
          </p:nvPr>
        </p:nvSpPr>
        <p:spPr>
          <a:xfrm>
            <a:off x="8124828" y="2558874"/>
            <a:ext cx="3602036" cy="1984905"/>
          </a:xfrm>
          <a:noFill/>
          <a:effectLst/>
        </p:spPr>
        <p:txBody>
          <a:bodyPr lIns="0" tIns="0" rIns="0" bIns="0" anchor="t" anchorCtr="0">
            <a:noAutofit/>
          </a:bodyPr>
          <a:lstStyle>
            <a:lvl1pPr marL="0" indent="0">
              <a:buNone/>
              <a:defRPr sz="1500" baseline="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6"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776772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List Items">
    <p:spTree>
      <p:nvGrpSpPr>
        <p:cNvPr id="1" name=""/>
        <p:cNvGrpSpPr/>
        <p:nvPr/>
      </p:nvGrpSpPr>
      <p:grpSpPr>
        <a:xfrm>
          <a:off x="0" y="0"/>
          <a:ext cx="0" cy="0"/>
          <a:chOff x="0" y="0"/>
          <a:chExt cx="0" cy="0"/>
        </a:xfrm>
      </p:grpSpPr>
      <p:sp>
        <p:nvSpPr>
          <p:cNvPr id="5" name="Rectangle 4"/>
          <p:cNvSpPr/>
          <p:nvPr userDrawn="1"/>
        </p:nvSpPr>
        <p:spPr>
          <a:xfrm>
            <a:off x="0" y="5"/>
            <a:ext cx="12192000" cy="34543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normAutofit/>
          </a:bodyPr>
          <a:lstStyle>
            <a:lvl1pPr>
              <a:defRPr sz="2400">
                <a:solidFill>
                  <a:schemeClr val="bg1"/>
                </a:solidFill>
              </a:defRPr>
            </a:lvl1pPr>
          </a:lstStyle>
          <a:p>
            <a:r>
              <a:rPr lang="en-US" dirty="0"/>
              <a:t>Main slide title</a:t>
            </a:r>
          </a:p>
        </p:txBody>
      </p:sp>
      <p:sp>
        <p:nvSpPr>
          <p:cNvPr id="3" name="Date Placeholder 2"/>
          <p:cNvSpPr>
            <a:spLocks noGrp="1"/>
          </p:cNvSpPr>
          <p:nvPr>
            <p:ph type="dt" sz="half" idx="10"/>
          </p:nvPr>
        </p:nvSpPr>
        <p:spPr>
          <a:xfrm>
            <a:off x="9809163" y="6448334"/>
            <a:ext cx="958850" cy="365125"/>
          </a:xfrm>
          <a:prstGeom prst="rect">
            <a:avLst/>
          </a:prstGeom>
        </p:spPr>
        <p:txBody>
          <a:bodyPr/>
          <a:lstStyle/>
          <a:p>
            <a:fld id="{3BDA038D-CA68-4132-AB84-EACE426EF562}" type="datetime1">
              <a:rPr lang="en-US" smtClean="0"/>
              <a:t>2/17/2022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7" name="Text Placeholder 6"/>
          <p:cNvSpPr>
            <a:spLocks noGrp="1"/>
          </p:cNvSpPr>
          <p:nvPr>
            <p:ph type="body" sz="quarter" idx="12"/>
          </p:nvPr>
        </p:nvSpPr>
        <p:spPr>
          <a:xfrm>
            <a:off x="454025" y="1426634"/>
            <a:ext cx="11272838" cy="1150937"/>
          </a:xfrm>
        </p:spPr>
        <p:txBody>
          <a:bodyPr>
            <a:normAutofit/>
          </a:bodyPr>
          <a:lstStyle>
            <a:lvl1pPr marL="0" indent="0" algn="ctr">
              <a:buNone/>
              <a:defRPr sz="1600">
                <a:solidFill>
                  <a:srgbClr val="FFFFFF"/>
                </a:solidFill>
                <a:latin typeface="Century Gothic"/>
                <a:cs typeface="Century Gothic"/>
              </a:defRPr>
            </a:lvl1pPr>
            <a:lvl2pPr marL="457208" indent="0">
              <a:buNone/>
              <a:defRPr>
                <a:latin typeface="Century Gothic"/>
                <a:cs typeface="Century Gothic"/>
              </a:defRPr>
            </a:lvl2pPr>
            <a:lvl3pPr marL="914415" indent="0">
              <a:buNone/>
              <a:defRPr>
                <a:latin typeface="Century Gothic"/>
                <a:cs typeface="Century Gothic"/>
              </a:defRPr>
            </a:lvl3pPr>
            <a:lvl4pPr marL="1371623" indent="0">
              <a:buNone/>
              <a:defRPr>
                <a:latin typeface="Century Gothic"/>
                <a:cs typeface="Century Gothic"/>
              </a:defRPr>
            </a:lvl4pPr>
            <a:lvl5pPr marL="1828830" indent="0">
              <a:buNone/>
              <a:defRPr>
                <a:latin typeface="Century Gothic"/>
                <a:cs typeface="Century Gothic"/>
              </a:defRPr>
            </a:lvl5pPr>
          </a:lstStyle>
          <a:p>
            <a:pPr lvl="0"/>
            <a:r>
              <a:rPr lang="en-US" dirty="0"/>
              <a:t>Click to edit Master text styles</a:t>
            </a:r>
          </a:p>
        </p:txBody>
      </p:sp>
      <p:sp>
        <p:nvSpPr>
          <p:cNvPr id="9" name="Text Placeholder 8"/>
          <p:cNvSpPr>
            <a:spLocks noGrp="1"/>
          </p:cNvSpPr>
          <p:nvPr>
            <p:ph type="body" sz="quarter" idx="13"/>
          </p:nvPr>
        </p:nvSpPr>
        <p:spPr>
          <a:xfrm>
            <a:off x="454026" y="3454408"/>
            <a:ext cx="2659592"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0" name="Text Placeholder 8"/>
          <p:cNvSpPr>
            <a:spLocks noGrp="1"/>
          </p:cNvSpPr>
          <p:nvPr>
            <p:ph type="body" sz="quarter" idx="14"/>
          </p:nvPr>
        </p:nvSpPr>
        <p:spPr>
          <a:xfrm>
            <a:off x="3325814" y="3454408"/>
            <a:ext cx="2655358"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1" name="Text Placeholder 8"/>
          <p:cNvSpPr>
            <a:spLocks noGrp="1"/>
          </p:cNvSpPr>
          <p:nvPr>
            <p:ph type="body" sz="quarter" idx="15"/>
          </p:nvPr>
        </p:nvSpPr>
        <p:spPr>
          <a:xfrm>
            <a:off x="6208184" y="3454408"/>
            <a:ext cx="2642129"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2" name="Text Placeholder 8"/>
          <p:cNvSpPr>
            <a:spLocks noGrp="1"/>
          </p:cNvSpPr>
          <p:nvPr>
            <p:ph type="body" sz="quarter" idx="16"/>
          </p:nvPr>
        </p:nvSpPr>
        <p:spPr>
          <a:xfrm>
            <a:off x="9077325" y="3454408"/>
            <a:ext cx="2649538"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Tree>
    <p:extLst>
      <p:ext uri="{BB962C8B-B14F-4D97-AF65-F5344CB8AC3E}">
        <p14:creationId xmlns:p14="http://schemas.microsoft.com/office/powerpoint/2010/main" val="290118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lient Logo">
    <p:spTree>
      <p:nvGrpSpPr>
        <p:cNvPr id="1" name=""/>
        <p:cNvGrpSpPr/>
        <p:nvPr/>
      </p:nvGrpSpPr>
      <p:grpSpPr>
        <a:xfrm>
          <a:off x="0" y="0"/>
          <a:ext cx="0" cy="0"/>
          <a:chOff x="0" y="0"/>
          <a:chExt cx="0" cy="0"/>
        </a:xfrm>
      </p:grpSpPr>
      <p:sp>
        <p:nvSpPr>
          <p:cNvPr id="4" name="Text Placeholder 3"/>
          <p:cNvSpPr>
            <a:spLocks noGrp="1"/>
          </p:cNvSpPr>
          <p:nvPr>
            <p:ph type="body" sz="quarter" idx="14" hasCustomPrompt="1"/>
          </p:nvPr>
        </p:nvSpPr>
        <p:spPr>
          <a:xfrm>
            <a:off x="4283076" y="647700"/>
            <a:ext cx="3614738" cy="1238250"/>
          </a:xfrm>
        </p:spPr>
        <p:txBody>
          <a:bodyPr anchor="ctr"/>
          <a:lstStyle>
            <a:lvl1pPr marL="0" indent="0" algn="ctr">
              <a:buNone/>
              <a:defRPr baseline="0">
                <a:solidFill>
                  <a:schemeClr val="accent5"/>
                </a:solidFill>
              </a:defRPr>
            </a:lvl1pPr>
          </a:lstStyle>
          <a:p>
            <a:pPr lvl="0"/>
            <a:r>
              <a:rPr lang="en-US" dirty="0"/>
              <a:t>Delete me and place client logo here…</a:t>
            </a:r>
          </a:p>
        </p:txBody>
      </p:sp>
      <p:sp>
        <p:nvSpPr>
          <p:cNvPr id="7" name="Rectangle 6"/>
          <p:cNvSpPr/>
          <p:nvPr userDrawn="1"/>
        </p:nvSpPr>
        <p:spPr>
          <a:xfrm>
            <a:off x="0" y="5943600"/>
            <a:ext cx="12192000" cy="9228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ext Placeholder 11"/>
          <p:cNvSpPr>
            <a:spLocks noGrp="1"/>
          </p:cNvSpPr>
          <p:nvPr>
            <p:ph type="body" sz="quarter" idx="11" hasCustomPrompt="1"/>
          </p:nvPr>
        </p:nvSpPr>
        <p:spPr>
          <a:xfrm>
            <a:off x="454025" y="3690221"/>
            <a:ext cx="11272838" cy="376764"/>
          </a:xfrm>
        </p:spPr>
        <p:txBody>
          <a:bodyPr tIns="91440" bIns="91440" anchor="b" anchorCtr="0">
            <a:normAutofit/>
          </a:bodyPr>
          <a:lstStyle>
            <a:lvl1pPr marL="0" indent="0" algn="ctr">
              <a:buNone/>
              <a:defRPr sz="2000" baseline="0">
                <a:solidFill>
                  <a:srgbClr val="B5D084"/>
                </a:solidFill>
                <a:latin typeface="Century Gothic"/>
              </a:defRPr>
            </a:lvl1pPr>
            <a:lvl5pPr marL="1828830" indent="0">
              <a:buNone/>
              <a:defRPr/>
            </a:lvl5pPr>
          </a:lstStyle>
          <a:p>
            <a:pPr lvl="0"/>
            <a:r>
              <a:rPr lang="en-US" dirty="0"/>
              <a:t>Supporting Title</a:t>
            </a:r>
          </a:p>
        </p:txBody>
      </p:sp>
      <p:sp>
        <p:nvSpPr>
          <p:cNvPr id="14" name="Text Placeholder 11"/>
          <p:cNvSpPr>
            <a:spLocks noGrp="1"/>
          </p:cNvSpPr>
          <p:nvPr>
            <p:ph type="body" sz="quarter" idx="10" hasCustomPrompt="1"/>
          </p:nvPr>
        </p:nvSpPr>
        <p:spPr>
          <a:xfrm>
            <a:off x="454025" y="2524935"/>
            <a:ext cx="11272838" cy="1159934"/>
          </a:xfrm>
        </p:spPr>
        <p:txBody>
          <a:bodyPr tIns="91440" bIns="91440" anchor="b" anchorCtr="0"/>
          <a:lstStyle>
            <a:lvl1pPr marL="0" indent="0" algn="ctr">
              <a:buNone/>
              <a:defRPr sz="2800" baseline="0">
                <a:solidFill>
                  <a:schemeClr val="accent1"/>
                </a:solidFill>
                <a:latin typeface="Century Gothic"/>
              </a:defRPr>
            </a:lvl1pPr>
            <a:lvl5pPr marL="1828830" indent="0">
              <a:buNone/>
              <a:defRPr/>
            </a:lvl5pPr>
          </a:lstStyle>
          <a:p>
            <a:pPr lvl="0"/>
            <a:r>
              <a:rPr lang="en-US" dirty="0"/>
              <a:t>Title of Presentation</a:t>
            </a:r>
          </a:p>
        </p:txBody>
      </p:sp>
      <p:sp>
        <p:nvSpPr>
          <p:cNvPr id="15" name="Text Placeholder 11"/>
          <p:cNvSpPr>
            <a:spLocks noGrp="1"/>
          </p:cNvSpPr>
          <p:nvPr>
            <p:ph type="body" sz="quarter" idx="13" hasCustomPrompt="1"/>
          </p:nvPr>
        </p:nvSpPr>
        <p:spPr>
          <a:xfrm>
            <a:off x="454025" y="4142444"/>
            <a:ext cx="11272838" cy="242675"/>
          </a:xfrm>
        </p:spPr>
        <p:txBody>
          <a:bodyPr tIns="91440" bIns="91440" anchor="b" anchorCtr="0">
            <a:noAutofit/>
          </a:bodyPr>
          <a:lstStyle>
            <a:lvl1pPr marL="0" indent="0" algn="ctr">
              <a:buNone/>
              <a:defRPr sz="1200" baseline="0">
                <a:solidFill>
                  <a:schemeClr val="tx1"/>
                </a:solidFill>
                <a:latin typeface="Lucida Sans" panose="020B0602030504020204" pitchFamily="34" charset="77"/>
                <a:ea typeface="Lucida Sans" panose="020B0602030504020204" pitchFamily="34" charset="77"/>
                <a:cs typeface="Lucida Sans" panose="020B0602030504020204" pitchFamily="34" charset="77"/>
              </a:defRPr>
            </a:lvl1pPr>
            <a:lvl5pPr marL="1828830" indent="0">
              <a:buNone/>
              <a:defRPr/>
            </a:lvl5pPr>
          </a:lstStyle>
          <a:p>
            <a:pPr lvl="0"/>
            <a:r>
              <a:rPr lang="en-US" dirty="0"/>
              <a:t>Date if necessary</a:t>
            </a:r>
          </a:p>
        </p:txBody>
      </p:sp>
      <p:grpSp>
        <p:nvGrpSpPr>
          <p:cNvPr id="16" name="Group 15"/>
          <p:cNvGrpSpPr>
            <a:grpSpLocks noChangeAspect="1"/>
          </p:cNvGrpSpPr>
          <p:nvPr userDrawn="1"/>
        </p:nvGrpSpPr>
        <p:grpSpPr>
          <a:xfrm>
            <a:off x="228600" y="6203244"/>
            <a:ext cx="1301459" cy="403577"/>
            <a:chOff x="1942575" y="653507"/>
            <a:chExt cx="5283200" cy="1638300"/>
          </a:xfrm>
          <a:solidFill>
            <a:schemeClr val="bg1"/>
          </a:solidFill>
        </p:grpSpPr>
        <p:sp>
          <p:nvSpPr>
            <p:cNvPr id="17" name="Freeform 16"/>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8" name="Freeform 17"/>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Photos with titles/subtitle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58850" cy="365125"/>
          </a:xfrm>
          <a:prstGeom prst="rect">
            <a:avLst/>
          </a:prstGeom>
        </p:spPr>
        <p:txBody>
          <a:bodyPr/>
          <a:lstStyle/>
          <a:p>
            <a:fld id="{F1EAB85F-5B53-4246-AE7F-924173943C61}" type="datetime1">
              <a:rPr lang="en-US" smtClean="0"/>
              <a:t>2/17/2022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27" name="Picture Placeholder 7"/>
          <p:cNvSpPr>
            <a:spLocks noGrp="1"/>
          </p:cNvSpPr>
          <p:nvPr>
            <p:ph type="pic" sz="quarter" idx="12" hasCustomPrompt="1"/>
          </p:nvPr>
        </p:nvSpPr>
        <p:spPr>
          <a:xfrm>
            <a:off x="454025" y="1090253"/>
            <a:ext cx="5521325" cy="3183467"/>
          </a:xfrm>
        </p:spPr>
        <p:txBody>
          <a:bodyPr/>
          <a:lstStyle>
            <a:lvl1pPr marL="0" indent="0">
              <a:buNone/>
              <a:defRPr/>
            </a:lvl1pPr>
          </a:lstStyle>
          <a:p>
            <a:r>
              <a:rPr lang="en-US" dirty="0"/>
              <a:t>Illustrative Image or Graphic</a:t>
            </a:r>
          </a:p>
        </p:txBody>
      </p:sp>
      <p:sp>
        <p:nvSpPr>
          <p:cNvPr id="28" name="Text Placeholder 14"/>
          <p:cNvSpPr>
            <a:spLocks noGrp="1"/>
          </p:cNvSpPr>
          <p:nvPr>
            <p:ph type="body" sz="quarter" idx="18" hasCustomPrompt="1"/>
          </p:nvPr>
        </p:nvSpPr>
        <p:spPr>
          <a:xfrm>
            <a:off x="454024" y="4396478"/>
            <a:ext cx="5521325" cy="381000"/>
          </a:xfrm>
        </p:spPr>
        <p:txBody>
          <a:bodyPr lIns="0" tIns="0" rIns="0" bIns="0" anchor="b">
            <a:noAutofit/>
          </a:bodyPr>
          <a:lstStyle>
            <a:lvl1pPr marL="0" indent="0">
              <a:buFont typeface="Arial"/>
              <a:buNone/>
              <a:defRPr sz="1400">
                <a:solidFill>
                  <a:schemeClr val="accent1"/>
                </a:solidFill>
                <a:latin typeface="Century Gothic"/>
                <a:cs typeface="Century Gothic"/>
              </a:defRPr>
            </a:lvl1pPr>
          </a:lstStyle>
          <a:p>
            <a:pPr lvl="0"/>
            <a:r>
              <a:rPr lang="en-US" dirty="0"/>
              <a:t>Supporting title</a:t>
            </a:r>
          </a:p>
        </p:txBody>
      </p:sp>
      <p:sp>
        <p:nvSpPr>
          <p:cNvPr id="29" name="Text Placeholder 14"/>
          <p:cNvSpPr>
            <a:spLocks noGrp="1"/>
          </p:cNvSpPr>
          <p:nvPr>
            <p:ph type="body" sz="quarter" idx="19" hasCustomPrompt="1"/>
          </p:nvPr>
        </p:nvSpPr>
        <p:spPr>
          <a:xfrm>
            <a:off x="454024" y="4900236"/>
            <a:ext cx="5521325" cy="1360864"/>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0" name="Picture Placeholder 7"/>
          <p:cNvSpPr>
            <a:spLocks noGrp="1"/>
          </p:cNvSpPr>
          <p:nvPr>
            <p:ph type="pic" sz="quarter" idx="20" hasCustomPrompt="1"/>
          </p:nvPr>
        </p:nvSpPr>
        <p:spPr>
          <a:xfrm>
            <a:off x="6212429" y="1090253"/>
            <a:ext cx="5514434" cy="3183467"/>
          </a:xfrm>
        </p:spPr>
        <p:txBody>
          <a:bodyPr/>
          <a:lstStyle>
            <a:lvl1pPr marL="0" indent="0">
              <a:buNone/>
              <a:defRPr/>
            </a:lvl1pPr>
          </a:lstStyle>
          <a:p>
            <a:r>
              <a:rPr lang="en-US" dirty="0"/>
              <a:t>Illustrative Image or Graphic</a:t>
            </a:r>
          </a:p>
        </p:txBody>
      </p:sp>
      <p:sp>
        <p:nvSpPr>
          <p:cNvPr id="31" name="Text Placeholder 14"/>
          <p:cNvSpPr>
            <a:spLocks noGrp="1"/>
          </p:cNvSpPr>
          <p:nvPr>
            <p:ph type="body" sz="quarter" idx="21" hasCustomPrompt="1"/>
          </p:nvPr>
        </p:nvSpPr>
        <p:spPr>
          <a:xfrm>
            <a:off x="6212429" y="4396478"/>
            <a:ext cx="5514434" cy="381000"/>
          </a:xfrm>
        </p:spPr>
        <p:txBody>
          <a:bodyPr lIns="0" tIns="0" rIns="0" bIns="0" anchor="b">
            <a:noAutofit/>
          </a:bodyPr>
          <a:lstStyle>
            <a:lvl1pPr marL="0" indent="0">
              <a:buFont typeface="Arial"/>
              <a:buNone/>
              <a:defRPr sz="1400">
                <a:solidFill>
                  <a:schemeClr val="accent1"/>
                </a:solidFill>
                <a:latin typeface="Century Gothic"/>
                <a:cs typeface="Century Gothic"/>
              </a:defRPr>
            </a:lvl1pPr>
          </a:lstStyle>
          <a:p>
            <a:pPr lvl="0"/>
            <a:r>
              <a:rPr lang="en-US" dirty="0"/>
              <a:t>Supporting title</a:t>
            </a:r>
          </a:p>
        </p:txBody>
      </p:sp>
      <p:sp>
        <p:nvSpPr>
          <p:cNvPr id="32" name="Text Placeholder 14"/>
          <p:cNvSpPr>
            <a:spLocks noGrp="1"/>
          </p:cNvSpPr>
          <p:nvPr>
            <p:ph type="body" sz="quarter" idx="22" hasCustomPrompt="1"/>
          </p:nvPr>
        </p:nvSpPr>
        <p:spPr>
          <a:xfrm>
            <a:off x="6212429" y="4900236"/>
            <a:ext cx="5514434" cy="1360864"/>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4" name="Title 4"/>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slide title</a:t>
            </a:r>
          </a:p>
        </p:txBody>
      </p:sp>
    </p:spTree>
    <p:extLst>
      <p:ext uri="{BB962C8B-B14F-4D97-AF65-F5344CB8AC3E}">
        <p14:creationId xmlns:p14="http://schemas.microsoft.com/office/powerpoint/2010/main" val="3727402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hotos with titles/subtitle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62557" cy="365125"/>
          </a:xfrm>
          <a:prstGeom prst="rect">
            <a:avLst/>
          </a:prstGeom>
        </p:spPr>
        <p:txBody>
          <a:bodyPr/>
          <a:lstStyle/>
          <a:p>
            <a:fld id="{FF678EDF-B5BA-4C57-85A7-EECCCB36B671}" type="datetime1">
              <a:rPr lang="en-US" smtClean="0"/>
              <a:t>2/17/2022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15" name="Text Placeholder 14"/>
          <p:cNvSpPr>
            <a:spLocks noGrp="1"/>
          </p:cNvSpPr>
          <p:nvPr>
            <p:ph type="body" sz="quarter" idx="18" hasCustomPrompt="1"/>
          </p:nvPr>
        </p:nvSpPr>
        <p:spPr>
          <a:xfrm>
            <a:off x="454026" y="3131687"/>
            <a:ext cx="2659595"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6" y="3673554"/>
            <a:ext cx="2659595" cy="2574846"/>
          </a:xfrm>
        </p:spPr>
        <p:txBody>
          <a:bodyPr lIns="0" tIns="0" rIns="0" bIns="0" anchor="t">
            <a:noAutofit/>
          </a:bodyPr>
          <a:lstStyle>
            <a:lvl1pPr marL="0" indent="0">
              <a:buFont typeface="Arial"/>
              <a:buNone/>
              <a:defRPr sz="1200" baseline="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7" name="Picture Placeholder 7"/>
          <p:cNvSpPr>
            <a:spLocks noGrp="1"/>
          </p:cNvSpPr>
          <p:nvPr>
            <p:ph type="pic" sz="quarter" idx="20" hasCustomPrompt="1"/>
          </p:nvPr>
        </p:nvSpPr>
        <p:spPr>
          <a:xfrm>
            <a:off x="3325813" y="1103919"/>
            <a:ext cx="2649537" cy="1920875"/>
          </a:xfrm>
        </p:spPr>
        <p:txBody>
          <a:bodyPr/>
          <a:lstStyle>
            <a:lvl1pPr marL="6350" indent="0">
              <a:buNone/>
              <a:tabLst/>
              <a:defRPr/>
            </a:lvl1pPr>
          </a:lstStyle>
          <a:p>
            <a:r>
              <a:rPr lang="en-US" dirty="0"/>
              <a:t>Illustrative Image or Graphic</a:t>
            </a:r>
          </a:p>
        </p:txBody>
      </p:sp>
      <p:sp>
        <p:nvSpPr>
          <p:cNvPr id="28" name="Text Placeholder 14"/>
          <p:cNvSpPr>
            <a:spLocks noGrp="1"/>
          </p:cNvSpPr>
          <p:nvPr>
            <p:ph type="body" sz="quarter" idx="21" hasCustomPrompt="1"/>
          </p:nvPr>
        </p:nvSpPr>
        <p:spPr>
          <a:xfrm>
            <a:off x="3325813" y="3131687"/>
            <a:ext cx="2649537"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29" name="Text Placeholder 14"/>
          <p:cNvSpPr>
            <a:spLocks noGrp="1"/>
          </p:cNvSpPr>
          <p:nvPr>
            <p:ph type="body" sz="quarter" idx="22" hasCustomPrompt="1"/>
          </p:nvPr>
        </p:nvSpPr>
        <p:spPr>
          <a:xfrm>
            <a:off x="3325813" y="3673554"/>
            <a:ext cx="2649537"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0" name="Picture Placeholder 7"/>
          <p:cNvSpPr>
            <a:spLocks noGrp="1"/>
          </p:cNvSpPr>
          <p:nvPr>
            <p:ph type="pic" sz="quarter" idx="23" hasCustomPrompt="1"/>
          </p:nvPr>
        </p:nvSpPr>
        <p:spPr>
          <a:xfrm>
            <a:off x="6208188" y="1103919"/>
            <a:ext cx="2642125" cy="1920875"/>
          </a:xfrm>
        </p:spPr>
        <p:txBody>
          <a:bodyPr/>
          <a:lstStyle>
            <a:lvl1pPr marL="0" indent="0">
              <a:buNone/>
              <a:defRPr/>
            </a:lvl1pPr>
          </a:lstStyle>
          <a:p>
            <a:r>
              <a:rPr lang="en-US" dirty="0"/>
              <a:t>Illustrative Image or Graphic</a:t>
            </a:r>
          </a:p>
        </p:txBody>
      </p:sp>
      <p:sp>
        <p:nvSpPr>
          <p:cNvPr id="31" name="Text Placeholder 14"/>
          <p:cNvSpPr>
            <a:spLocks noGrp="1"/>
          </p:cNvSpPr>
          <p:nvPr>
            <p:ph type="body" sz="quarter" idx="24" hasCustomPrompt="1"/>
          </p:nvPr>
        </p:nvSpPr>
        <p:spPr>
          <a:xfrm>
            <a:off x="6208188" y="3131687"/>
            <a:ext cx="2642125"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32" name="Text Placeholder 14"/>
          <p:cNvSpPr>
            <a:spLocks noGrp="1"/>
          </p:cNvSpPr>
          <p:nvPr>
            <p:ph type="body" sz="quarter" idx="25" hasCustomPrompt="1"/>
          </p:nvPr>
        </p:nvSpPr>
        <p:spPr>
          <a:xfrm>
            <a:off x="6208188" y="3673554"/>
            <a:ext cx="2642125"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3" name="Picture Placeholder 7"/>
          <p:cNvSpPr>
            <a:spLocks noGrp="1"/>
          </p:cNvSpPr>
          <p:nvPr>
            <p:ph type="pic" sz="quarter" idx="26" hasCustomPrompt="1"/>
          </p:nvPr>
        </p:nvSpPr>
        <p:spPr>
          <a:xfrm>
            <a:off x="9083151" y="1103919"/>
            <a:ext cx="2643712"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34" name="Text Placeholder 14"/>
          <p:cNvSpPr>
            <a:spLocks noGrp="1"/>
          </p:cNvSpPr>
          <p:nvPr>
            <p:ph type="body" sz="quarter" idx="27" hasCustomPrompt="1"/>
          </p:nvPr>
        </p:nvSpPr>
        <p:spPr>
          <a:xfrm>
            <a:off x="9083151" y="3131687"/>
            <a:ext cx="2643712"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35" name="Text Placeholder 14"/>
          <p:cNvSpPr>
            <a:spLocks noGrp="1"/>
          </p:cNvSpPr>
          <p:nvPr>
            <p:ph type="body" sz="quarter" idx="28" hasCustomPrompt="1"/>
          </p:nvPr>
        </p:nvSpPr>
        <p:spPr>
          <a:xfrm>
            <a:off x="9083151" y="3673554"/>
            <a:ext cx="2643712"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7" name="Title 4"/>
          <p:cNvSpPr>
            <a:spLocks noGrp="1"/>
          </p:cNvSpPr>
          <p:nvPr>
            <p:ph type="title" hasCustomPrompt="1"/>
          </p:nvPr>
        </p:nvSpPr>
        <p:spPr>
          <a:xfrm>
            <a:off x="454026" y="0"/>
            <a:ext cx="11272837" cy="795866"/>
          </a:xfrm>
        </p:spPr>
        <p:txBody>
          <a:bodyPr lIns="0" rIns="0">
            <a:normAutofit/>
          </a:bodyPr>
          <a:lstStyle>
            <a:lvl1pPr algn="l">
              <a:defRPr sz="2000"/>
            </a:lvl1pPr>
          </a:lstStyle>
          <a:p>
            <a:r>
              <a:rPr lang="en-US" dirty="0"/>
              <a:t>Main slide title</a:t>
            </a:r>
          </a:p>
        </p:txBody>
      </p:sp>
      <p:sp>
        <p:nvSpPr>
          <p:cNvPr id="17" name="Picture Placeholder 7"/>
          <p:cNvSpPr>
            <a:spLocks noGrp="1"/>
          </p:cNvSpPr>
          <p:nvPr>
            <p:ph type="pic" sz="quarter" idx="29" hasCustomPrompt="1"/>
          </p:nvPr>
        </p:nvSpPr>
        <p:spPr>
          <a:xfrm>
            <a:off x="454026" y="1103919"/>
            <a:ext cx="2659596" cy="1920875"/>
          </a:xfrm>
        </p:spPr>
        <p:txBody>
          <a:bodyPr/>
          <a:lstStyle>
            <a:lvl1pPr marL="6350" indent="0">
              <a:buNone/>
              <a:tabLst/>
              <a:defRPr/>
            </a:lvl1pPr>
          </a:lstStyle>
          <a:p>
            <a:r>
              <a:rPr lang="en-US" dirty="0"/>
              <a:t>Illustrative Image or Graphic</a:t>
            </a:r>
          </a:p>
        </p:txBody>
      </p:sp>
    </p:spTree>
    <p:extLst>
      <p:ext uri="{BB962C8B-B14F-4D97-AF65-F5344CB8AC3E}">
        <p14:creationId xmlns:p14="http://schemas.microsoft.com/office/powerpoint/2010/main" val="12537484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photos with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58850" cy="365125"/>
          </a:xfrm>
          <a:prstGeom prst="rect">
            <a:avLst/>
          </a:prstGeom>
        </p:spPr>
        <p:txBody>
          <a:bodyPr/>
          <a:lstStyle/>
          <a:p>
            <a:fld id="{52105514-2B32-4010-A986-41F8A02DEBDE}" type="datetime1">
              <a:rPr lang="en-US" smtClean="0"/>
              <a:t>2/17/2022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8" name="Picture Placeholder 7"/>
          <p:cNvSpPr>
            <a:spLocks noGrp="1"/>
          </p:cNvSpPr>
          <p:nvPr>
            <p:ph type="pic" sz="quarter" idx="12" hasCustomPrompt="1"/>
          </p:nvPr>
        </p:nvSpPr>
        <p:spPr>
          <a:xfrm>
            <a:off x="454025" y="1103919"/>
            <a:ext cx="2659596"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15" name="Text Placeholder 14"/>
          <p:cNvSpPr>
            <a:spLocks noGrp="1"/>
          </p:cNvSpPr>
          <p:nvPr>
            <p:ph type="body" sz="quarter" idx="18" hasCustomPrompt="1"/>
          </p:nvPr>
        </p:nvSpPr>
        <p:spPr>
          <a:xfrm>
            <a:off x="454025" y="3131687"/>
            <a:ext cx="2659596"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5" y="3673554"/>
            <a:ext cx="2659596"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7" name="Picture Placeholder 7"/>
          <p:cNvSpPr>
            <a:spLocks noGrp="1"/>
          </p:cNvSpPr>
          <p:nvPr>
            <p:ph type="pic" sz="quarter" idx="20" hasCustomPrompt="1"/>
          </p:nvPr>
        </p:nvSpPr>
        <p:spPr>
          <a:xfrm>
            <a:off x="3325813" y="1103919"/>
            <a:ext cx="2649537"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28" name="Text Placeholder 14"/>
          <p:cNvSpPr>
            <a:spLocks noGrp="1"/>
          </p:cNvSpPr>
          <p:nvPr>
            <p:ph type="body" sz="quarter" idx="21" hasCustomPrompt="1"/>
          </p:nvPr>
        </p:nvSpPr>
        <p:spPr>
          <a:xfrm>
            <a:off x="3325813" y="3131687"/>
            <a:ext cx="264953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29" name="Text Placeholder 14"/>
          <p:cNvSpPr>
            <a:spLocks noGrp="1"/>
          </p:cNvSpPr>
          <p:nvPr>
            <p:ph type="body" sz="quarter" idx="22" hasCustomPrompt="1"/>
          </p:nvPr>
        </p:nvSpPr>
        <p:spPr>
          <a:xfrm>
            <a:off x="3325813" y="3673554"/>
            <a:ext cx="2649537"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0" name="Picture Placeholder 7"/>
          <p:cNvSpPr>
            <a:spLocks noGrp="1"/>
          </p:cNvSpPr>
          <p:nvPr>
            <p:ph type="pic" sz="quarter" idx="23" hasCustomPrompt="1"/>
          </p:nvPr>
        </p:nvSpPr>
        <p:spPr>
          <a:xfrm>
            <a:off x="6208188" y="1103919"/>
            <a:ext cx="2642125"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31" name="Text Placeholder 14"/>
          <p:cNvSpPr>
            <a:spLocks noGrp="1"/>
          </p:cNvSpPr>
          <p:nvPr>
            <p:ph type="body" sz="quarter" idx="24" hasCustomPrompt="1"/>
          </p:nvPr>
        </p:nvSpPr>
        <p:spPr>
          <a:xfrm>
            <a:off x="6208188" y="3131687"/>
            <a:ext cx="2642125"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32" name="Text Placeholder 14"/>
          <p:cNvSpPr>
            <a:spLocks noGrp="1"/>
          </p:cNvSpPr>
          <p:nvPr>
            <p:ph type="body" sz="quarter" idx="25" hasCustomPrompt="1"/>
          </p:nvPr>
        </p:nvSpPr>
        <p:spPr>
          <a:xfrm>
            <a:off x="6208188" y="3673554"/>
            <a:ext cx="2642125"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3" name="Picture Placeholder 7"/>
          <p:cNvSpPr>
            <a:spLocks noGrp="1"/>
          </p:cNvSpPr>
          <p:nvPr>
            <p:ph type="pic" sz="quarter" idx="26" hasCustomPrompt="1"/>
          </p:nvPr>
        </p:nvSpPr>
        <p:spPr>
          <a:xfrm>
            <a:off x="9083151" y="1103919"/>
            <a:ext cx="2643712" cy="1920875"/>
          </a:xfrm>
        </p:spPr>
        <p:txBody>
          <a:bodyPr/>
          <a:lstStyle>
            <a:lvl1pPr marL="0" indent="0">
              <a:buNone/>
              <a:defRPr/>
            </a:lvl1pPr>
          </a:lstStyle>
          <a:p>
            <a:r>
              <a:rPr lang="en-US" dirty="0"/>
              <a:t>Illustrative Image or Graphic</a:t>
            </a:r>
          </a:p>
        </p:txBody>
      </p:sp>
      <p:sp>
        <p:nvSpPr>
          <p:cNvPr id="34" name="Text Placeholder 14"/>
          <p:cNvSpPr>
            <a:spLocks noGrp="1"/>
          </p:cNvSpPr>
          <p:nvPr>
            <p:ph type="body" sz="quarter" idx="27" hasCustomPrompt="1"/>
          </p:nvPr>
        </p:nvSpPr>
        <p:spPr>
          <a:xfrm>
            <a:off x="9083150" y="3131687"/>
            <a:ext cx="263915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35" name="Text Placeholder 14"/>
          <p:cNvSpPr>
            <a:spLocks noGrp="1"/>
          </p:cNvSpPr>
          <p:nvPr>
            <p:ph type="body" sz="quarter" idx="28" hasCustomPrompt="1"/>
          </p:nvPr>
        </p:nvSpPr>
        <p:spPr>
          <a:xfrm>
            <a:off x="9083150" y="3673554"/>
            <a:ext cx="2639157"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7" name="Title 4"/>
          <p:cNvSpPr>
            <a:spLocks noGrp="1"/>
          </p:cNvSpPr>
          <p:nvPr>
            <p:ph type="title" hasCustomPrompt="1"/>
          </p:nvPr>
        </p:nvSpPr>
        <p:spPr>
          <a:xfrm>
            <a:off x="454024" y="1"/>
            <a:ext cx="11272839" cy="795866"/>
          </a:xfrm>
        </p:spPr>
        <p:txBody>
          <a:bodyPr lIns="0" rIns="0">
            <a:normAutofit/>
          </a:bodyPr>
          <a:lstStyle>
            <a:lvl1pPr algn="l">
              <a:defRPr sz="2000" baseline="0"/>
            </a:lvl1pPr>
          </a:lstStyle>
          <a:p>
            <a:r>
              <a:rPr lang="en-US" dirty="0"/>
              <a:t>Main slide title</a:t>
            </a:r>
          </a:p>
        </p:txBody>
      </p:sp>
      <p:sp>
        <p:nvSpPr>
          <p:cNvPr id="17" name="Text Placeholder 11"/>
          <p:cNvSpPr>
            <a:spLocks noGrp="1"/>
          </p:cNvSpPr>
          <p:nvPr>
            <p:ph type="body" sz="quarter" idx="29" hasCustomPrompt="1"/>
          </p:nvPr>
        </p:nvSpPr>
        <p:spPr>
          <a:xfrm>
            <a:off x="454024" y="557457"/>
            <a:ext cx="11268284" cy="296991"/>
          </a:xfrm>
        </p:spPr>
        <p:txBody>
          <a:bodyPr>
            <a:normAutofit/>
          </a:bodyPr>
          <a:lstStyle>
            <a:lvl1pPr>
              <a:defRPr sz="1400" i="1" baseline="0"/>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Optional supporting sub-title</a:t>
            </a:r>
          </a:p>
        </p:txBody>
      </p:sp>
    </p:spTree>
    <p:extLst>
      <p:ext uri="{BB962C8B-B14F-4D97-AF65-F5344CB8AC3E}">
        <p14:creationId xmlns:p14="http://schemas.microsoft.com/office/powerpoint/2010/main" val="21123039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 photos with title/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2" y="6448334"/>
            <a:ext cx="958851" cy="365125"/>
          </a:xfrm>
          <a:prstGeom prst="rect">
            <a:avLst/>
          </a:prstGeom>
        </p:spPr>
        <p:txBody>
          <a:bodyPr/>
          <a:lstStyle/>
          <a:p>
            <a:fld id="{074977D9-381E-489E-B733-866642C448A8}" type="datetime1">
              <a:rPr lang="en-US" smtClean="0"/>
              <a:t>2/17/2022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8" name="Picture Placeholder 7"/>
          <p:cNvSpPr>
            <a:spLocks noGrp="1"/>
          </p:cNvSpPr>
          <p:nvPr>
            <p:ph type="pic" sz="quarter" idx="12" hasCustomPrompt="1"/>
          </p:nvPr>
        </p:nvSpPr>
        <p:spPr>
          <a:xfrm>
            <a:off x="454025" y="1067072"/>
            <a:ext cx="1684338" cy="1201737"/>
          </a:xfrm>
        </p:spPr>
        <p:txBody>
          <a:bodyPr>
            <a:normAutofit/>
          </a:bodyPr>
          <a:lstStyle>
            <a:lvl1pPr marL="0" indent="0">
              <a:buNone/>
              <a:defRPr sz="1600"/>
            </a:lvl1pPr>
          </a:lstStyle>
          <a:p>
            <a:r>
              <a:rPr lang="en-US" dirty="0"/>
              <a:t>Illustrative Icon</a:t>
            </a:r>
          </a:p>
        </p:txBody>
      </p:sp>
      <p:sp>
        <p:nvSpPr>
          <p:cNvPr id="9" name="Picture Placeholder 7"/>
          <p:cNvSpPr>
            <a:spLocks noGrp="1"/>
          </p:cNvSpPr>
          <p:nvPr>
            <p:ph type="pic" sz="quarter" idx="13" hasCustomPrompt="1"/>
          </p:nvPr>
        </p:nvSpPr>
        <p:spPr>
          <a:xfrm>
            <a:off x="2366963" y="1067072"/>
            <a:ext cx="1689100" cy="1201737"/>
          </a:xfrm>
        </p:spPr>
        <p:txBody>
          <a:bodyPr>
            <a:normAutofit/>
          </a:bodyPr>
          <a:lstStyle>
            <a:lvl1pPr marL="0" indent="0">
              <a:buNone/>
              <a:defRPr sz="1600"/>
            </a:lvl1pPr>
          </a:lstStyle>
          <a:p>
            <a:r>
              <a:rPr lang="en-US" dirty="0"/>
              <a:t>Illustrative Icon</a:t>
            </a:r>
          </a:p>
        </p:txBody>
      </p:sp>
      <p:sp>
        <p:nvSpPr>
          <p:cNvPr id="10" name="Picture Placeholder 7"/>
          <p:cNvSpPr>
            <a:spLocks noGrp="1"/>
          </p:cNvSpPr>
          <p:nvPr>
            <p:ph type="pic" sz="quarter" idx="14" hasCustomPrompt="1"/>
          </p:nvPr>
        </p:nvSpPr>
        <p:spPr>
          <a:xfrm>
            <a:off x="4284662" y="1067072"/>
            <a:ext cx="1690687" cy="1201737"/>
          </a:xfrm>
        </p:spPr>
        <p:txBody>
          <a:bodyPr>
            <a:normAutofit/>
          </a:bodyPr>
          <a:lstStyle>
            <a:lvl1pPr marL="0" indent="0">
              <a:buNone/>
              <a:defRPr sz="1600"/>
            </a:lvl1pPr>
          </a:lstStyle>
          <a:p>
            <a:r>
              <a:rPr lang="en-US" dirty="0"/>
              <a:t>Illustrative Icon</a:t>
            </a:r>
          </a:p>
        </p:txBody>
      </p:sp>
      <p:sp>
        <p:nvSpPr>
          <p:cNvPr id="11" name="Picture Placeholder 7"/>
          <p:cNvSpPr>
            <a:spLocks noGrp="1"/>
          </p:cNvSpPr>
          <p:nvPr>
            <p:ph type="pic" sz="quarter" idx="15" hasCustomPrompt="1"/>
          </p:nvPr>
        </p:nvSpPr>
        <p:spPr>
          <a:xfrm>
            <a:off x="6208187" y="1067072"/>
            <a:ext cx="1689626" cy="1201737"/>
          </a:xfrm>
        </p:spPr>
        <p:txBody>
          <a:bodyPr>
            <a:normAutofit/>
          </a:bodyPr>
          <a:lstStyle>
            <a:lvl1pPr marL="0" indent="0">
              <a:buNone/>
              <a:defRPr sz="1600"/>
            </a:lvl1pPr>
          </a:lstStyle>
          <a:p>
            <a:r>
              <a:rPr lang="en-US" dirty="0"/>
              <a:t>Illustrative Icon</a:t>
            </a:r>
          </a:p>
        </p:txBody>
      </p:sp>
      <p:sp>
        <p:nvSpPr>
          <p:cNvPr id="12" name="Picture Placeholder 7"/>
          <p:cNvSpPr>
            <a:spLocks noGrp="1"/>
          </p:cNvSpPr>
          <p:nvPr>
            <p:ph type="pic" sz="quarter" idx="16" hasCustomPrompt="1"/>
          </p:nvPr>
        </p:nvSpPr>
        <p:spPr>
          <a:xfrm>
            <a:off x="8129325" y="1067072"/>
            <a:ext cx="1679837" cy="1201737"/>
          </a:xfrm>
        </p:spPr>
        <p:txBody>
          <a:bodyPr>
            <a:normAutofit/>
          </a:bodyPr>
          <a:lstStyle>
            <a:lvl1pPr marL="0" indent="0">
              <a:buNone/>
              <a:defRPr sz="1600"/>
            </a:lvl1pPr>
          </a:lstStyle>
          <a:p>
            <a:r>
              <a:rPr lang="en-US" dirty="0"/>
              <a:t>Illustrative Icon</a:t>
            </a:r>
          </a:p>
        </p:txBody>
      </p:sp>
      <p:sp>
        <p:nvSpPr>
          <p:cNvPr id="13" name="Picture Placeholder 7"/>
          <p:cNvSpPr>
            <a:spLocks noGrp="1"/>
          </p:cNvSpPr>
          <p:nvPr>
            <p:ph type="pic" sz="quarter" idx="17" hasCustomPrompt="1"/>
          </p:nvPr>
        </p:nvSpPr>
        <p:spPr>
          <a:xfrm>
            <a:off x="10047026" y="1067072"/>
            <a:ext cx="1679837" cy="1201737"/>
          </a:xfrm>
        </p:spPr>
        <p:txBody>
          <a:bodyPr>
            <a:normAutofit/>
          </a:bodyPr>
          <a:lstStyle>
            <a:lvl1pPr marL="0" indent="0">
              <a:buNone/>
              <a:defRPr sz="1600"/>
            </a:lvl1pPr>
          </a:lstStyle>
          <a:p>
            <a:r>
              <a:rPr lang="en-US" dirty="0"/>
              <a:t>Illustrative Icon</a:t>
            </a:r>
          </a:p>
        </p:txBody>
      </p:sp>
      <p:sp>
        <p:nvSpPr>
          <p:cNvPr id="15" name="Text Placeholder 14"/>
          <p:cNvSpPr>
            <a:spLocks noGrp="1"/>
          </p:cNvSpPr>
          <p:nvPr>
            <p:ph type="body" sz="quarter" idx="18" hasCustomPrompt="1"/>
          </p:nvPr>
        </p:nvSpPr>
        <p:spPr>
          <a:xfrm>
            <a:off x="454023" y="2370931"/>
            <a:ext cx="168433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3" y="2912798"/>
            <a:ext cx="168433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17" name="Text Placeholder 14"/>
          <p:cNvSpPr>
            <a:spLocks noGrp="1"/>
          </p:cNvSpPr>
          <p:nvPr>
            <p:ph type="body" sz="quarter" idx="20" hasCustomPrompt="1"/>
          </p:nvPr>
        </p:nvSpPr>
        <p:spPr>
          <a:xfrm>
            <a:off x="2366965" y="2370931"/>
            <a:ext cx="1689099"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18" name="Text Placeholder 14"/>
          <p:cNvSpPr>
            <a:spLocks noGrp="1"/>
          </p:cNvSpPr>
          <p:nvPr>
            <p:ph type="body" sz="quarter" idx="21" hasCustomPrompt="1"/>
          </p:nvPr>
        </p:nvSpPr>
        <p:spPr>
          <a:xfrm>
            <a:off x="2366965" y="2912798"/>
            <a:ext cx="1689099"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19" name="Text Placeholder 14"/>
          <p:cNvSpPr>
            <a:spLocks noGrp="1"/>
          </p:cNvSpPr>
          <p:nvPr>
            <p:ph type="body" sz="quarter" idx="22" hasCustomPrompt="1"/>
          </p:nvPr>
        </p:nvSpPr>
        <p:spPr>
          <a:xfrm>
            <a:off x="4284661" y="2370931"/>
            <a:ext cx="169068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0" name="Text Placeholder 14"/>
          <p:cNvSpPr>
            <a:spLocks noGrp="1"/>
          </p:cNvSpPr>
          <p:nvPr>
            <p:ph type="body" sz="quarter" idx="23" hasCustomPrompt="1"/>
          </p:nvPr>
        </p:nvSpPr>
        <p:spPr>
          <a:xfrm>
            <a:off x="4284661" y="2912798"/>
            <a:ext cx="169068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1" name="Text Placeholder 14"/>
          <p:cNvSpPr>
            <a:spLocks noGrp="1"/>
          </p:cNvSpPr>
          <p:nvPr>
            <p:ph type="body" sz="quarter" idx="24" hasCustomPrompt="1"/>
          </p:nvPr>
        </p:nvSpPr>
        <p:spPr>
          <a:xfrm>
            <a:off x="6203953" y="2370931"/>
            <a:ext cx="1689625"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2" name="Text Placeholder 14"/>
          <p:cNvSpPr>
            <a:spLocks noGrp="1"/>
          </p:cNvSpPr>
          <p:nvPr>
            <p:ph type="body" sz="quarter" idx="25" hasCustomPrompt="1"/>
          </p:nvPr>
        </p:nvSpPr>
        <p:spPr>
          <a:xfrm>
            <a:off x="6203953" y="2912798"/>
            <a:ext cx="1689625"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3" name="Text Placeholder 14"/>
          <p:cNvSpPr>
            <a:spLocks noGrp="1"/>
          </p:cNvSpPr>
          <p:nvPr>
            <p:ph type="body" sz="quarter" idx="26" hasCustomPrompt="1"/>
          </p:nvPr>
        </p:nvSpPr>
        <p:spPr>
          <a:xfrm>
            <a:off x="8131440" y="2370931"/>
            <a:ext cx="167983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4" name="Text Placeholder 14"/>
          <p:cNvSpPr>
            <a:spLocks noGrp="1"/>
          </p:cNvSpPr>
          <p:nvPr>
            <p:ph type="body" sz="quarter" idx="27" hasCustomPrompt="1"/>
          </p:nvPr>
        </p:nvSpPr>
        <p:spPr>
          <a:xfrm>
            <a:off x="8131440" y="2912798"/>
            <a:ext cx="167983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5" name="Text Placeholder 14"/>
          <p:cNvSpPr>
            <a:spLocks noGrp="1"/>
          </p:cNvSpPr>
          <p:nvPr>
            <p:ph type="body" sz="quarter" idx="28" hasCustomPrompt="1"/>
          </p:nvPr>
        </p:nvSpPr>
        <p:spPr>
          <a:xfrm>
            <a:off x="10047025" y="2370931"/>
            <a:ext cx="167983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6" name="Text Placeholder 14"/>
          <p:cNvSpPr>
            <a:spLocks noGrp="1"/>
          </p:cNvSpPr>
          <p:nvPr>
            <p:ph type="body" sz="quarter" idx="29" hasCustomPrompt="1"/>
          </p:nvPr>
        </p:nvSpPr>
        <p:spPr>
          <a:xfrm>
            <a:off x="10047025" y="2912798"/>
            <a:ext cx="167983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8" name="Picture Placeholder 7"/>
          <p:cNvSpPr>
            <a:spLocks noGrp="1"/>
          </p:cNvSpPr>
          <p:nvPr>
            <p:ph type="pic" sz="quarter" idx="31" hasCustomPrompt="1"/>
          </p:nvPr>
        </p:nvSpPr>
        <p:spPr>
          <a:xfrm>
            <a:off x="454025" y="3626610"/>
            <a:ext cx="1684335" cy="1201737"/>
          </a:xfrm>
        </p:spPr>
        <p:txBody>
          <a:bodyPr>
            <a:normAutofit/>
          </a:bodyPr>
          <a:lstStyle>
            <a:lvl1pPr marL="0" indent="0">
              <a:buNone/>
              <a:defRPr sz="1600"/>
            </a:lvl1pPr>
          </a:lstStyle>
          <a:p>
            <a:r>
              <a:rPr lang="en-US" dirty="0"/>
              <a:t>Illustrative Icon</a:t>
            </a:r>
          </a:p>
        </p:txBody>
      </p:sp>
      <p:sp>
        <p:nvSpPr>
          <p:cNvPr id="29" name="Picture Placeholder 7"/>
          <p:cNvSpPr>
            <a:spLocks noGrp="1"/>
          </p:cNvSpPr>
          <p:nvPr>
            <p:ph type="pic" sz="quarter" idx="32" hasCustomPrompt="1"/>
          </p:nvPr>
        </p:nvSpPr>
        <p:spPr>
          <a:xfrm>
            <a:off x="2366963" y="3626610"/>
            <a:ext cx="1689100" cy="1201737"/>
          </a:xfrm>
        </p:spPr>
        <p:txBody>
          <a:bodyPr>
            <a:normAutofit/>
          </a:bodyPr>
          <a:lstStyle>
            <a:lvl1pPr marL="0" indent="0">
              <a:buNone/>
              <a:defRPr sz="1600"/>
            </a:lvl1pPr>
          </a:lstStyle>
          <a:p>
            <a:r>
              <a:rPr lang="en-US" dirty="0"/>
              <a:t>Illustrative Icon</a:t>
            </a:r>
          </a:p>
        </p:txBody>
      </p:sp>
      <p:sp>
        <p:nvSpPr>
          <p:cNvPr id="30" name="Picture Placeholder 7"/>
          <p:cNvSpPr>
            <a:spLocks noGrp="1"/>
          </p:cNvSpPr>
          <p:nvPr>
            <p:ph type="pic" sz="quarter" idx="33" hasCustomPrompt="1"/>
          </p:nvPr>
        </p:nvSpPr>
        <p:spPr>
          <a:xfrm>
            <a:off x="4283076" y="3626610"/>
            <a:ext cx="1692274" cy="1201737"/>
          </a:xfrm>
        </p:spPr>
        <p:txBody>
          <a:bodyPr>
            <a:normAutofit/>
          </a:bodyPr>
          <a:lstStyle>
            <a:lvl1pPr marL="0" indent="0">
              <a:buNone/>
              <a:defRPr sz="1600"/>
            </a:lvl1pPr>
          </a:lstStyle>
          <a:p>
            <a:r>
              <a:rPr lang="en-US" dirty="0"/>
              <a:t>Illustrative Icon</a:t>
            </a:r>
          </a:p>
        </p:txBody>
      </p:sp>
      <p:sp>
        <p:nvSpPr>
          <p:cNvPr id="31" name="Picture Placeholder 7"/>
          <p:cNvSpPr>
            <a:spLocks noGrp="1"/>
          </p:cNvSpPr>
          <p:nvPr>
            <p:ph type="pic" sz="quarter" idx="34" hasCustomPrompt="1"/>
          </p:nvPr>
        </p:nvSpPr>
        <p:spPr>
          <a:xfrm>
            <a:off x="6207125" y="3626610"/>
            <a:ext cx="1690688" cy="1201737"/>
          </a:xfrm>
        </p:spPr>
        <p:txBody>
          <a:bodyPr>
            <a:normAutofit/>
          </a:bodyPr>
          <a:lstStyle>
            <a:lvl1pPr marL="0" indent="0">
              <a:buNone/>
              <a:defRPr sz="1600"/>
            </a:lvl1pPr>
          </a:lstStyle>
          <a:p>
            <a:r>
              <a:rPr lang="en-US" dirty="0"/>
              <a:t>Illustrative Icon</a:t>
            </a:r>
          </a:p>
        </p:txBody>
      </p:sp>
      <p:sp>
        <p:nvSpPr>
          <p:cNvPr id="32" name="Picture Placeholder 7"/>
          <p:cNvSpPr>
            <a:spLocks noGrp="1"/>
          </p:cNvSpPr>
          <p:nvPr>
            <p:ph type="pic" sz="quarter" idx="35" hasCustomPrompt="1"/>
          </p:nvPr>
        </p:nvSpPr>
        <p:spPr>
          <a:xfrm>
            <a:off x="8129325" y="3626610"/>
            <a:ext cx="1679838" cy="1201737"/>
          </a:xfrm>
        </p:spPr>
        <p:txBody>
          <a:bodyPr>
            <a:normAutofit/>
          </a:bodyPr>
          <a:lstStyle>
            <a:lvl1pPr marL="0" indent="0">
              <a:buNone/>
              <a:defRPr sz="1600"/>
            </a:lvl1pPr>
          </a:lstStyle>
          <a:p>
            <a:r>
              <a:rPr lang="en-US" dirty="0"/>
              <a:t>Illustrative Icon</a:t>
            </a:r>
          </a:p>
        </p:txBody>
      </p:sp>
      <p:sp>
        <p:nvSpPr>
          <p:cNvPr id="33" name="Picture Placeholder 7"/>
          <p:cNvSpPr>
            <a:spLocks noGrp="1"/>
          </p:cNvSpPr>
          <p:nvPr>
            <p:ph type="pic" sz="quarter" idx="36" hasCustomPrompt="1"/>
          </p:nvPr>
        </p:nvSpPr>
        <p:spPr>
          <a:xfrm>
            <a:off x="10042527" y="3626610"/>
            <a:ext cx="1684336" cy="1201737"/>
          </a:xfrm>
        </p:spPr>
        <p:txBody>
          <a:bodyPr>
            <a:normAutofit/>
          </a:bodyPr>
          <a:lstStyle>
            <a:lvl1pPr marL="0" indent="0">
              <a:buNone/>
              <a:defRPr sz="1600"/>
            </a:lvl1pPr>
          </a:lstStyle>
          <a:p>
            <a:r>
              <a:rPr lang="en-US" dirty="0"/>
              <a:t>Illustrative Icon</a:t>
            </a:r>
          </a:p>
        </p:txBody>
      </p:sp>
      <p:sp>
        <p:nvSpPr>
          <p:cNvPr id="34" name="Text Placeholder 14"/>
          <p:cNvSpPr>
            <a:spLocks noGrp="1"/>
          </p:cNvSpPr>
          <p:nvPr>
            <p:ph type="body" sz="quarter" idx="37" hasCustomPrompt="1"/>
          </p:nvPr>
        </p:nvSpPr>
        <p:spPr>
          <a:xfrm>
            <a:off x="454024" y="4930469"/>
            <a:ext cx="1684334"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5" name="Text Placeholder 14"/>
          <p:cNvSpPr>
            <a:spLocks noGrp="1"/>
          </p:cNvSpPr>
          <p:nvPr>
            <p:ph type="body" sz="quarter" idx="38" hasCustomPrompt="1"/>
          </p:nvPr>
        </p:nvSpPr>
        <p:spPr>
          <a:xfrm>
            <a:off x="454024" y="5472336"/>
            <a:ext cx="1684334"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6" name="Text Placeholder 14"/>
          <p:cNvSpPr>
            <a:spLocks noGrp="1"/>
          </p:cNvSpPr>
          <p:nvPr>
            <p:ph type="body" sz="quarter" idx="39" hasCustomPrompt="1"/>
          </p:nvPr>
        </p:nvSpPr>
        <p:spPr>
          <a:xfrm>
            <a:off x="2366965" y="4930469"/>
            <a:ext cx="1689099"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7" name="Text Placeholder 14"/>
          <p:cNvSpPr>
            <a:spLocks noGrp="1"/>
          </p:cNvSpPr>
          <p:nvPr>
            <p:ph type="body" sz="quarter" idx="40" hasCustomPrompt="1"/>
          </p:nvPr>
        </p:nvSpPr>
        <p:spPr>
          <a:xfrm>
            <a:off x="2366965" y="5472336"/>
            <a:ext cx="1689099"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8" name="Text Placeholder 14"/>
          <p:cNvSpPr>
            <a:spLocks noGrp="1"/>
          </p:cNvSpPr>
          <p:nvPr>
            <p:ph type="body" sz="quarter" idx="41" hasCustomPrompt="1"/>
          </p:nvPr>
        </p:nvSpPr>
        <p:spPr>
          <a:xfrm>
            <a:off x="4283074" y="4930469"/>
            <a:ext cx="1692273"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9" name="Text Placeholder 14"/>
          <p:cNvSpPr>
            <a:spLocks noGrp="1"/>
          </p:cNvSpPr>
          <p:nvPr>
            <p:ph type="body" sz="quarter" idx="42" hasCustomPrompt="1"/>
          </p:nvPr>
        </p:nvSpPr>
        <p:spPr>
          <a:xfrm>
            <a:off x="4283074" y="5472336"/>
            <a:ext cx="1692273"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0" name="Text Placeholder 14"/>
          <p:cNvSpPr>
            <a:spLocks noGrp="1"/>
          </p:cNvSpPr>
          <p:nvPr>
            <p:ph type="body" sz="quarter" idx="43" hasCustomPrompt="1"/>
          </p:nvPr>
        </p:nvSpPr>
        <p:spPr>
          <a:xfrm>
            <a:off x="6207125" y="4930469"/>
            <a:ext cx="169068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1" name="Text Placeholder 14"/>
          <p:cNvSpPr>
            <a:spLocks noGrp="1"/>
          </p:cNvSpPr>
          <p:nvPr>
            <p:ph type="body" sz="quarter" idx="44" hasCustomPrompt="1"/>
          </p:nvPr>
        </p:nvSpPr>
        <p:spPr>
          <a:xfrm>
            <a:off x="6207125" y="5472336"/>
            <a:ext cx="169068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2" name="Text Placeholder 14"/>
          <p:cNvSpPr>
            <a:spLocks noGrp="1"/>
          </p:cNvSpPr>
          <p:nvPr>
            <p:ph type="body" sz="quarter" idx="45" hasCustomPrompt="1"/>
          </p:nvPr>
        </p:nvSpPr>
        <p:spPr>
          <a:xfrm>
            <a:off x="8131439" y="4930469"/>
            <a:ext cx="167983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3" name="Text Placeholder 14"/>
          <p:cNvSpPr>
            <a:spLocks noGrp="1"/>
          </p:cNvSpPr>
          <p:nvPr>
            <p:ph type="body" sz="quarter" idx="46" hasCustomPrompt="1"/>
          </p:nvPr>
        </p:nvSpPr>
        <p:spPr>
          <a:xfrm>
            <a:off x="8131439" y="5472336"/>
            <a:ext cx="167983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4" name="Text Placeholder 14"/>
          <p:cNvSpPr>
            <a:spLocks noGrp="1"/>
          </p:cNvSpPr>
          <p:nvPr>
            <p:ph type="body" sz="quarter" idx="47" hasCustomPrompt="1"/>
          </p:nvPr>
        </p:nvSpPr>
        <p:spPr>
          <a:xfrm>
            <a:off x="10042525" y="4930469"/>
            <a:ext cx="1684335"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5" name="Text Placeholder 14"/>
          <p:cNvSpPr>
            <a:spLocks noGrp="1"/>
          </p:cNvSpPr>
          <p:nvPr>
            <p:ph type="body" sz="quarter" idx="48" hasCustomPrompt="1"/>
          </p:nvPr>
        </p:nvSpPr>
        <p:spPr>
          <a:xfrm>
            <a:off x="10042525" y="5472336"/>
            <a:ext cx="1684335"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5"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slide title</a:t>
            </a:r>
          </a:p>
        </p:txBody>
      </p:sp>
    </p:spTree>
    <p:extLst>
      <p:ext uri="{BB962C8B-B14F-4D97-AF65-F5344CB8AC3E}">
        <p14:creationId xmlns:p14="http://schemas.microsoft.com/office/powerpoint/2010/main" val="3052247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slide title</a:t>
            </a:r>
          </a:p>
        </p:txBody>
      </p:sp>
      <p:sp>
        <p:nvSpPr>
          <p:cNvPr id="6" name="Date Placeholder 3"/>
          <p:cNvSpPr>
            <a:spLocks noGrp="1"/>
          </p:cNvSpPr>
          <p:nvPr>
            <p:ph type="dt" sz="half" idx="2"/>
          </p:nvPr>
        </p:nvSpPr>
        <p:spPr>
          <a:xfrm>
            <a:off x="9320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2/17/2022</a:t>
            </a:fld>
            <a:endParaRPr lang="en-US" dirty="0"/>
          </a:p>
        </p:txBody>
      </p:sp>
      <p:sp>
        <p:nvSpPr>
          <p:cNvPr id="7"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7550909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transition (top righ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634069" y="4535726"/>
            <a:ext cx="6096000" cy="1477328"/>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r>
              <a:rPr lang="en-US" sz="1800" dirty="0"/>
              <a:t>If you need help licensing images to use in your presentation, email Marcom@Daugherty.com</a:t>
            </a:r>
          </a:p>
        </p:txBody>
      </p:sp>
      <p:sp>
        <p:nvSpPr>
          <p:cNvPr id="7" name="Rectangle 6"/>
          <p:cNvSpPr/>
          <p:nvPr userDrawn="1"/>
        </p:nvSpPr>
        <p:spPr>
          <a:xfrm>
            <a:off x="634069" y="4321384"/>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5975350" y="0"/>
            <a:ext cx="6216650" cy="3403600"/>
          </a:xfrm>
          <a:solidFill>
            <a:schemeClr val="accent1"/>
          </a:solidFill>
          <a:effectLst/>
        </p:spPr>
        <p:txBody>
          <a:bodyPr lIns="457200" tIns="457200" rIns="274320" bIns="457200" anchor="b" anchorCtr="0">
            <a:normAutofit/>
          </a:bodyPr>
          <a:lstStyle>
            <a:lvl1pPr marL="0" indent="0">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177065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transition (top lef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430869" y="449684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430869" y="4219851"/>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5" name="Picture Placeholder 4"/>
          <p:cNvSpPr>
            <a:spLocks noGrp="1"/>
          </p:cNvSpPr>
          <p:nvPr>
            <p:ph type="pic" sz="quarter" idx="11"/>
          </p:nvPr>
        </p:nvSpPr>
        <p:spPr>
          <a:xfrm>
            <a:off x="0" y="0"/>
            <a:ext cx="12192000" cy="6858000"/>
          </a:xfrm>
        </p:spPr>
        <p:txBody>
          <a:bodyPr/>
          <a:lstStyle>
            <a:lvl1pPr marL="0" indent="0">
              <a:buNone/>
              <a:defRPr sz="2000"/>
            </a:lvl1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3" name="Text Placeholder 12"/>
          <p:cNvSpPr>
            <a:spLocks noGrp="1"/>
          </p:cNvSpPr>
          <p:nvPr>
            <p:ph type="body" sz="quarter" idx="10" hasCustomPrompt="1"/>
          </p:nvPr>
        </p:nvSpPr>
        <p:spPr>
          <a:xfrm>
            <a:off x="1" y="0"/>
            <a:ext cx="6207124" cy="3403600"/>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40921817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transition (bottom righ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15972" y="1149042"/>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315972" y="87204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5975350" y="3454400"/>
            <a:ext cx="6216650" cy="3403600"/>
          </a:xfrm>
          <a:solidFill>
            <a:schemeClr val="accent1"/>
          </a:solidFill>
          <a:effectLst/>
        </p:spPr>
        <p:txBody>
          <a:bodyPr lIns="457200" tIns="457200" rIns="274320" bIns="457200" anchor="b" anchorCtr="0">
            <a:normAutofit/>
          </a:bodyPr>
          <a:lstStyle>
            <a:lvl1pPr marL="0" indent="0" algn="l">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3868132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transition (bottom lef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28737" y="1003640"/>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328737" y="72664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1" y="3454400"/>
            <a:ext cx="6207124" cy="3403600"/>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4714851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transition (right center)">
    <p:spTree>
      <p:nvGrpSpPr>
        <p:cNvPr id="1" name=""/>
        <p:cNvGrpSpPr/>
        <p:nvPr/>
      </p:nvGrpSpPr>
      <p:grpSpPr>
        <a:xfrm>
          <a:off x="0" y="0"/>
          <a:ext cx="0" cy="0"/>
          <a:chOff x="0" y="0"/>
          <a:chExt cx="0" cy="0"/>
        </a:xfrm>
      </p:grpSpPr>
      <p:sp>
        <p:nvSpPr>
          <p:cNvPr id="4" name="Rectangle 3"/>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4031020" y="39127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2" name="Rectangle 11"/>
          <p:cNvSpPr/>
          <p:nvPr userDrawn="1"/>
        </p:nvSpPr>
        <p:spPr>
          <a:xfrm>
            <a:off x="4031020" y="114275"/>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9"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3325813" y="2523067"/>
            <a:ext cx="8866197" cy="1811866"/>
          </a:xfrm>
          <a:solidFill>
            <a:schemeClr val="accent1"/>
          </a:solidFill>
          <a:effectLst/>
        </p:spPr>
        <p:txBody>
          <a:bodyPr lIns="457200" tIns="457200" rIns="274320" bIns="457200" anchor="b" anchorCtr="0">
            <a:norm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291019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Objectiv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Main slide title</a:t>
            </a:r>
          </a:p>
        </p:txBody>
      </p:sp>
      <p:sp>
        <p:nvSpPr>
          <p:cNvPr id="3" name="Text Placeholder 2"/>
          <p:cNvSpPr>
            <a:spLocks noGrp="1"/>
          </p:cNvSpPr>
          <p:nvPr>
            <p:ph type="body" idx="1" hasCustomPrompt="1"/>
          </p:nvPr>
        </p:nvSpPr>
        <p:spPr>
          <a:xfrm>
            <a:off x="454025" y="1535113"/>
            <a:ext cx="5521325" cy="639762"/>
          </a:xfrm>
        </p:spPr>
        <p:txBody>
          <a:bodyPr anchor="b">
            <a:noAutofit/>
          </a:bodyPr>
          <a:lstStyle>
            <a:lvl1pPr marL="0" indent="0">
              <a:buNone/>
              <a:defRPr sz="2000" b="0" i="0">
                <a:solidFill>
                  <a:srgbClr val="B5D084"/>
                </a:solidFill>
                <a:latin typeface="Century Gothic"/>
              </a:defRPr>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Objective</a:t>
            </a:r>
          </a:p>
        </p:txBody>
      </p:sp>
      <p:sp>
        <p:nvSpPr>
          <p:cNvPr id="4" name="Content Placeholder 3"/>
          <p:cNvSpPr>
            <a:spLocks noGrp="1"/>
          </p:cNvSpPr>
          <p:nvPr>
            <p:ph sz="half" idx="2" hasCustomPrompt="1"/>
          </p:nvPr>
        </p:nvSpPr>
        <p:spPr>
          <a:xfrm>
            <a:off x="454025" y="2174875"/>
            <a:ext cx="5521325" cy="3951288"/>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Enter one sentence objective of the meeting.</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207125" y="1535113"/>
            <a:ext cx="5519738" cy="639762"/>
          </a:xfrm>
        </p:spPr>
        <p:txBody>
          <a:bodyPr anchor="b">
            <a:normAutofit/>
          </a:bodyPr>
          <a:lstStyle>
            <a:lvl1pPr marL="0" indent="0">
              <a:buNone/>
              <a:defRPr sz="2000" b="0" i="0">
                <a:solidFill>
                  <a:srgbClr val="B5D084"/>
                </a:solidFill>
                <a:latin typeface="Century Gothic"/>
              </a:defRPr>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Agenda</a:t>
            </a:r>
          </a:p>
        </p:txBody>
      </p:sp>
      <p:sp>
        <p:nvSpPr>
          <p:cNvPr id="6" name="Content Placeholder 5"/>
          <p:cNvSpPr>
            <a:spLocks noGrp="1"/>
          </p:cNvSpPr>
          <p:nvPr>
            <p:ph sz="quarter" idx="4" hasCustomPrompt="1"/>
          </p:nvPr>
        </p:nvSpPr>
        <p:spPr>
          <a:xfrm>
            <a:off x="6207125" y="2174875"/>
            <a:ext cx="5519738" cy="3951288"/>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Enter agenda items to cover in the meeting</a:t>
            </a:r>
          </a:p>
          <a:p>
            <a:pPr lvl="1"/>
            <a:r>
              <a:rPr lang="en-US" dirty="0"/>
              <a:t>Second level</a:t>
            </a:r>
          </a:p>
          <a:p>
            <a:pPr lvl="2"/>
            <a:r>
              <a:rPr lang="en-US" dirty="0"/>
              <a:t>Third level</a:t>
            </a:r>
          </a:p>
        </p:txBody>
      </p:sp>
      <p:sp>
        <p:nvSpPr>
          <p:cNvPr id="9"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2/17/2022</a:t>
            </a:fld>
            <a:endParaRPr lang="en-US" dirty="0"/>
          </a:p>
        </p:txBody>
      </p:sp>
      <p:sp>
        <p:nvSpPr>
          <p:cNvPr id="11" name="Slide Number Placeholder 5"/>
          <p:cNvSpPr>
            <a:spLocks noGrp="1"/>
          </p:cNvSpPr>
          <p:nvPr>
            <p:ph type="sldNum" sz="quarter" idx="11"/>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8253447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transition (left center)">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28712" y="446677"/>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1" name="Rectangle 10"/>
          <p:cNvSpPr/>
          <p:nvPr userDrawn="1"/>
        </p:nvSpPr>
        <p:spPr>
          <a:xfrm>
            <a:off x="2528712" y="16968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8"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7" y="2523067"/>
            <a:ext cx="8850306" cy="1811866"/>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16975223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transition (title bottom)">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252140" y="3051041"/>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2" name="Rectangle 11"/>
          <p:cNvSpPr/>
          <p:nvPr userDrawn="1"/>
        </p:nvSpPr>
        <p:spPr>
          <a:xfrm>
            <a:off x="252140" y="2774046"/>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9" name="Picture Placeholder 4"/>
          <p:cNvSpPr>
            <a:spLocks noGrp="1"/>
          </p:cNvSpPr>
          <p:nvPr>
            <p:ph type="pic" sz="quarter" idx="11"/>
          </p:nvPr>
        </p:nvSpPr>
        <p:spPr>
          <a:xfrm>
            <a:off x="6" y="0"/>
            <a:ext cx="12191999" cy="54864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6" y="5486400"/>
            <a:ext cx="12191999" cy="1371600"/>
          </a:xfrm>
          <a:solidFill>
            <a:schemeClr val="accent1"/>
          </a:solidFill>
          <a:effectLst/>
        </p:spPr>
        <p:txBody>
          <a:bodyPr lIns="457200" tIns="228600" rIns="274320" bIns="457200" anchor="t" anchorCtr="0">
            <a:normAutofit/>
          </a:bodyPr>
          <a:lstStyle>
            <a:lvl1pPr marL="0" indent="0" algn="ct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36909195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transition (title top)">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430869" y="449684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1" name="Rectangle 10"/>
          <p:cNvSpPr/>
          <p:nvPr userDrawn="1"/>
        </p:nvSpPr>
        <p:spPr>
          <a:xfrm>
            <a:off x="430869" y="4219851"/>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8" name="Picture Placeholder 4"/>
          <p:cNvSpPr>
            <a:spLocks noGrp="1"/>
          </p:cNvSpPr>
          <p:nvPr>
            <p:ph type="pic" sz="quarter" idx="11"/>
          </p:nvPr>
        </p:nvSpPr>
        <p:spPr>
          <a:xfrm>
            <a:off x="6" y="1371600"/>
            <a:ext cx="12191999" cy="54864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6" y="0"/>
            <a:ext cx="12191999" cy="1371600"/>
          </a:xfrm>
          <a:solidFill>
            <a:schemeClr val="accent1"/>
          </a:solidFill>
          <a:effectLst/>
        </p:spPr>
        <p:txBody>
          <a:bodyPr lIns="457200" tIns="228600" rIns="274320" bIns="228600" anchor="b" anchorCtr="0">
            <a:normAutofit/>
          </a:bodyPr>
          <a:lstStyle>
            <a:lvl1pPr marL="0" indent="0" algn="ct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8826742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cessed transition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Text Placeholder 12"/>
          <p:cNvSpPr>
            <a:spLocks noGrp="1"/>
          </p:cNvSpPr>
          <p:nvPr>
            <p:ph type="body" sz="quarter" idx="10" hasCustomPrompt="1"/>
          </p:nvPr>
        </p:nvSpPr>
        <p:spPr>
          <a:xfrm>
            <a:off x="0" y="152399"/>
            <a:ext cx="11954933" cy="6705601"/>
          </a:xfrm>
          <a:solidFill>
            <a:schemeClr val="accent1"/>
          </a:solidFill>
          <a:effectLst/>
        </p:spPr>
        <p:txBody>
          <a:bodyPr lIns="457200" tIns="457200" rIns="274320" bIns="457200" anchor="b" anchorCtr="0">
            <a:normAutofit/>
          </a:bodyPr>
          <a:lstStyle>
            <a:lvl1pPr marL="0" indent="0">
              <a:buNone/>
              <a:defRPr sz="32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21699442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ransition slide (right title,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Rectangle 3"/>
          <p:cNvSpPr/>
          <p:nvPr userDrawn="1"/>
        </p:nvSpPr>
        <p:spPr>
          <a:xfrm>
            <a:off x="-4661" y="0"/>
            <a:ext cx="4287737"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4283076" y="4"/>
            <a:ext cx="7908924"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Title 4"/>
          <p:cNvSpPr>
            <a:spLocks noGrp="1"/>
          </p:cNvSpPr>
          <p:nvPr>
            <p:ph type="title" hasCustomPrompt="1"/>
          </p:nvPr>
        </p:nvSpPr>
        <p:spPr>
          <a:xfrm>
            <a:off x="4283074" y="1571414"/>
            <a:ext cx="7908925" cy="3715172"/>
          </a:xfrm>
        </p:spPr>
        <p:txBody>
          <a:bodyPr lIns="457200" rIns="274320">
            <a:normAutofit/>
          </a:bodyPr>
          <a:lstStyle>
            <a:lvl1pPr algn="l">
              <a:defRPr sz="2400" baseline="0"/>
            </a:lvl1pPr>
          </a:lstStyle>
          <a:p>
            <a:r>
              <a:rPr lang="en-US" dirty="0"/>
              <a:t>Transition Slide, no picture.  Enter slide title here.</a:t>
            </a:r>
          </a:p>
        </p:txBody>
      </p:sp>
      <p:grpSp>
        <p:nvGrpSpPr>
          <p:cNvPr id="14" name="Group 13"/>
          <p:cNvGrpSpPr>
            <a:grpSpLocks noChangeAspect="1"/>
          </p:cNvGrpSpPr>
          <p:nvPr userDrawn="1"/>
        </p:nvGrpSpPr>
        <p:grpSpPr>
          <a:xfrm>
            <a:off x="1097693" y="3106031"/>
            <a:ext cx="2083028" cy="645939"/>
            <a:chOff x="1942575" y="653507"/>
            <a:chExt cx="5283200" cy="1638300"/>
          </a:xfrm>
          <a:solidFill>
            <a:schemeClr val="bg1"/>
          </a:solidFill>
        </p:grpSpPr>
        <p:sp>
          <p:nvSpPr>
            <p:cNvPr id="15" name="Freeform 14"/>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6" name="Freeform 15"/>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5316103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ransition slide (left title,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1" y="4"/>
            <a:ext cx="7897812"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7" name="Group 6"/>
          <p:cNvGrpSpPr/>
          <p:nvPr userDrawn="1"/>
        </p:nvGrpSpPr>
        <p:grpSpPr>
          <a:xfrm>
            <a:off x="1079067" y="3198465"/>
            <a:ext cx="1982480" cy="461070"/>
            <a:chOff x="1942575" y="653507"/>
            <a:chExt cx="5283200" cy="1638300"/>
          </a:xfrm>
          <a:solidFill>
            <a:schemeClr val="bg1"/>
          </a:solidFill>
        </p:grpSpPr>
        <p:sp>
          <p:nvSpPr>
            <p:cNvPr id="8" name="Freeform 7"/>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9" name="Freeform 8"/>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10" name="Title 4"/>
          <p:cNvSpPr>
            <a:spLocks noGrp="1"/>
          </p:cNvSpPr>
          <p:nvPr>
            <p:ph type="title" hasCustomPrompt="1"/>
          </p:nvPr>
        </p:nvSpPr>
        <p:spPr>
          <a:xfrm>
            <a:off x="1" y="1571414"/>
            <a:ext cx="7895483" cy="3715172"/>
          </a:xfrm>
        </p:spPr>
        <p:txBody>
          <a:bodyPr lIns="457200" rIns="457200">
            <a:normAutofit/>
          </a:bodyPr>
          <a:lstStyle>
            <a:lvl1pPr algn="r">
              <a:defRPr sz="2400"/>
            </a:lvl1pPr>
          </a:lstStyle>
          <a:p>
            <a:r>
              <a:rPr lang="en-US" dirty="0"/>
              <a:t>Transition Slide, no picture.  Enter slide title here.</a:t>
            </a:r>
          </a:p>
        </p:txBody>
      </p:sp>
      <p:sp>
        <p:nvSpPr>
          <p:cNvPr id="15" name="Rectangle 14"/>
          <p:cNvSpPr/>
          <p:nvPr userDrawn="1"/>
        </p:nvSpPr>
        <p:spPr>
          <a:xfrm>
            <a:off x="7897814" y="0"/>
            <a:ext cx="4291856"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16" name="Group 15"/>
          <p:cNvGrpSpPr>
            <a:grpSpLocks noChangeAspect="1"/>
          </p:cNvGrpSpPr>
          <p:nvPr userDrawn="1"/>
        </p:nvGrpSpPr>
        <p:grpSpPr>
          <a:xfrm>
            <a:off x="9002228" y="3106031"/>
            <a:ext cx="2083028" cy="645939"/>
            <a:chOff x="1942575" y="653507"/>
            <a:chExt cx="5283200" cy="1638300"/>
          </a:xfrm>
          <a:solidFill>
            <a:schemeClr val="bg1"/>
          </a:solidFill>
        </p:grpSpPr>
        <p:sp>
          <p:nvSpPr>
            <p:cNvPr id="17" name="Freeform 16"/>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8" name="Freeform 17"/>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7380887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12875" y="4406915"/>
            <a:ext cx="9355138" cy="1362075"/>
          </a:xfrm>
        </p:spPr>
        <p:txBody>
          <a:bodyPr anchor="t"/>
          <a:lstStyle>
            <a:lvl1pPr algn="l">
              <a:defRPr sz="4000" b="0" cap="none"/>
            </a:lvl1pPr>
          </a:lstStyle>
          <a:p>
            <a:r>
              <a:rPr lang="en-US" dirty="0"/>
              <a:t>Section Header Slide.  Enter main slide title here.</a:t>
            </a:r>
          </a:p>
        </p:txBody>
      </p:sp>
      <p:sp>
        <p:nvSpPr>
          <p:cNvPr id="3" name="Text Placeholder 2"/>
          <p:cNvSpPr>
            <a:spLocks noGrp="1"/>
          </p:cNvSpPr>
          <p:nvPr>
            <p:ph type="body" idx="1" hasCustomPrompt="1"/>
          </p:nvPr>
        </p:nvSpPr>
        <p:spPr>
          <a:xfrm>
            <a:off x="1412875" y="2906713"/>
            <a:ext cx="9355138" cy="1500187"/>
          </a:xfrm>
        </p:spPr>
        <p:txBody>
          <a:bodyPr anchor="b"/>
          <a:lstStyle>
            <a:lvl1pPr marL="0" indent="0">
              <a:buNone/>
              <a:defRPr sz="2000">
                <a:solidFill>
                  <a:schemeClr val="tx1">
                    <a:tint val="75000"/>
                  </a:schemeClr>
                </a:solidFill>
              </a:defRPr>
            </a:lvl1pPr>
            <a:lvl2pPr marL="457208" indent="0">
              <a:buNone/>
              <a:defRPr sz="1800">
                <a:solidFill>
                  <a:schemeClr val="tx1">
                    <a:tint val="75000"/>
                  </a:schemeClr>
                </a:solidFill>
              </a:defRPr>
            </a:lvl2pPr>
            <a:lvl3pPr marL="914415" indent="0">
              <a:buNone/>
              <a:defRPr sz="1600">
                <a:solidFill>
                  <a:schemeClr val="tx1">
                    <a:tint val="75000"/>
                  </a:schemeClr>
                </a:solidFill>
              </a:defRPr>
            </a:lvl3pPr>
            <a:lvl4pPr marL="1371623" indent="0">
              <a:buNone/>
              <a:defRPr sz="1400">
                <a:solidFill>
                  <a:schemeClr val="tx1">
                    <a:tint val="75000"/>
                  </a:schemeClr>
                </a:solidFill>
              </a:defRPr>
            </a:lvl4pPr>
            <a:lvl5pPr marL="1828830" indent="0">
              <a:buNone/>
              <a:defRPr sz="1400">
                <a:solidFill>
                  <a:schemeClr val="tx1">
                    <a:tint val="75000"/>
                  </a:schemeClr>
                </a:solidFill>
              </a:defRPr>
            </a:lvl5pPr>
            <a:lvl6pPr marL="2286038" indent="0">
              <a:buNone/>
              <a:defRPr sz="1400">
                <a:solidFill>
                  <a:schemeClr val="tx1">
                    <a:tint val="75000"/>
                  </a:schemeClr>
                </a:solidFill>
              </a:defRPr>
            </a:lvl6pPr>
            <a:lvl7pPr marL="2743246" indent="0">
              <a:buNone/>
              <a:defRPr sz="1400">
                <a:solidFill>
                  <a:schemeClr val="tx1">
                    <a:tint val="75000"/>
                  </a:schemeClr>
                </a:solidFill>
              </a:defRPr>
            </a:lvl7pPr>
            <a:lvl8pPr marL="3200453" indent="0">
              <a:buNone/>
              <a:defRPr sz="1400">
                <a:solidFill>
                  <a:schemeClr val="tx1">
                    <a:tint val="75000"/>
                  </a:schemeClr>
                </a:solidFill>
              </a:defRPr>
            </a:lvl8pPr>
            <a:lvl9pPr marL="3657661" indent="0">
              <a:buNone/>
              <a:defRPr sz="1400">
                <a:solidFill>
                  <a:schemeClr val="tx1">
                    <a:tint val="75000"/>
                  </a:schemeClr>
                </a:solidFill>
              </a:defRPr>
            </a:lvl9pPr>
          </a:lstStyle>
          <a:p>
            <a:pPr lvl="0"/>
            <a:r>
              <a:rPr lang="en-US" dirty="0"/>
              <a:t>Supporting subtitle (on top)</a:t>
            </a:r>
          </a:p>
        </p:txBody>
      </p:sp>
      <p:sp>
        <p:nvSpPr>
          <p:cNvPr id="6" name="Date Placeholder 3"/>
          <p:cNvSpPr>
            <a:spLocks noGrp="1"/>
          </p:cNvSpPr>
          <p:nvPr>
            <p:ph type="dt" sz="half" idx="2"/>
          </p:nvPr>
        </p:nvSpPr>
        <p:spPr>
          <a:xfrm>
            <a:off x="9809163" y="6448334"/>
            <a:ext cx="958850"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2/17/2022</a:t>
            </a:fld>
            <a:endParaRPr lang="en-US" dirty="0"/>
          </a:p>
        </p:txBody>
      </p:sp>
      <p:sp>
        <p:nvSpPr>
          <p:cNvPr id="8" name="Slide Number Placeholder 5"/>
          <p:cNvSpPr>
            <a:spLocks noGrp="1"/>
          </p:cNvSpPr>
          <p:nvPr>
            <p:ph type="sldNum" sz="quarter" idx="4"/>
          </p:nvPr>
        </p:nvSpPr>
        <p:spPr>
          <a:xfrm>
            <a:off x="10995026" y="6448334"/>
            <a:ext cx="731838"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2530897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Graphic with 3 sections">
    <p:spTree>
      <p:nvGrpSpPr>
        <p:cNvPr id="1" name=""/>
        <p:cNvGrpSpPr/>
        <p:nvPr/>
      </p:nvGrpSpPr>
      <p:grpSpPr>
        <a:xfrm>
          <a:off x="0" y="0"/>
          <a:ext cx="0" cy="0"/>
          <a:chOff x="0" y="0"/>
          <a:chExt cx="0" cy="0"/>
        </a:xfrm>
      </p:grpSpPr>
      <p:sp>
        <p:nvSpPr>
          <p:cNvPr id="7" name="Picture Placeholder 14"/>
          <p:cNvSpPr>
            <a:spLocks noGrp="1"/>
          </p:cNvSpPr>
          <p:nvPr>
            <p:ph type="pic" sz="quarter" idx="14" hasCustomPrompt="1"/>
          </p:nvPr>
        </p:nvSpPr>
        <p:spPr>
          <a:xfrm>
            <a:off x="0" y="9"/>
            <a:ext cx="7823200" cy="6376863"/>
          </a:xfrm>
        </p:spPr>
        <p:txBody>
          <a:bodyPr anchor="ctr"/>
          <a:lstStyle>
            <a:lvl1pPr marL="0" indent="0" algn="ctr">
              <a:buNone/>
              <a:defRPr/>
            </a:lvl1pPr>
          </a:lstStyle>
          <a:p>
            <a:r>
              <a:rPr lang="en-US" dirty="0"/>
              <a:t>Illustrative Image or Graphic</a:t>
            </a:r>
          </a:p>
        </p:txBody>
      </p:sp>
      <p:sp>
        <p:nvSpPr>
          <p:cNvPr id="3" name="Date Placeholder 2"/>
          <p:cNvSpPr>
            <a:spLocks noGrp="1"/>
          </p:cNvSpPr>
          <p:nvPr>
            <p:ph type="dt" sz="half" idx="10"/>
          </p:nvPr>
        </p:nvSpPr>
        <p:spPr>
          <a:xfrm>
            <a:off x="9809163" y="6448334"/>
            <a:ext cx="958850" cy="365125"/>
          </a:xfrm>
          <a:prstGeom prst="rect">
            <a:avLst/>
          </a:prstGeom>
        </p:spPr>
        <p:txBody>
          <a:bodyPr/>
          <a:lstStyle/>
          <a:p>
            <a:fld id="{594725D0-0923-46B7-8A4D-D461D0BF1D13}" type="datetime1">
              <a:rPr lang="en-US" smtClean="0"/>
              <a:t>2/17/2022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25" name="Rectangle 24"/>
          <p:cNvSpPr/>
          <p:nvPr userDrawn="1"/>
        </p:nvSpPr>
        <p:spPr>
          <a:xfrm>
            <a:off x="7823201" y="9"/>
            <a:ext cx="4368800" cy="637686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ln>
                <a:noFill/>
              </a:ln>
              <a:solidFill>
                <a:srgbClr val="000000"/>
              </a:solidFill>
            </a:endParaRPr>
          </a:p>
        </p:txBody>
      </p:sp>
      <p:sp>
        <p:nvSpPr>
          <p:cNvPr id="8" name="Text Placeholder 14"/>
          <p:cNvSpPr>
            <a:spLocks noGrp="1"/>
          </p:cNvSpPr>
          <p:nvPr>
            <p:ph type="body" sz="quarter" idx="19" hasCustomPrompt="1"/>
          </p:nvPr>
        </p:nvSpPr>
        <p:spPr>
          <a:xfrm>
            <a:off x="8118476" y="718361"/>
            <a:ext cx="3608386" cy="1481099"/>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9" name="Text Placeholder 14"/>
          <p:cNvSpPr>
            <a:spLocks noGrp="1"/>
          </p:cNvSpPr>
          <p:nvPr>
            <p:ph type="body" sz="quarter" idx="18" hasCustomPrompt="1"/>
          </p:nvPr>
        </p:nvSpPr>
        <p:spPr>
          <a:xfrm>
            <a:off x="8118475" y="250825"/>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cxnSp>
        <p:nvCxnSpPr>
          <p:cNvPr id="15" name="Straight Connector 14"/>
          <p:cNvCxnSpPr/>
          <p:nvPr userDrawn="1"/>
        </p:nvCxnSpPr>
        <p:spPr>
          <a:xfrm>
            <a:off x="8118490" y="2285998"/>
            <a:ext cx="4239737" cy="0"/>
          </a:xfrm>
          <a:prstGeom prst="line">
            <a:avLst/>
          </a:prstGeom>
          <a:ln>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userDrawn="1"/>
        </p:nvCxnSpPr>
        <p:spPr>
          <a:xfrm>
            <a:off x="8118490" y="4571998"/>
            <a:ext cx="4239737" cy="0"/>
          </a:xfrm>
          <a:prstGeom prst="line">
            <a:avLst/>
          </a:prstGeom>
          <a:ln>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sp>
        <p:nvSpPr>
          <p:cNvPr id="19" name="Text Placeholder 14"/>
          <p:cNvSpPr>
            <a:spLocks noGrp="1"/>
          </p:cNvSpPr>
          <p:nvPr>
            <p:ph type="body" sz="quarter" idx="20" hasCustomPrompt="1"/>
          </p:nvPr>
        </p:nvSpPr>
        <p:spPr>
          <a:xfrm>
            <a:off x="8118476" y="2937630"/>
            <a:ext cx="3608386" cy="1562905"/>
          </a:xfrm>
        </p:spPr>
        <p:txBody>
          <a:bodyPr lIns="0" tIns="0" rIns="0" bIns="0" anchor="t">
            <a:noAutofit/>
          </a:bodyPr>
          <a:lstStyle>
            <a:lvl1pPr marL="0" indent="0">
              <a:buFont typeface="Arial"/>
              <a:buNone/>
              <a:defRPr sz="1200" baseline="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20" name="Text Placeholder 14"/>
          <p:cNvSpPr>
            <a:spLocks noGrp="1"/>
          </p:cNvSpPr>
          <p:nvPr>
            <p:ph type="body" sz="quarter" idx="21" hasCustomPrompt="1"/>
          </p:nvPr>
        </p:nvSpPr>
        <p:spPr>
          <a:xfrm>
            <a:off x="8118475" y="2470094"/>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sp>
        <p:nvSpPr>
          <p:cNvPr id="21" name="Text Placeholder 14"/>
          <p:cNvSpPr>
            <a:spLocks noGrp="1"/>
          </p:cNvSpPr>
          <p:nvPr>
            <p:ph type="body" sz="quarter" idx="22" hasCustomPrompt="1"/>
          </p:nvPr>
        </p:nvSpPr>
        <p:spPr>
          <a:xfrm>
            <a:off x="8118476" y="5230035"/>
            <a:ext cx="3608386" cy="1062868"/>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22" name="Text Placeholder 14"/>
          <p:cNvSpPr>
            <a:spLocks noGrp="1"/>
          </p:cNvSpPr>
          <p:nvPr>
            <p:ph type="body" sz="quarter" idx="23" hasCustomPrompt="1"/>
          </p:nvPr>
        </p:nvSpPr>
        <p:spPr>
          <a:xfrm>
            <a:off x="8118475" y="4762498"/>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spTree>
    <p:extLst>
      <p:ext uri="{BB962C8B-B14F-4D97-AF65-F5344CB8AC3E}">
        <p14:creationId xmlns:p14="http://schemas.microsoft.com/office/powerpoint/2010/main" val="22435419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page Case Study - pg 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C022F3-6B2F-E444-8AA1-8ADB3A78A16F}"/>
              </a:ext>
            </a:extLst>
          </p:cNvPr>
          <p:cNvSpPr>
            <a:spLocks noGrp="1"/>
          </p:cNvSpPr>
          <p:nvPr>
            <p:ph type="dt" sz="half" idx="10"/>
          </p:nvPr>
        </p:nvSpPr>
        <p:spPr/>
        <p:txBody>
          <a:bodyPr/>
          <a:lstStyle/>
          <a:p>
            <a:fld id="{EBEBFF66-A894-4ABB-8226-7CBA6AFE2352}" type="datetime1">
              <a:rPr lang="en-US" smtClean="0"/>
              <a:t>2/17/2022</a:t>
            </a:fld>
            <a:endParaRPr lang="en-US" dirty="0"/>
          </a:p>
        </p:txBody>
      </p:sp>
      <p:sp>
        <p:nvSpPr>
          <p:cNvPr id="4" name="Slide Number Placeholder 3">
            <a:extLst>
              <a:ext uri="{FF2B5EF4-FFF2-40B4-BE49-F238E27FC236}">
                <a16:creationId xmlns:a16="http://schemas.microsoft.com/office/drawing/2014/main" id="{49D698DA-8096-D048-A61A-D88C213FB11E}"/>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Content Placeholder 13">
            <a:extLst>
              <a:ext uri="{FF2B5EF4-FFF2-40B4-BE49-F238E27FC236}">
                <a16:creationId xmlns:a16="http://schemas.microsoft.com/office/drawing/2014/main" id="{A573557B-ACA6-D047-B156-73170107EAE6}"/>
              </a:ext>
            </a:extLst>
          </p:cNvPr>
          <p:cNvSpPr>
            <a:spLocks noGrp="1"/>
          </p:cNvSpPr>
          <p:nvPr>
            <p:ph sz="quarter" idx="22" hasCustomPrompt="1"/>
          </p:nvPr>
        </p:nvSpPr>
        <p:spPr>
          <a:xfrm>
            <a:off x="-119270" y="4600023"/>
            <a:ext cx="6094619" cy="1709761"/>
          </a:xfrm>
          <a:ln>
            <a:solidFill>
              <a:schemeClr val="accent5"/>
            </a:solidFill>
          </a:ln>
        </p:spPr>
        <p:txBody>
          <a:bodyPr lIns="457200" tIns="182880" rIns="228600" bIns="182880"/>
          <a:lstStyle>
            <a:lvl1pPr marL="0" indent="0">
              <a:buNone/>
              <a:defRPr sz="1600" baseline="0">
                <a:solidFill>
                  <a:schemeClr val="accent5"/>
                </a:solidFill>
              </a:defRPr>
            </a:lvl1pPr>
          </a:lstStyle>
          <a:p>
            <a:pPr lvl="0"/>
            <a:r>
              <a:rPr lang="en-US" dirty="0"/>
              <a:t>Key Differentiators</a:t>
            </a:r>
          </a:p>
        </p:txBody>
      </p:sp>
      <p:sp>
        <p:nvSpPr>
          <p:cNvPr id="6" name="TextBox 5">
            <a:extLst>
              <a:ext uri="{FF2B5EF4-FFF2-40B4-BE49-F238E27FC236}">
                <a16:creationId xmlns:a16="http://schemas.microsoft.com/office/drawing/2014/main" id="{30ACAF97-C7C6-0E44-B29C-17D028AC414B}"/>
              </a:ext>
            </a:extLst>
          </p:cNvPr>
          <p:cNvSpPr txBox="1">
            <a:spLocks noChangeArrowheads="1"/>
          </p:cNvSpPr>
          <p:nvPr userDrawn="1"/>
        </p:nvSpPr>
        <p:spPr bwMode="auto">
          <a:xfrm>
            <a:off x="7298" y="14858"/>
            <a:ext cx="12184701" cy="795866"/>
          </a:xfrm>
          <a:prstGeom prst="rect">
            <a:avLst/>
          </a:prstGeom>
          <a:solidFill>
            <a:srgbClr val="F9F9F9"/>
          </a:solidFill>
          <a:ln>
            <a:solidFill>
              <a:schemeClr val="bg1"/>
            </a:solidFill>
          </a:ln>
          <a:effectLst>
            <a:outerShdw blurRad="63500" dir="5400000" algn="l" rotWithShape="0">
              <a:prstClr val="black">
                <a:alpha val="35000"/>
              </a:prstClr>
            </a:outerShdw>
          </a:effectLst>
        </p:spPr>
        <p:txBody>
          <a:bodyPr wrap="square" lIns="274320" tIns="228600" rIns="274320" bIns="365760">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marL="0" lvl="1" indent="0">
              <a:buClr>
                <a:schemeClr val="tx1"/>
              </a:buClr>
              <a:buSzPct val="125000"/>
              <a:defRPr/>
            </a:pPr>
            <a:r>
              <a:rPr lang="en-US" sz="2000" dirty="0">
                <a:solidFill>
                  <a:schemeClr val="accent1"/>
                </a:solidFill>
                <a:latin typeface="Century Gothic"/>
                <a:ea typeface="Segoe UI" panose="020B0502040204020203" pitchFamily="34" charset="0"/>
                <a:cs typeface="Century Gothic"/>
              </a:rPr>
              <a:t>Case Study Title</a:t>
            </a:r>
          </a:p>
        </p:txBody>
      </p:sp>
      <p:sp>
        <p:nvSpPr>
          <p:cNvPr id="7" name="Picture Placeholder 3">
            <a:extLst>
              <a:ext uri="{FF2B5EF4-FFF2-40B4-BE49-F238E27FC236}">
                <a16:creationId xmlns:a16="http://schemas.microsoft.com/office/drawing/2014/main" id="{A133A311-531E-044D-B3C8-61F2A8B39566}"/>
              </a:ext>
            </a:extLst>
          </p:cNvPr>
          <p:cNvSpPr>
            <a:spLocks noGrp="1"/>
          </p:cNvSpPr>
          <p:nvPr>
            <p:ph type="pic" sz="quarter" idx="16" hasCustomPrompt="1"/>
          </p:nvPr>
        </p:nvSpPr>
        <p:spPr>
          <a:xfrm>
            <a:off x="10214034" y="194636"/>
            <a:ext cx="1512829" cy="524954"/>
          </a:xfrm>
        </p:spPr>
        <p:txBody>
          <a:bodyPr anchor="ctr"/>
          <a:lstStyle>
            <a:lvl1pPr marL="0" indent="0" algn="ctr">
              <a:buNone/>
              <a:defRPr sz="1200" baseline="0"/>
            </a:lvl1pPr>
          </a:lstStyle>
          <a:p>
            <a:r>
              <a:rPr lang="en-US" dirty="0"/>
              <a:t>Place client</a:t>
            </a:r>
            <a:br>
              <a:rPr lang="en-US" dirty="0"/>
            </a:br>
            <a:r>
              <a:rPr lang="en-US" dirty="0"/>
              <a:t>logo here</a:t>
            </a:r>
          </a:p>
        </p:txBody>
      </p:sp>
      <p:sp>
        <p:nvSpPr>
          <p:cNvPr id="8" name="Content Placeholder 11">
            <a:extLst>
              <a:ext uri="{FF2B5EF4-FFF2-40B4-BE49-F238E27FC236}">
                <a16:creationId xmlns:a16="http://schemas.microsoft.com/office/drawing/2014/main" id="{B63E882F-AA28-EC44-A919-A625A9B7EFDB}"/>
              </a:ext>
            </a:extLst>
          </p:cNvPr>
          <p:cNvSpPr>
            <a:spLocks noGrp="1"/>
          </p:cNvSpPr>
          <p:nvPr>
            <p:ph sz="quarter" idx="17" hasCustomPrompt="1"/>
          </p:nvPr>
        </p:nvSpPr>
        <p:spPr>
          <a:xfrm>
            <a:off x="-3500" y="803101"/>
            <a:ext cx="12195500" cy="614572"/>
          </a:xfrm>
          <a:solidFill>
            <a:schemeClr val="accent1"/>
          </a:solidFill>
        </p:spPr>
        <p:txBody>
          <a:bodyPr lIns="457200" tIns="137160" rIns="457200" bIns="137160"/>
          <a:lstStyle>
            <a:lvl1pPr marL="0" indent="0">
              <a:buNone/>
              <a:defRPr sz="1100" baseline="0">
                <a:solidFill>
                  <a:schemeClr val="bg1"/>
                </a:solidFill>
              </a:defRPr>
            </a:lvl1pPr>
          </a:lstStyle>
          <a:p>
            <a:pPr lvl="0"/>
            <a:r>
              <a:rPr lang="en-US" dirty="0"/>
              <a:t>Short description of the challenge or business opportunity</a:t>
            </a:r>
          </a:p>
        </p:txBody>
      </p:sp>
      <p:sp>
        <p:nvSpPr>
          <p:cNvPr id="9" name="Content Placeholder 13">
            <a:extLst>
              <a:ext uri="{FF2B5EF4-FFF2-40B4-BE49-F238E27FC236}">
                <a16:creationId xmlns:a16="http://schemas.microsoft.com/office/drawing/2014/main" id="{D1FBC2AB-3047-9F42-BD43-F250005E7107}"/>
              </a:ext>
            </a:extLst>
          </p:cNvPr>
          <p:cNvSpPr>
            <a:spLocks noGrp="1"/>
          </p:cNvSpPr>
          <p:nvPr>
            <p:ph sz="quarter" idx="18" hasCustomPrompt="1"/>
          </p:nvPr>
        </p:nvSpPr>
        <p:spPr>
          <a:xfrm>
            <a:off x="0" y="1424908"/>
            <a:ext cx="5975350" cy="3152211"/>
          </a:xfrm>
        </p:spPr>
        <p:txBody>
          <a:bodyPr lIns="457200" tIns="182880" rIns="228600" bIns="182880"/>
          <a:lstStyle>
            <a:lvl1pPr marL="0" indent="0">
              <a:buNone/>
              <a:defRPr sz="1200">
                <a:solidFill>
                  <a:schemeClr val="tx2">
                    <a:lumMod val="50000"/>
                  </a:schemeClr>
                </a:solidFill>
              </a:defRPr>
            </a:lvl1pPr>
          </a:lstStyle>
          <a:p>
            <a:pPr lvl="0"/>
            <a:r>
              <a:rPr lang="en-US" dirty="0"/>
              <a:t>Summary of the overall solution</a:t>
            </a:r>
          </a:p>
        </p:txBody>
      </p:sp>
      <p:sp>
        <p:nvSpPr>
          <p:cNvPr id="10" name="Content Placeholder 13">
            <a:extLst>
              <a:ext uri="{FF2B5EF4-FFF2-40B4-BE49-F238E27FC236}">
                <a16:creationId xmlns:a16="http://schemas.microsoft.com/office/drawing/2014/main" id="{48290C4A-1217-A64E-A790-6C71278A0E20}"/>
              </a:ext>
            </a:extLst>
          </p:cNvPr>
          <p:cNvSpPr>
            <a:spLocks noGrp="1"/>
          </p:cNvSpPr>
          <p:nvPr>
            <p:ph sz="quarter" idx="19" hasCustomPrompt="1"/>
          </p:nvPr>
        </p:nvSpPr>
        <p:spPr>
          <a:xfrm>
            <a:off x="6207125" y="3766373"/>
            <a:ext cx="5537284" cy="2438398"/>
          </a:xfrm>
          <a:solidFill>
            <a:schemeClr val="bg1">
              <a:lumMod val="95000"/>
            </a:schemeClr>
          </a:solidFill>
        </p:spPr>
        <p:txBody>
          <a:bodyPr lIns="182880" tIns="182880" rIns="228600" bIns="182880"/>
          <a:lstStyle>
            <a:lvl1pPr marL="0" indent="0">
              <a:buNone/>
              <a:defRPr sz="1200">
                <a:solidFill>
                  <a:schemeClr val="tx2">
                    <a:lumMod val="50000"/>
                  </a:schemeClr>
                </a:solidFill>
              </a:defRPr>
            </a:lvl1pPr>
          </a:lstStyle>
          <a:p>
            <a:pPr lvl="0"/>
            <a:r>
              <a:rPr lang="en-US" dirty="0"/>
              <a:t>Summary of the results/value to the client</a:t>
            </a:r>
          </a:p>
        </p:txBody>
      </p:sp>
      <p:sp>
        <p:nvSpPr>
          <p:cNvPr id="11" name="Content Placeholder 18">
            <a:extLst>
              <a:ext uri="{FF2B5EF4-FFF2-40B4-BE49-F238E27FC236}">
                <a16:creationId xmlns:a16="http://schemas.microsoft.com/office/drawing/2014/main" id="{BEE3E9A3-1270-4B40-934F-1735A6BF4816}"/>
              </a:ext>
            </a:extLst>
          </p:cNvPr>
          <p:cNvSpPr>
            <a:spLocks noGrp="1"/>
          </p:cNvSpPr>
          <p:nvPr>
            <p:ph sz="quarter" idx="20" hasCustomPrompt="1"/>
          </p:nvPr>
        </p:nvSpPr>
        <p:spPr>
          <a:xfrm>
            <a:off x="6207125" y="1661235"/>
            <a:ext cx="5434338" cy="2021627"/>
          </a:xfrm>
          <a:ln>
            <a:solidFill>
              <a:schemeClr val="accent5"/>
            </a:solidFill>
          </a:ln>
        </p:spPr>
        <p:txBody>
          <a:bodyPr lIns="182880" tIns="182880" rIns="182880" bIns="182880"/>
          <a:lstStyle>
            <a:lvl1pPr marL="0" indent="0">
              <a:buNone/>
              <a:defRPr sz="1100" baseline="0">
                <a:solidFill>
                  <a:schemeClr val="tx2">
                    <a:lumMod val="50000"/>
                  </a:schemeClr>
                </a:solidFill>
              </a:defRPr>
            </a:lvl1pPr>
          </a:lstStyle>
          <a:p>
            <a:pPr lvl="0"/>
            <a:r>
              <a:rPr lang="en-US" dirty="0"/>
              <a:t>Client testimonials or infographic(s)</a:t>
            </a:r>
          </a:p>
        </p:txBody>
      </p:sp>
      <p:sp>
        <p:nvSpPr>
          <p:cNvPr id="12" name="Content Placeholder 13">
            <a:extLst>
              <a:ext uri="{FF2B5EF4-FFF2-40B4-BE49-F238E27FC236}">
                <a16:creationId xmlns:a16="http://schemas.microsoft.com/office/drawing/2014/main" id="{9A141883-1754-7542-B155-710E8ADE8143}"/>
              </a:ext>
            </a:extLst>
          </p:cNvPr>
          <p:cNvSpPr>
            <a:spLocks noGrp="1"/>
          </p:cNvSpPr>
          <p:nvPr>
            <p:ph sz="quarter" idx="21" hasCustomPrompt="1"/>
          </p:nvPr>
        </p:nvSpPr>
        <p:spPr>
          <a:xfrm>
            <a:off x="-39433" y="5088835"/>
            <a:ext cx="5898811" cy="1220949"/>
          </a:xfrm>
          <a:ln>
            <a:noFill/>
          </a:ln>
        </p:spPr>
        <p:txBody>
          <a:bodyPr lIns="457200" tIns="182880" rIns="228600" bIns="182880"/>
          <a:lstStyle>
            <a:lvl1pPr marL="0" indent="0">
              <a:buNone/>
              <a:defRPr sz="1200">
                <a:solidFill>
                  <a:schemeClr val="tx2">
                    <a:lumMod val="50000"/>
                  </a:schemeClr>
                </a:solidFill>
              </a:defRPr>
            </a:lvl1pPr>
          </a:lstStyle>
          <a:p>
            <a:pPr lvl="0"/>
            <a:r>
              <a:rPr lang="en-US" dirty="0"/>
              <a:t>Key Differentiators</a:t>
            </a:r>
          </a:p>
        </p:txBody>
      </p:sp>
    </p:spTree>
    <p:extLst>
      <p:ext uri="{BB962C8B-B14F-4D97-AF65-F5344CB8AC3E}">
        <p14:creationId xmlns:p14="http://schemas.microsoft.com/office/powerpoint/2010/main" val="37840887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page Case Study - pg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36B2A7-DB85-7347-8193-0F2B1C1D401D}"/>
              </a:ext>
            </a:extLst>
          </p:cNvPr>
          <p:cNvSpPr/>
          <p:nvPr userDrawn="1"/>
        </p:nvSpPr>
        <p:spPr>
          <a:xfrm>
            <a:off x="0" y="1856891"/>
            <a:ext cx="11726864" cy="1754687"/>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Date Placeholder 2">
            <a:extLst>
              <a:ext uri="{FF2B5EF4-FFF2-40B4-BE49-F238E27FC236}">
                <a16:creationId xmlns:a16="http://schemas.microsoft.com/office/drawing/2014/main" id="{126373F9-F9C9-874C-84E3-510DD9565641}"/>
              </a:ext>
            </a:extLst>
          </p:cNvPr>
          <p:cNvSpPr>
            <a:spLocks noGrp="1"/>
          </p:cNvSpPr>
          <p:nvPr>
            <p:ph type="dt" sz="half" idx="10"/>
          </p:nvPr>
        </p:nvSpPr>
        <p:spPr/>
        <p:txBody>
          <a:bodyPr/>
          <a:lstStyle/>
          <a:p>
            <a:fld id="{EBEBFF66-A894-4ABB-8226-7CBA6AFE2352}" type="datetime1">
              <a:rPr lang="en-US" smtClean="0"/>
              <a:t>2/17/2022</a:t>
            </a:fld>
            <a:endParaRPr lang="en-US" dirty="0"/>
          </a:p>
        </p:txBody>
      </p:sp>
      <p:sp>
        <p:nvSpPr>
          <p:cNvPr id="4" name="Slide Number Placeholder 3">
            <a:extLst>
              <a:ext uri="{FF2B5EF4-FFF2-40B4-BE49-F238E27FC236}">
                <a16:creationId xmlns:a16="http://schemas.microsoft.com/office/drawing/2014/main" id="{856B5621-B032-C04F-A06F-B744B02521F9}"/>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6" name="TextBox 5">
            <a:extLst>
              <a:ext uri="{FF2B5EF4-FFF2-40B4-BE49-F238E27FC236}">
                <a16:creationId xmlns:a16="http://schemas.microsoft.com/office/drawing/2014/main" id="{0D55FC45-0896-4E48-B279-175803925925}"/>
              </a:ext>
            </a:extLst>
          </p:cNvPr>
          <p:cNvSpPr txBox="1"/>
          <p:nvPr userDrawn="1"/>
        </p:nvSpPr>
        <p:spPr>
          <a:xfrm>
            <a:off x="0" y="0"/>
            <a:ext cx="12192000" cy="795866"/>
          </a:xfrm>
          <a:prstGeom prst="rect">
            <a:avLst/>
          </a:prstGeom>
          <a:noFill/>
        </p:spPr>
        <p:txBody>
          <a:bodyPr wrap="none" lIns="457200" tIns="457200" rIns="274320" bIns="457200" rtlCol="0" anchor="ctr">
            <a:noAutofit/>
          </a:bodyPr>
          <a:lstStyle/>
          <a:p>
            <a:r>
              <a:rPr lang="en-US" sz="2000" dirty="0">
                <a:solidFill>
                  <a:srgbClr val="538B3F"/>
                </a:solidFill>
                <a:latin typeface="Century Gothic"/>
                <a:cs typeface="Century Gothic"/>
              </a:rPr>
              <a:t>Insider View</a:t>
            </a:r>
          </a:p>
        </p:txBody>
      </p:sp>
      <p:sp>
        <p:nvSpPr>
          <p:cNvPr id="7" name="Text Placeholder 2">
            <a:extLst>
              <a:ext uri="{FF2B5EF4-FFF2-40B4-BE49-F238E27FC236}">
                <a16:creationId xmlns:a16="http://schemas.microsoft.com/office/drawing/2014/main" id="{6E23B44E-F982-194B-8D8D-19EEB2981E44}"/>
              </a:ext>
            </a:extLst>
          </p:cNvPr>
          <p:cNvSpPr>
            <a:spLocks noGrp="1"/>
          </p:cNvSpPr>
          <p:nvPr>
            <p:ph type="body" sz="quarter" idx="12" hasCustomPrompt="1"/>
          </p:nvPr>
        </p:nvSpPr>
        <p:spPr>
          <a:xfrm>
            <a:off x="1285674" y="735505"/>
            <a:ext cx="3157372"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industry did this take place in?</a:t>
            </a:r>
          </a:p>
        </p:txBody>
      </p:sp>
      <p:sp>
        <p:nvSpPr>
          <p:cNvPr id="8" name="TextBox 7">
            <a:extLst>
              <a:ext uri="{FF2B5EF4-FFF2-40B4-BE49-F238E27FC236}">
                <a16:creationId xmlns:a16="http://schemas.microsoft.com/office/drawing/2014/main" id="{3A4D14BF-2166-314C-87D2-84346252469F}"/>
              </a:ext>
            </a:extLst>
          </p:cNvPr>
          <p:cNvSpPr txBox="1"/>
          <p:nvPr userDrawn="1"/>
        </p:nvSpPr>
        <p:spPr>
          <a:xfrm>
            <a:off x="553189" y="774616"/>
            <a:ext cx="701674" cy="230832"/>
          </a:xfrm>
          <a:prstGeom prst="rect">
            <a:avLst/>
          </a:prstGeom>
          <a:noFill/>
        </p:spPr>
        <p:txBody>
          <a:bodyPr wrap="square" rIns="45720" rtlCol="0">
            <a:spAutoFit/>
          </a:bodyPr>
          <a:lstStyle/>
          <a:p>
            <a:pPr algn="r"/>
            <a:r>
              <a:rPr lang="en-US" sz="900" dirty="0">
                <a:solidFill>
                  <a:schemeClr val="accent1"/>
                </a:solidFill>
                <a:latin typeface="+mj-lt"/>
              </a:rPr>
              <a:t>Industry</a:t>
            </a:r>
          </a:p>
        </p:txBody>
      </p:sp>
      <p:sp>
        <p:nvSpPr>
          <p:cNvPr id="9" name="Text Placeholder 2">
            <a:extLst>
              <a:ext uri="{FF2B5EF4-FFF2-40B4-BE49-F238E27FC236}">
                <a16:creationId xmlns:a16="http://schemas.microsoft.com/office/drawing/2014/main" id="{EDACC382-F7C9-3A4A-9351-66C2B5FE31AC}"/>
              </a:ext>
            </a:extLst>
          </p:cNvPr>
          <p:cNvSpPr>
            <a:spLocks noGrp="1"/>
          </p:cNvSpPr>
          <p:nvPr>
            <p:ph type="body" sz="quarter" idx="27" hasCustomPrompt="1"/>
          </p:nvPr>
        </p:nvSpPr>
        <p:spPr>
          <a:xfrm>
            <a:off x="1285674" y="1092186"/>
            <a:ext cx="3310710"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Line(s) of Service was(were) involved?</a:t>
            </a:r>
          </a:p>
        </p:txBody>
      </p:sp>
      <p:sp>
        <p:nvSpPr>
          <p:cNvPr id="10" name="TextBox 9">
            <a:extLst>
              <a:ext uri="{FF2B5EF4-FFF2-40B4-BE49-F238E27FC236}">
                <a16:creationId xmlns:a16="http://schemas.microsoft.com/office/drawing/2014/main" id="{7538CAAB-8B22-9241-A0CB-CE616D96059A}"/>
              </a:ext>
            </a:extLst>
          </p:cNvPr>
          <p:cNvSpPr txBox="1"/>
          <p:nvPr userDrawn="1"/>
        </p:nvSpPr>
        <p:spPr>
          <a:xfrm>
            <a:off x="851858" y="1131297"/>
            <a:ext cx="403005" cy="230832"/>
          </a:xfrm>
          <a:prstGeom prst="rect">
            <a:avLst/>
          </a:prstGeom>
          <a:noFill/>
        </p:spPr>
        <p:txBody>
          <a:bodyPr wrap="square" rIns="45720" rtlCol="0">
            <a:spAutoFit/>
          </a:bodyPr>
          <a:lstStyle/>
          <a:p>
            <a:pPr algn="r"/>
            <a:r>
              <a:rPr lang="en-US" sz="900" dirty="0" err="1">
                <a:solidFill>
                  <a:schemeClr val="accent1"/>
                </a:solidFill>
                <a:latin typeface="+mj-lt"/>
              </a:rPr>
              <a:t>LoS</a:t>
            </a:r>
            <a:endParaRPr lang="en-US" sz="900" dirty="0">
              <a:solidFill>
                <a:schemeClr val="accent1"/>
              </a:solidFill>
              <a:latin typeface="+mj-lt"/>
            </a:endParaRPr>
          </a:p>
        </p:txBody>
      </p:sp>
      <p:sp>
        <p:nvSpPr>
          <p:cNvPr id="11" name="Text Placeholder 2">
            <a:extLst>
              <a:ext uri="{FF2B5EF4-FFF2-40B4-BE49-F238E27FC236}">
                <a16:creationId xmlns:a16="http://schemas.microsoft.com/office/drawing/2014/main" id="{31D7F143-3695-D646-B67E-C7D613967D16}"/>
              </a:ext>
            </a:extLst>
          </p:cNvPr>
          <p:cNvSpPr>
            <a:spLocks noGrp="1"/>
          </p:cNvSpPr>
          <p:nvPr>
            <p:ph type="body" sz="quarter" idx="28" hasCustomPrompt="1"/>
          </p:nvPr>
        </p:nvSpPr>
        <p:spPr>
          <a:xfrm>
            <a:off x="1285674" y="1455013"/>
            <a:ext cx="726707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Daugherty capabilities were demonstrated?</a:t>
            </a:r>
          </a:p>
        </p:txBody>
      </p:sp>
      <p:sp>
        <p:nvSpPr>
          <p:cNvPr id="12" name="TextBox 11">
            <a:extLst>
              <a:ext uri="{FF2B5EF4-FFF2-40B4-BE49-F238E27FC236}">
                <a16:creationId xmlns:a16="http://schemas.microsoft.com/office/drawing/2014/main" id="{E340BF73-2F6F-9545-BB89-F9FD70FF1DCE}"/>
              </a:ext>
            </a:extLst>
          </p:cNvPr>
          <p:cNvSpPr txBox="1"/>
          <p:nvPr userDrawn="1"/>
        </p:nvSpPr>
        <p:spPr>
          <a:xfrm>
            <a:off x="340864" y="1435504"/>
            <a:ext cx="944810" cy="369332"/>
          </a:xfrm>
          <a:prstGeom prst="rect">
            <a:avLst/>
          </a:prstGeom>
          <a:noFill/>
        </p:spPr>
        <p:txBody>
          <a:bodyPr wrap="none" rIns="45720" rtlCol="0">
            <a:spAutoFit/>
          </a:bodyPr>
          <a:lstStyle/>
          <a:p>
            <a:pPr algn="r"/>
            <a:r>
              <a:rPr lang="en-US" sz="900" dirty="0">
                <a:solidFill>
                  <a:schemeClr val="accent1"/>
                </a:solidFill>
                <a:latin typeface="+mj-lt"/>
              </a:rPr>
              <a:t>Capabilities</a:t>
            </a:r>
            <a:br>
              <a:rPr lang="en-US" sz="900" dirty="0">
                <a:solidFill>
                  <a:schemeClr val="accent1"/>
                </a:solidFill>
                <a:latin typeface="+mj-lt"/>
              </a:rPr>
            </a:br>
            <a:r>
              <a:rPr lang="en-US" sz="900" dirty="0">
                <a:solidFill>
                  <a:schemeClr val="accent1"/>
                </a:solidFill>
                <a:latin typeface="+mj-lt"/>
              </a:rPr>
              <a:t>Demonstrated</a:t>
            </a:r>
          </a:p>
        </p:txBody>
      </p:sp>
      <p:sp>
        <p:nvSpPr>
          <p:cNvPr id="13" name="Text Placeholder 2">
            <a:extLst>
              <a:ext uri="{FF2B5EF4-FFF2-40B4-BE49-F238E27FC236}">
                <a16:creationId xmlns:a16="http://schemas.microsoft.com/office/drawing/2014/main" id="{7CF3E13F-14CA-1D4C-BA96-44B562E31970}"/>
              </a:ext>
            </a:extLst>
          </p:cNvPr>
          <p:cNvSpPr>
            <a:spLocks noGrp="1"/>
          </p:cNvSpPr>
          <p:nvPr>
            <p:ph type="body" sz="quarter" idx="29" hasCustomPrompt="1"/>
          </p:nvPr>
        </p:nvSpPr>
        <p:spPr>
          <a:xfrm>
            <a:off x="6271923" y="735505"/>
            <a:ext cx="545493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Which branch led the initiative?</a:t>
            </a:r>
          </a:p>
        </p:txBody>
      </p:sp>
      <p:sp>
        <p:nvSpPr>
          <p:cNvPr id="14" name="TextBox 13">
            <a:extLst>
              <a:ext uri="{FF2B5EF4-FFF2-40B4-BE49-F238E27FC236}">
                <a16:creationId xmlns:a16="http://schemas.microsoft.com/office/drawing/2014/main" id="{295995FB-657B-3B4B-BBC2-F069C5854616}"/>
              </a:ext>
            </a:extLst>
          </p:cNvPr>
          <p:cNvSpPr txBox="1"/>
          <p:nvPr userDrawn="1"/>
        </p:nvSpPr>
        <p:spPr>
          <a:xfrm>
            <a:off x="5585079" y="774616"/>
            <a:ext cx="663843" cy="230832"/>
          </a:xfrm>
          <a:prstGeom prst="rect">
            <a:avLst/>
          </a:prstGeom>
          <a:noFill/>
        </p:spPr>
        <p:txBody>
          <a:bodyPr wrap="square" rIns="45720" rtlCol="0">
            <a:spAutoFit/>
          </a:bodyPr>
          <a:lstStyle/>
          <a:p>
            <a:pPr algn="r"/>
            <a:r>
              <a:rPr lang="en-US" sz="900" dirty="0">
                <a:solidFill>
                  <a:schemeClr val="accent1"/>
                </a:solidFill>
                <a:latin typeface="+mj-lt"/>
              </a:rPr>
              <a:t>Branch</a:t>
            </a:r>
          </a:p>
        </p:txBody>
      </p:sp>
      <p:sp>
        <p:nvSpPr>
          <p:cNvPr id="15" name="Text Placeholder 2">
            <a:extLst>
              <a:ext uri="{FF2B5EF4-FFF2-40B4-BE49-F238E27FC236}">
                <a16:creationId xmlns:a16="http://schemas.microsoft.com/office/drawing/2014/main" id="{4A3EF27F-34B1-A94A-BE94-69DABB0BED29}"/>
              </a:ext>
            </a:extLst>
          </p:cNvPr>
          <p:cNvSpPr>
            <a:spLocks noGrp="1"/>
          </p:cNvSpPr>
          <p:nvPr>
            <p:ph type="body" sz="quarter" idx="30" hasCustomPrompt="1"/>
          </p:nvPr>
        </p:nvSpPr>
        <p:spPr>
          <a:xfrm>
            <a:off x="6271923" y="1098853"/>
            <a:ext cx="545493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employee that helped with sales call</a:t>
            </a:r>
          </a:p>
        </p:txBody>
      </p:sp>
      <p:sp>
        <p:nvSpPr>
          <p:cNvPr id="16" name="TextBox 15">
            <a:extLst>
              <a:ext uri="{FF2B5EF4-FFF2-40B4-BE49-F238E27FC236}">
                <a16:creationId xmlns:a16="http://schemas.microsoft.com/office/drawing/2014/main" id="{F4B3ED28-914B-1C47-AEB6-4FB25E52997C}"/>
              </a:ext>
            </a:extLst>
          </p:cNvPr>
          <p:cNvSpPr txBox="1"/>
          <p:nvPr userDrawn="1"/>
        </p:nvSpPr>
        <p:spPr>
          <a:xfrm>
            <a:off x="5338099" y="1068151"/>
            <a:ext cx="910823" cy="369332"/>
          </a:xfrm>
          <a:prstGeom prst="rect">
            <a:avLst/>
          </a:prstGeom>
          <a:noFill/>
        </p:spPr>
        <p:txBody>
          <a:bodyPr wrap="square" rIns="45720" rtlCol="0">
            <a:spAutoFit/>
          </a:bodyPr>
          <a:lstStyle/>
          <a:p>
            <a:pPr algn="r"/>
            <a:r>
              <a:rPr lang="en-US" sz="900">
                <a:solidFill>
                  <a:schemeClr val="accent1"/>
                </a:solidFill>
                <a:latin typeface="+mj-lt"/>
              </a:rPr>
              <a:t>Daugherty</a:t>
            </a:r>
            <a:br>
              <a:rPr lang="en-US" sz="900">
                <a:solidFill>
                  <a:schemeClr val="accent1"/>
                </a:solidFill>
                <a:latin typeface="+mj-lt"/>
              </a:rPr>
            </a:br>
            <a:r>
              <a:rPr lang="en-US" sz="900">
                <a:solidFill>
                  <a:schemeClr val="accent1"/>
                </a:solidFill>
                <a:latin typeface="+mj-lt"/>
              </a:rPr>
              <a:t>Contact</a:t>
            </a:r>
            <a:endParaRPr lang="en-US" sz="900" dirty="0">
              <a:solidFill>
                <a:schemeClr val="accent1"/>
              </a:solidFill>
              <a:latin typeface="+mj-lt"/>
            </a:endParaRPr>
          </a:p>
        </p:txBody>
      </p:sp>
      <p:cxnSp>
        <p:nvCxnSpPr>
          <p:cNvPr id="17" name="Straight Connector 16">
            <a:extLst>
              <a:ext uri="{FF2B5EF4-FFF2-40B4-BE49-F238E27FC236}">
                <a16:creationId xmlns:a16="http://schemas.microsoft.com/office/drawing/2014/main" id="{B3183C3C-500A-DE40-9599-84ABB826EE5B}"/>
              </a:ext>
            </a:extLst>
          </p:cNvPr>
          <p:cNvCxnSpPr>
            <a:cxnSpLocks/>
          </p:cNvCxnSpPr>
          <p:nvPr userDrawn="1"/>
        </p:nvCxnSpPr>
        <p:spPr>
          <a:xfrm>
            <a:off x="479473" y="1085098"/>
            <a:ext cx="11247390" cy="708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073C8F5-0CE8-C844-9937-19BEF7F8F6A1}"/>
              </a:ext>
            </a:extLst>
          </p:cNvPr>
          <p:cNvCxnSpPr>
            <a:cxnSpLocks/>
          </p:cNvCxnSpPr>
          <p:nvPr userDrawn="1"/>
        </p:nvCxnSpPr>
        <p:spPr>
          <a:xfrm>
            <a:off x="479473" y="1441413"/>
            <a:ext cx="11247390" cy="1360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35">
            <a:extLst>
              <a:ext uri="{FF2B5EF4-FFF2-40B4-BE49-F238E27FC236}">
                <a16:creationId xmlns:a16="http://schemas.microsoft.com/office/drawing/2014/main" id="{5C6531D4-2FB9-514B-B45D-E8E09E7C51B9}"/>
              </a:ext>
            </a:extLst>
          </p:cNvPr>
          <p:cNvSpPr>
            <a:spLocks noGrp="1"/>
          </p:cNvSpPr>
          <p:nvPr>
            <p:ph type="body" sz="quarter" idx="31" hasCustomPrompt="1"/>
          </p:nvPr>
        </p:nvSpPr>
        <p:spPr>
          <a:xfrm>
            <a:off x="1285673" y="1907467"/>
            <a:ext cx="4052423" cy="349849"/>
          </a:xfrm>
        </p:spPr>
        <p:txBody>
          <a:bodyPr anchor="ctr"/>
          <a:lstStyle>
            <a:lvl1pPr marL="0" indent="0">
              <a:buNone/>
              <a:defRPr sz="1200">
                <a:solidFill>
                  <a:schemeClr val="tx2">
                    <a:lumMod val="50000"/>
                  </a:schemeClr>
                </a:solidFill>
              </a:defRPr>
            </a:lvl1pPr>
          </a:lstStyle>
          <a:p>
            <a:pPr lvl="0"/>
            <a:r>
              <a:rPr lang="en-US" dirty="0"/>
              <a:t>Name of Buyer</a:t>
            </a:r>
          </a:p>
        </p:txBody>
      </p:sp>
      <p:sp>
        <p:nvSpPr>
          <p:cNvPr id="20" name="Text Placeholder 35">
            <a:extLst>
              <a:ext uri="{FF2B5EF4-FFF2-40B4-BE49-F238E27FC236}">
                <a16:creationId xmlns:a16="http://schemas.microsoft.com/office/drawing/2014/main" id="{B22275DE-DB46-F843-A316-3CBCD29FE19E}"/>
              </a:ext>
            </a:extLst>
          </p:cNvPr>
          <p:cNvSpPr>
            <a:spLocks noGrp="1"/>
          </p:cNvSpPr>
          <p:nvPr>
            <p:ph type="body" sz="quarter" idx="32" hasCustomPrompt="1"/>
          </p:nvPr>
        </p:nvSpPr>
        <p:spPr>
          <a:xfrm>
            <a:off x="1285673" y="2251952"/>
            <a:ext cx="4052423" cy="349849"/>
          </a:xfrm>
        </p:spPr>
        <p:txBody>
          <a:bodyPr anchor="ctr"/>
          <a:lstStyle>
            <a:lvl1pPr marL="0" indent="0">
              <a:buNone/>
              <a:defRPr sz="1200">
                <a:solidFill>
                  <a:schemeClr val="tx2">
                    <a:lumMod val="50000"/>
                  </a:schemeClr>
                </a:solidFill>
              </a:defRPr>
            </a:lvl1pPr>
          </a:lstStyle>
          <a:p>
            <a:pPr lvl="0"/>
            <a:r>
              <a:rPr lang="en-US"/>
              <a:t>Name of competitors</a:t>
            </a:r>
            <a:endParaRPr lang="en-US" dirty="0"/>
          </a:p>
        </p:txBody>
      </p:sp>
      <p:sp>
        <p:nvSpPr>
          <p:cNvPr id="21" name="Text Placeholder 35">
            <a:extLst>
              <a:ext uri="{FF2B5EF4-FFF2-40B4-BE49-F238E27FC236}">
                <a16:creationId xmlns:a16="http://schemas.microsoft.com/office/drawing/2014/main" id="{8CF5A7C7-F6FD-D340-B72F-2F62687FB945}"/>
              </a:ext>
            </a:extLst>
          </p:cNvPr>
          <p:cNvSpPr>
            <a:spLocks noGrp="1"/>
          </p:cNvSpPr>
          <p:nvPr>
            <p:ph type="body" sz="quarter" idx="34" hasCustomPrompt="1"/>
          </p:nvPr>
        </p:nvSpPr>
        <p:spPr>
          <a:xfrm>
            <a:off x="6267670" y="1976329"/>
            <a:ext cx="5459191" cy="320411"/>
          </a:xfrm>
        </p:spPr>
        <p:txBody>
          <a:bodyPr anchor="ctr"/>
          <a:lstStyle>
            <a:lvl1pPr marL="0" indent="0">
              <a:buNone/>
              <a:defRPr sz="1200">
                <a:solidFill>
                  <a:schemeClr val="tx2">
                    <a:lumMod val="50000"/>
                  </a:schemeClr>
                </a:solidFill>
              </a:defRPr>
            </a:lvl1pPr>
          </a:lstStyle>
          <a:p>
            <a:pPr lvl="0"/>
            <a:r>
              <a:rPr lang="en-US" dirty="0"/>
              <a:t>Size of engagement</a:t>
            </a:r>
          </a:p>
        </p:txBody>
      </p:sp>
      <p:sp>
        <p:nvSpPr>
          <p:cNvPr id="22" name="Text Placeholder 35">
            <a:extLst>
              <a:ext uri="{FF2B5EF4-FFF2-40B4-BE49-F238E27FC236}">
                <a16:creationId xmlns:a16="http://schemas.microsoft.com/office/drawing/2014/main" id="{23C041B6-946C-AE4F-A25A-4BF4CD8430A6}"/>
              </a:ext>
            </a:extLst>
          </p:cNvPr>
          <p:cNvSpPr>
            <a:spLocks noGrp="1"/>
          </p:cNvSpPr>
          <p:nvPr>
            <p:ph type="body" sz="quarter" idx="35" hasCustomPrompt="1"/>
          </p:nvPr>
        </p:nvSpPr>
        <p:spPr>
          <a:xfrm>
            <a:off x="6267670" y="2320814"/>
            <a:ext cx="5459191" cy="320411"/>
          </a:xfrm>
        </p:spPr>
        <p:txBody>
          <a:bodyPr anchor="ctr"/>
          <a:lstStyle>
            <a:lvl1pPr marL="0" indent="0">
              <a:buNone/>
              <a:defRPr sz="1200">
                <a:solidFill>
                  <a:schemeClr val="tx2">
                    <a:lumMod val="50000"/>
                  </a:schemeClr>
                </a:solidFill>
              </a:defRPr>
            </a:lvl1pPr>
          </a:lstStyle>
          <a:p>
            <a:pPr lvl="0"/>
            <a:r>
              <a:rPr lang="en-US" dirty="0"/>
              <a:t>How much did the client spend on Daugherty?</a:t>
            </a:r>
          </a:p>
        </p:txBody>
      </p:sp>
      <p:sp>
        <p:nvSpPr>
          <p:cNvPr id="23" name="Text Placeholder 2">
            <a:extLst>
              <a:ext uri="{FF2B5EF4-FFF2-40B4-BE49-F238E27FC236}">
                <a16:creationId xmlns:a16="http://schemas.microsoft.com/office/drawing/2014/main" id="{2E78A1AE-96BD-3F40-9E86-E0D5C96FB05B}"/>
              </a:ext>
            </a:extLst>
          </p:cNvPr>
          <p:cNvSpPr>
            <a:spLocks noGrp="1"/>
          </p:cNvSpPr>
          <p:nvPr>
            <p:ph type="body" sz="quarter" idx="37" hasCustomPrompt="1"/>
          </p:nvPr>
        </p:nvSpPr>
        <p:spPr>
          <a:xfrm>
            <a:off x="1285674" y="5637150"/>
            <a:ext cx="10441189" cy="631400"/>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new business did Daugherty win from the client?</a:t>
            </a:r>
          </a:p>
        </p:txBody>
      </p:sp>
      <p:sp>
        <p:nvSpPr>
          <p:cNvPr id="24" name="TextBox 23">
            <a:extLst>
              <a:ext uri="{FF2B5EF4-FFF2-40B4-BE49-F238E27FC236}">
                <a16:creationId xmlns:a16="http://schemas.microsoft.com/office/drawing/2014/main" id="{9619458C-E8E9-A444-865D-6CFC7725536E}"/>
              </a:ext>
            </a:extLst>
          </p:cNvPr>
          <p:cNvSpPr txBox="1"/>
          <p:nvPr userDrawn="1"/>
        </p:nvSpPr>
        <p:spPr>
          <a:xfrm>
            <a:off x="621325" y="5617641"/>
            <a:ext cx="664349" cy="369332"/>
          </a:xfrm>
          <a:prstGeom prst="rect">
            <a:avLst/>
          </a:prstGeom>
          <a:noFill/>
        </p:spPr>
        <p:txBody>
          <a:bodyPr wrap="none" rIns="45720" rtlCol="0">
            <a:spAutoFit/>
          </a:bodyPr>
          <a:lstStyle/>
          <a:p>
            <a:pPr algn="r"/>
            <a:r>
              <a:rPr lang="en-US" sz="900" dirty="0">
                <a:solidFill>
                  <a:schemeClr val="accent1"/>
                </a:solidFill>
                <a:latin typeface="+mj-lt"/>
              </a:rPr>
              <a:t>Follow on</a:t>
            </a:r>
            <a:br>
              <a:rPr lang="en-US" sz="900" dirty="0">
                <a:solidFill>
                  <a:schemeClr val="accent1"/>
                </a:solidFill>
                <a:latin typeface="+mj-lt"/>
              </a:rPr>
            </a:br>
            <a:r>
              <a:rPr lang="en-US" sz="900" dirty="0">
                <a:solidFill>
                  <a:schemeClr val="accent1"/>
                </a:solidFill>
                <a:latin typeface="+mj-lt"/>
              </a:rPr>
              <a:t>Business</a:t>
            </a:r>
          </a:p>
        </p:txBody>
      </p:sp>
      <p:cxnSp>
        <p:nvCxnSpPr>
          <p:cNvPr id="25" name="Straight Connector 24">
            <a:extLst>
              <a:ext uri="{FF2B5EF4-FFF2-40B4-BE49-F238E27FC236}">
                <a16:creationId xmlns:a16="http://schemas.microsoft.com/office/drawing/2014/main" id="{27EB6CB2-81C9-1E45-A334-6A503DDBC6F8}"/>
              </a:ext>
            </a:extLst>
          </p:cNvPr>
          <p:cNvCxnSpPr>
            <a:cxnSpLocks/>
          </p:cNvCxnSpPr>
          <p:nvPr userDrawn="1"/>
        </p:nvCxnSpPr>
        <p:spPr>
          <a:xfrm>
            <a:off x="479473" y="5595198"/>
            <a:ext cx="1124739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Text Placeholder 2">
            <a:extLst>
              <a:ext uri="{FF2B5EF4-FFF2-40B4-BE49-F238E27FC236}">
                <a16:creationId xmlns:a16="http://schemas.microsoft.com/office/drawing/2014/main" id="{02AC4F31-026E-AE44-A28B-217F6C29F03C}"/>
              </a:ext>
            </a:extLst>
          </p:cNvPr>
          <p:cNvSpPr>
            <a:spLocks noGrp="1"/>
          </p:cNvSpPr>
          <p:nvPr>
            <p:ph type="body" sz="quarter" idx="38" hasCustomPrompt="1"/>
          </p:nvPr>
        </p:nvSpPr>
        <p:spPr>
          <a:xfrm>
            <a:off x="1285674" y="3716201"/>
            <a:ext cx="10441189" cy="1063998"/>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How did we approach the project?</a:t>
            </a:r>
          </a:p>
        </p:txBody>
      </p:sp>
      <p:sp>
        <p:nvSpPr>
          <p:cNvPr id="27" name="TextBox 26">
            <a:extLst>
              <a:ext uri="{FF2B5EF4-FFF2-40B4-BE49-F238E27FC236}">
                <a16:creationId xmlns:a16="http://schemas.microsoft.com/office/drawing/2014/main" id="{0C04FE11-B31C-6247-AFC6-6308F2715FA1}"/>
              </a:ext>
            </a:extLst>
          </p:cNvPr>
          <p:cNvSpPr txBox="1"/>
          <p:nvPr userDrawn="1"/>
        </p:nvSpPr>
        <p:spPr>
          <a:xfrm>
            <a:off x="570092" y="3696692"/>
            <a:ext cx="715582" cy="230832"/>
          </a:xfrm>
          <a:prstGeom prst="rect">
            <a:avLst/>
          </a:prstGeom>
          <a:noFill/>
        </p:spPr>
        <p:txBody>
          <a:bodyPr wrap="none" rIns="45720" rtlCol="0">
            <a:spAutoFit/>
          </a:bodyPr>
          <a:lstStyle/>
          <a:p>
            <a:pPr algn="r"/>
            <a:r>
              <a:rPr lang="en-US" sz="900" dirty="0">
                <a:solidFill>
                  <a:schemeClr val="accent1"/>
                </a:solidFill>
                <a:latin typeface="+mj-lt"/>
              </a:rPr>
              <a:t>Approach</a:t>
            </a:r>
          </a:p>
        </p:txBody>
      </p:sp>
      <p:sp>
        <p:nvSpPr>
          <p:cNvPr id="28" name="Text Placeholder 2">
            <a:extLst>
              <a:ext uri="{FF2B5EF4-FFF2-40B4-BE49-F238E27FC236}">
                <a16:creationId xmlns:a16="http://schemas.microsoft.com/office/drawing/2014/main" id="{2F3CFDC7-35D2-6042-805A-5040EA27D2B6}"/>
              </a:ext>
            </a:extLst>
          </p:cNvPr>
          <p:cNvSpPr>
            <a:spLocks noGrp="1"/>
          </p:cNvSpPr>
          <p:nvPr>
            <p:ph type="body" sz="quarter" idx="39" hasCustomPrompt="1"/>
          </p:nvPr>
        </p:nvSpPr>
        <p:spPr>
          <a:xfrm>
            <a:off x="1285674" y="4907265"/>
            <a:ext cx="10441189" cy="631400"/>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value did the solution bring for the customer?</a:t>
            </a:r>
          </a:p>
        </p:txBody>
      </p:sp>
      <p:sp>
        <p:nvSpPr>
          <p:cNvPr id="29" name="TextBox 28">
            <a:extLst>
              <a:ext uri="{FF2B5EF4-FFF2-40B4-BE49-F238E27FC236}">
                <a16:creationId xmlns:a16="http://schemas.microsoft.com/office/drawing/2014/main" id="{8E9D3CEE-7B46-A544-AF6E-2331FEF68040}"/>
              </a:ext>
            </a:extLst>
          </p:cNvPr>
          <p:cNvSpPr txBox="1"/>
          <p:nvPr userDrawn="1"/>
        </p:nvSpPr>
        <p:spPr>
          <a:xfrm>
            <a:off x="603692" y="4887756"/>
            <a:ext cx="681982" cy="369332"/>
          </a:xfrm>
          <a:prstGeom prst="rect">
            <a:avLst/>
          </a:prstGeom>
          <a:noFill/>
        </p:spPr>
        <p:txBody>
          <a:bodyPr wrap="none" rIns="45720" rtlCol="0">
            <a:spAutoFit/>
          </a:bodyPr>
          <a:lstStyle/>
          <a:p>
            <a:pPr algn="r"/>
            <a:r>
              <a:rPr lang="en-US" sz="900" dirty="0">
                <a:solidFill>
                  <a:schemeClr val="accent1"/>
                </a:solidFill>
                <a:latin typeface="+mj-lt"/>
              </a:rPr>
              <a:t>Customer</a:t>
            </a:r>
            <a:br>
              <a:rPr lang="en-US" sz="900" dirty="0">
                <a:solidFill>
                  <a:schemeClr val="accent1"/>
                </a:solidFill>
                <a:latin typeface="+mj-lt"/>
              </a:rPr>
            </a:br>
            <a:r>
              <a:rPr lang="en-US" sz="900" dirty="0">
                <a:solidFill>
                  <a:schemeClr val="accent1"/>
                </a:solidFill>
                <a:latin typeface="+mj-lt"/>
              </a:rPr>
              <a:t>Value</a:t>
            </a:r>
          </a:p>
        </p:txBody>
      </p:sp>
      <p:cxnSp>
        <p:nvCxnSpPr>
          <p:cNvPr id="30" name="Straight Connector 29">
            <a:extLst>
              <a:ext uri="{FF2B5EF4-FFF2-40B4-BE49-F238E27FC236}">
                <a16:creationId xmlns:a16="http://schemas.microsoft.com/office/drawing/2014/main" id="{A96D1D18-C16A-2348-B3D4-86D9176446B1}"/>
              </a:ext>
            </a:extLst>
          </p:cNvPr>
          <p:cNvCxnSpPr>
            <a:cxnSpLocks/>
          </p:cNvCxnSpPr>
          <p:nvPr userDrawn="1"/>
        </p:nvCxnSpPr>
        <p:spPr>
          <a:xfrm>
            <a:off x="479473" y="4865313"/>
            <a:ext cx="1124739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Text Placeholder 35">
            <a:extLst>
              <a:ext uri="{FF2B5EF4-FFF2-40B4-BE49-F238E27FC236}">
                <a16:creationId xmlns:a16="http://schemas.microsoft.com/office/drawing/2014/main" id="{D88E4A8F-EF62-8440-B717-2E851E869F0F}"/>
              </a:ext>
            </a:extLst>
          </p:cNvPr>
          <p:cNvSpPr>
            <a:spLocks noGrp="1"/>
          </p:cNvSpPr>
          <p:nvPr>
            <p:ph type="body" sz="quarter" idx="33" hasCustomPrompt="1"/>
          </p:nvPr>
        </p:nvSpPr>
        <p:spPr>
          <a:xfrm>
            <a:off x="1285674" y="2672394"/>
            <a:ext cx="10441189" cy="840449"/>
          </a:xfrm>
        </p:spPr>
        <p:txBody>
          <a:bodyPr anchor="ctr"/>
          <a:lstStyle>
            <a:lvl1pPr marL="0" indent="0">
              <a:buNone/>
              <a:defRPr sz="1200" baseline="0">
                <a:solidFill>
                  <a:schemeClr val="tx2">
                    <a:lumMod val="50000"/>
                  </a:schemeClr>
                </a:solidFill>
              </a:defRPr>
            </a:lvl1pPr>
          </a:lstStyle>
          <a:p>
            <a:pPr lvl="0"/>
            <a:r>
              <a:rPr lang="en-US" dirty="0"/>
              <a:t>Short description of sales, length or any highlights</a:t>
            </a:r>
          </a:p>
        </p:txBody>
      </p:sp>
      <p:sp>
        <p:nvSpPr>
          <p:cNvPr id="32" name="TextBox 31">
            <a:extLst>
              <a:ext uri="{FF2B5EF4-FFF2-40B4-BE49-F238E27FC236}">
                <a16:creationId xmlns:a16="http://schemas.microsoft.com/office/drawing/2014/main" id="{CC352020-6E85-3849-8192-B3C2B631EFEF}"/>
              </a:ext>
            </a:extLst>
          </p:cNvPr>
          <p:cNvSpPr txBox="1"/>
          <p:nvPr userDrawn="1"/>
        </p:nvSpPr>
        <p:spPr>
          <a:xfrm>
            <a:off x="553189" y="2001406"/>
            <a:ext cx="701674" cy="230832"/>
          </a:xfrm>
          <a:prstGeom prst="rect">
            <a:avLst/>
          </a:prstGeom>
          <a:noFill/>
        </p:spPr>
        <p:txBody>
          <a:bodyPr wrap="square" rIns="45720" rtlCol="0">
            <a:spAutoFit/>
          </a:bodyPr>
          <a:lstStyle/>
          <a:p>
            <a:pPr algn="r"/>
            <a:r>
              <a:rPr lang="en-US" sz="900" dirty="0">
                <a:solidFill>
                  <a:schemeClr val="tx1"/>
                </a:solidFill>
                <a:latin typeface="+mj-lt"/>
              </a:rPr>
              <a:t>Buyer</a:t>
            </a:r>
          </a:p>
        </p:txBody>
      </p:sp>
      <p:sp>
        <p:nvSpPr>
          <p:cNvPr id="33" name="TextBox 32">
            <a:extLst>
              <a:ext uri="{FF2B5EF4-FFF2-40B4-BE49-F238E27FC236}">
                <a16:creationId xmlns:a16="http://schemas.microsoft.com/office/drawing/2014/main" id="{B2B492BF-693A-AF4A-9C9C-5A2B6075CA45}"/>
              </a:ext>
            </a:extLst>
          </p:cNvPr>
          <p:cNvSpPr txBox="1"/>
          <p:nvPr userDrawn="1"/>
        </p:nvSpPr>
        <p:spPr>
          <a:xfrm>
            <a:off x="219255" y="2274919"/>
            <a:ext cx="1035608" cy="369332"/>
          </a:xfrm>
          <a:prstGeom prst="rect">
            <a:avLst/>
          </a:prstGeom>
          <a:noFill/>
        </p:spPr>
        <p:txBody>
          <a:bodyPr wrap="square" rIns="45720" rtlCol="0">
            <a:spAutoFit/>
          </a:bodyPr>
          <a:lstStyle/>
          <a:p>
            <a:pPr algn="r"/>
            <a:r>
              <a:rPr lang="en-US" sz="900" dirty="0">
                <a:solidFill>
                  <a:schemeClr val="tx1"/>
                </a:solidFill>
                <a:latin typeface="+mj-lt"/>
              </a:rPr>
              <a:t>Competitive Landscape</a:t>
            </a:r>
          </a:p>
        </p:txBody>
      </p:sp>
      <p:sp>
        <p:nvSpPr>
          <p:cNvPr id="34" name="TextBox 33">
            <a:extLst>
              <a:ext uri="{FF2B5EF4-FFF2-40B4-BE49-F238E27FC236}">
                <a16:creationId xmlns:a16="http://schemas.microsoft.com/office/drawing/2014/main" id="{3FA08CFA-5FFF-3242-817F-B9A8ED1200EC}"/>
              </a:ext>
            </a:extLst>
          </p:cNvPr>
          <p:cNvSpPr txBox="1"/>
          <p:nvPr userDrawn="1"/>
        </p:nvSpPr>
        <p:spPr>
          <a:xfrm>
            <a:off x="340864" y="2907952"/>
            <a:ext cx="913999" cy="369332"/>
          </a:xfrm>
          <a:prstGeom prst="rect">
            <a:avLst/>
          </a:prstGeom>
          <a:noFill/>
        </p:spPr>
        <p:txBody>
          <a:bodyPr wrap="square" rIns="45720" rtlCol="0" anchor="ctr">
            <a:spAutoFit/>
          </a:bodyPr>
          <a:lstStyle/>
          <a:p>
            <a:pPr algn="r"/>
            <a:r>
              <a:rPr lang="en-US" sz="900" dirty="0">
                <a:solidFill>
                  <a:schemeClr val="tx1"/>
                </a:solidFill>
                <a:latin typeface="+mj-lt"/>
              </a:rPr>
              <a:t>Sales Cycle Highlights</a:t>
            </a:r>
          </a:p>
        </p:txBody>
      </p:sp>
      <p:sp>
        <p:nvSpPr>
          <p:cNvPr id="35" name="TextBox 34">
            <a:extLst>
              <a:ext uri="{FF2B5EF4-FFF2-40B4-BE49-F238E27FC236}">
                <a16:creationId xmlns:a16="http://schemas.microsoft.com/office/drawing/2014/main" id="{1AE75F40-4A44-A04F-9A03-6EE1DAE7F4DF}"/>
              </a:ext>
            </a:extLst>
          </p:cNvPr>
          <p:cNvSpPr txBox="1"/>
          <p:nvPr userDrawn="1"/>
        </p:nvSpPr>
        <p:spPr>
          <a:xfrm>
            <a:off x="5338099" y="1932156"/>
            <a:ext cx="904623" cy="369332"/>
          </a:xfrm>
          <a:prstGeom prst="rect">
            <a:avLst/>
          </a:prstGeom>
          <a:noFill/>
        </p:spPr>
        <p:txBody>
          <a:bodyPr wrap="square" rIns="45720" rtlCol="0" anchor="ctr">
            <a:spAutoFit/>
          </a:bodyPr>
          <a:lstStyle/>
          <a:p>
            <a:pPr algn="r"/>
            <a:r>
              <a:rPr lang="en-US" sz="900" dirty="0">
                <a:solidFill>
                  <a:schemeClr val="tx1"/>
                </a:solidFill>
                <a:latin typeface="+mj-lt"/>
              </a:rPr>
              <a:t>Size</a:t>
            </a:r>
            <a:r>
              <a:rPr lang="en-US" sz="900" baseline="0" dirty="0">
                <a:solidFill>
                  <a:schemeClr val="tx1"/>
                </a:solidFill>
                <a:latin typeface="+mj-lt"/>
              </a:rPr>
              <a:t> of Engagement</a:t>
            </a:r>
            <a:endParaRPr lang="en-US" sz="900" dirty="0">
              <a:solidFill>
                <a:schemeClr val="tx1"/>
              </a:solidFill>
              <a:latin typeface="+mj-lt"/>
            </a:endParaRPr>
          </a:p>
        </p:txBody>
      </p:sp>
      <p:sp>
        <p:nvSpPr>
          <p:cNvPr id="36" name="TextBox 35">
            <a:extLst>
              <a:ext uri="{FF2B5EF4-FFF2-40B4-BE49-F238E27FC236}">
                <a16:creationId xmlns:a16="http://schemas.microsoft.com/office/drawing/2014/main" id="{49B575B5-787E-E44B-B571-39D167E26923}"/>
              </a:ext>
            </a:extLst>
          </p:cNvPr>
          <p:cNvSpPr txBox="1"/>
          <p:nvPr userDrawn="1"/>
        </p:nvSpPr>
        <p:spPr>
          <a:xfrm>
            <a:off x="5405161" y="2271893"/>
            <a:ext cx="837561" cy="369332"/>
          </a:xfrm>
          <a:prstGeom prst="rect">
            <a:avLst/>
          </a:prstGeom>
          <a:noFill/>
        </p:spPr>
        <p:txBody>
          <a:bodyPr wrap="square" rIns="45720" rtlCol="0">
            <a:spAutoFit/>
          </a:bodyPr>
          <a:lstStyle/>
          <a:p>
            <a:pPr algn="r"/>
            <a:r>
              <a:rPr lang="en-US" sz="900" dirty="0">
                <a:solidFill>
                  <a:schemeClr val="tx1"/>
                </a:solidFill>
                <a:latin typeface="+mj-lt"/>
              </a:rPr>
              <a:t>Revenue</a:t>
            </a:r>
            <a:br>
              <a:rPr lang="en-US" sz="900" baseline="0" dirty="0">
                <a:solidFill>
                  <a:schemeClr val="tx1"/>
                </a:solidFill>
                <a:latin typeface="+mj-lt"/>
              </a:rPr>
            </a:br>
            <a:r>
              <a:rPr lang="en-US" sz="900" baseline="0" dirty="0">
                <a:solidFill>
                  <a:schemeClr val="tx1"/>
                </a:solidFill>
                <a:latin typeface="+mj-lt"/>
              </a:rPr>
              <a:t>Estimate</a:t>
            </a:r>
            <a:endParaRPr lang="en-US" sz="900" dirty="0">
              <a:solidFill>
                <a:schemeClr val="tx1"/>
              </a:solidFill>
              <a:latin typeface="+mj-lt"/>
            </a:endParaRPr>
          </a:p>
        </p:txBody>
      </p:sp>
    </p:spTree>
    <p:extLst>
      <p:ext uri="{BB962C8B-B14F-4D97-AF65-F5344CB8AC3E}">
        <p14:creationId xmlns:p14="http://schemas.microsoft.com/office/powerpoint/2010/main" val="2806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Agenda Alternate">
    <p:spTree>
      <p:nvGrpSpPr>
        <p:cNvPr id="1" name=""/>
        <p:cNvGrpSpPr/>
        <p:nvPr/>
      </p:nvGrpSpPr>
      <p:grpSpPr>
        <a:xfrm>
          <a:off x="0" y="0"/>
          <a:ext cx="0" cy="0"/>
          <a:chOff x="0" y="0"/>
          <a:chExt cx="0" cy="0"/>
        </a:xfrm>
      </p:grpSpPr>
      <p:sp>
        <p:nvSpPr>
          <p:cNvPr id="3" name="Rectangle 2"/>
          <p:cNvSpPr/>
          <p:nvPr userDrawn="1"/>
        </p:nvSpPr>
        <p:spPr>
          <a:xfrm>
            <a:off x="3664136" y="6307675"/>
            <a:ext cx="2558301" cy="55033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5" name="Rectangle 4"/>
          <p:cNvSpPr/>
          <p:nvPr userDrawn="1"/>
        </p:nvSpPr>
        <p:spPr>
          <a:xfrm>
            <a:off x="5917259" y="6307675"/>
            <a:ext cx="6274740"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3" y="3"/>
            <a:ext cx="4056060"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Text Placeholder 12"/>
          <p:cNvSpPr>
            <a:spLocks noGrp="1"/>
          </p:cNvSpPr>
          <p:nvPr>
            <p:ph type="body" sz="quarter" idx="13" hasCustomPrompt="1"/>
          </p:nvPr>
        </p:nvSpPr>
        <p:spPr>
          <a:xfrm>
            <a:off x="454025" y="449271"/>
            <a:ext cx="3602038" cy="1984905"/>
          </a:xfrm>
          <a:noFill/>
          <a:effectLst/>
        </p:spPr>
        <p:txBody>
          <a:bodyPr lIns="457200" tIns="0" rIns="27432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3602038" cy="3619666"/>
          </a:xfrm>
          <a:noFill/>
          <a:effectLst/>
        </p:spPr>
        <p:txBody>
          <a:bodyPr lIns="457200" tIns="0" rIns="274320" bIns="0" anchor="t" anchorCtr="0">
            <a:noAutofit/>
          </a:bodyPr>
          <a:lstStyle>
            <a:lvl1pPr marL="0" indent="0">
              <a:buNone/>
              <a:defRPr sz="1500" baseline="0">
                <a:solidFill>
                  <a:schemeClr val="bg1"/>
                </a:solidFill>
                <a:latin typeface="Georgia" charset="0"/>
                <a:ea typeface="Georgia" charset="0"/>
                <a:cs typeface="Georgia" charset="0"/>
              </a:defRPr>
            </a:lvl1pPr>
          </a:lstStyle>
          <a:p>
            <a:pPr lvl="0"/>
            <a:r>
              <a:rPr lang="en-US" dirty="0"/>
              <a:t>Sub-title or short, supportive copy leading into main content of slide</a:t>
            </a:r>
          </a:p>
        </p:txBody>
      </p:sp>
      <p:sp>
        <p:nvSpPr>
          <p:cNvPr id="12" name="Text Placeholder 12"/>
          <p:cNvSpPr>
            <a:spLocks noGrp="1"/>
          </p:cNvSpPr>
          <p:nvPr>
            <p:ph type="body" sz="quarter" idx="15" hasCustomPrompt="1"/>
          </p:nvPr>
        </p:nvSpPr>
        <p:spPr>
          <a:xfrm>
            <a:off x="4283076" y="449271"/>
            <a:ext cx="3614738" cy="1984905"/>
          </a:xfrm>
          <a:noFill/>
          <a:effectLst/>
        </p:spPr>
        <p:txBody>
          <a:bodyPr lIns="457200" tIns="0" rIns="274320" bIns="0" anchor="b" anchorCtr="0">
            <a:noAutofit/>
          </a:bodyPr>
          <a:lstStyle>
            <a:lvl1pPr marL="0" indent="0">
              <a:buNone/>
              <a:defRPr sz="2400" baseline="0">
                <a:solidFill>
                  <a:schemeClr val="accent1"/>
                </a:solidFill>
                <a:latin typeface="Century Gothic"/>
              </a:defRPr>
            </a:lvl1pPr>
          </a:lstStyle>
          <a:p>
            <a:pPr lvl="0"/>
            <a:r>
              <a:rPr lang="en-US" dirty="0"/>
              <a:t>Objective</a:t>
            </a:r>
          </a:p>
        </p:txBody>
      </p:sp>
      <p:sp>
        <p:nvSpPr>
          <p:cNvPr id="13" name="Text Placeholder 12"/>
          <p:cNvSpPr>
            <a:spLocks noGrp="1"/>
          </p:cNvSpPr>
          <p:nvPr>
            <p:ph type="body" sz="quarter" idx="16" hasCustomPrompt="1"/>
          </p:nvPr>
        </p:nvSpPr>
        <p:spPr>
          <a:xfrm>
            <a:off x="4283076" y="2558874"/>
            <a:ext cx="3614738" cy="3619666"/>
          </a:xfrm>
          <a:noFill/>
          <a:effectLst/>
        </p:spPr>
        <p:txBody>
          <a:bodyPr lIns="457200" tIns="0" rIns="274320" bIns="0" anchor="t" anchorCtr="0">
            <a:noAutofit/>
          </a:bodyPr>
          <a:lstStyle>
            <a:lvl1pPr marL="0" indent="0">
              <a:buNone/>
              <a:defRPr sz="1500" baseline="0">
                <a:solidFill>
                  <a:srgbClr val="595959"/>
                </a:solidFill>
                <a:latin typeface="Georgia" charset="0"/>
                <a:ea typeface="Georgia" charset="0"/>
                <a:cs typeface="Georgia" charset="0"/>
              </a:defRPr>
            </a:lvl1pPr>
          </a:lstStyle>
          <a:p>
            <a:pPr lvl="0"/>
            <a:r>
              <a:rPr lang="en-US" dirty="0"/>
              <a:t>One sentence high-level overview or executive summary of the deck.</a:t>
            </a:r>
          </a:p>
        </p:txBody>
      </p:sp>
      <p:sp>
        <p:nvSpPr>
          <p:cNvPr id="14" name="Text Placeholder 12"/>
          <p:cNvSpPr>
            <a:spLocks noGrp="1"/>
          </p:cNvSpPr>
          <p:nvPr>
            <p:ph type="body" sz="quarter" idx="17" hasCustomPrompt="1"/>
          </p:nvPr>
        </p:nvSpPr>
        <p:spPr>
          <a:xfrm>
            <a:off x="8124828" y="449271"/>
            <a:ext cx="3602036" cy="1984905"/>
          </a:xfrm>
          <a:noFill/>
          <a:effectLst/>
        </p:spPr>
        <p:txBody>
          <a:bodyPr lIns="457200" tIns="0" rIns="274320" bIns="0" anchor="b" anchorCtr="0">
            <a:noAutofit/>
          </a:bodyPr>
          <a:lstStyle>
            <a:lvl1pPr marL="0" indent="0">
              <a:buNone/>
              <a:defRPr sz="2400" baseline="0">
                <a:solidFill>
                  <a:schemeClr val="accent1"/>
                </a:solidFill>
                <a:latin typeface="Century Gothic"/>
              </a:defRPr>
            </a:lvl1pPr>
          </a:lstStyle>
          <a:p>
            <a:pPr lvl="0"/>
            <a:r>
              <a:rPr lang="en-US" dirty="0"/>
              <a:t>Agenda</a:t>
            </a:r>
          </a:p>
        </p:txBody>
      </p:sp>
      <p:sp>
        <p:nvSpPr>
          <p:cNvPr id="4" name="Text Placeholder 3"/>
          <p:cNvSpPr>
            <a:spLocks noGrp="1"/>
          </p:cNvSpPr>
          <p:nvPr>
            <p:ph type="body" sz="quarter" idx="18" hasCustomPrompt="1"/>
          </p:nvPr>
        </p:nvSpPr>
        <p:spPr>
          <a:xfrm>
            <a:off x="8124249" y="2559051"/>
            <a:ext cx="3618947" cy="3619489"/>
          </a:xfrm>
        </p:spPr>
        <p:txBody>
          <a:bodyPr/>
          <a:lstStyle>
            <a:lvl1pPr>
              <a:defRPr baseline="0"/>
            </a:lvl1pPr>
            <a:lvl4pPr>
              <a:defRPr sz="1100"/>
            </a:lvl4pPr>
            <a:lvl5pPr>
              <a:defRPr sz="1100"/>
            </a:lvl5pPr>
          </a:lstStyle>
          <a:p>
            <a:pPr lvl="0"/>
            <a:r>
              <a:rPr lang="en-US" dirty="0"/>
              <a:t>Enter agenda items here</a:t>
            </a:r>
          </a:p>
          <a:p>
            <a:pPr lvl="1"/>
            <a:r>
              <a:rPr lang="en-US" dirty="0"/>
              <a:t>Second level</a:t>
            </a:r>
          </a:p>
          <a:p>
            <a:pPr lvl="2"/>
            <a:r>
              <a:rPr lang="en-US" dirty="0"/>
              <a:t>Third level</a:t>
            </a:r>
          </a:p>
        </p:txBody>
      </p:sp>
      <p:sp>
        <p:nvSpPr>
          <p:cNvPr id="15" name="Freeform 5"/>
          <p:cNvSpPr>
            <a:spLocks noChangeAspect="1" noEditPoints="1"/>
          </p:cNvSpPr>
          <p:nvPr userDrawn="1"/>
        </p:nvSpPr>
        <p:spPr bwMode="auto">
          <a:xfrm>
            <a:off x="228869"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tx1"/>
                </a:solidFill>
                <a:latin typeface="Century Gothic"/>
              </a:defRPr>
            </a:lvl1pPr>
          </a:lstStyle>
          <a:p>
            <a:fld id="{EBEBFF66-A894-4ABB-8226-7CBA6AFE2352}" type="datetime1">
              <a:rPr lang="en-US" smtClean="0"/>
              <a:pPr/>
              <a:t>2/17/2022</a:t>
            </a:fld>
            <a:endParaRPr lang="en-US" dirty="0"/>
          </a:p>
        </p:txBody>
      </p:sp>
      <p:sp>
        <p:nvSpPr>
          <p:cNvPr id="1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tx1"/>
                </a:solidFill>
                <a:latin typeface=""/>
              </a:defRPr>
            </a:lvl1pPr>
          </a:lstStyle>
          <a:p>
            <a:fld id="{8994C0FE-B155-7245-AD0C-30F39E06E47B}"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page Case Stud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76B7D22-D992-454B-B4C5-74A6509F6138}"/>
              </a:ext>
            </a:extLst>
          </p:cNvPr>
          <p:cNvSpPr>
            <a:spLocks noGrp="1"/>
          </p:cNvSpPr>
          <p:nvPr>
            <p:ph type="dt" sz="half" idx="10"/>
          </p:nvPr>
        </p:nvSpPr>
        <p:spPr/>
        <p:txBody>
          <a:bodyPr/>
          <a:lstStyle/>
          <a:p>
            <a:fld id="{EBEBFF66-A894-4ABB-8226-7CBA6AFE2352}" type="datetime1">
              <a:rPr lang="en-US" smtClean="0"/>
              <a:t>2/17/2022</a:t>
            </a:fld>
            <a:endParaRPr lang="en-US" dirty="0"/>
          </a:p>
        </p:txBody>
      </p:sp>
      <p:sp>
        <p:nvSpPr>
          <p:cNvPr id="4" name="Slide Number Placeholder 3">
            <a:extLst>
              <a:ext uri="{FF2B5EF4-FFF2-40B4-BE49-F238E27FC236}">
                <a16:creationId xmlns:a16="http://schemas.microsoft.com/office/drawing/2014/main" id="{B1DF2EB7-8A27-9444-A6C1-C3AE48EE439B}"/>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Rectangle 4">
            <a:extLst>
              <a:ext uri="{FF2B5EF4-FFF2-40B4-BE49-F238E27FC236}">
                <a16:creationId xmlns:a16="http://schemas.microsoft.com/office/drawing/2014/main" id="{1F79437E-76FD-C741-82B3-938EF0A04CFF}"/>
              </a:ext>
            </a:extLst>
          </p:cNvPr>
          <p:cNvSpPr/>
          <p:nvPr userDrawn="1"/>
        </p:nvSpPr>
        <p:spPr>
          <a:xfrm>
            <a:off x="6207126" y="4680406"/>
            <a:ext cx="5580502" cy="164876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0E4BE42-5798-1D4E-8A96-B445C7EAE472}"/>
              </a:ext>
            </a:extLst>
          </p:cNvPr>
          <p:cNvSpPr txBox="1">
            <a:spLocks noChangeArrowheads="1"/>
          </p:cNvSpPr>
          <p:nvPr userDrawn="1"/>
        </p:nvSpPr>
        <p:spPr bwMode="auto">
          <a:xfrm>
            <a:off x="-3500" y="1"/>
            <a:ext cx="12195500" cy="795866"/>
          </a:xfrm>
          <a:prstGeom prst="rect">
            <a:avLst/>
          </a:prstGeom>
          <a:solidFill>
            <a:srgbClr val="F9F9F9"/>
          </a:solidFill>
          <a:ln>
            <a:solidFill>
              <a:schemeClr val="bg1"/>
            </a:solidFill>
          </a:ln>
          <a:effectLst>
            <a:outerShdw blurRad="63500" dir="5400000" algn="l" rotWithShape="0">
              <a:prstClr val="black">
                <a:alpha val="35000"/>
              </a:prstClr>
            </a:outerShdw>
          </a:effectLst>
        </p:spPr>
        <p:txBody>
          <a:bodyPr wrap="square" lIns="274320" tIns="228600" rIns="274320" bIns="365760">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marL="0" lvl="1" indent="0">
              <a:buClr>
                <a:schemeClr val="tx1"/>
              </a:buClr>
              <a:buSzPct val="125000"/>
              <a:defRPr/>
            </a:pPr>
            <a:endParaRPr lang="en-US" sz="1100" dirty="0">
              <a:solidFill>
                <a:schemeClr val="bg1">
                  <a:lumMod val="65000"/>
                </a:schemeClr>
              </a:solidFill>
              <a:latin typeface="Century Gothic"/>
              <a:ea typeface="Segoe UI" panose="020B0502040204020203" pitchFamily="34" charset="0"/>
              <a:cs typeface="Century Gothic"/>
            </a:endParaRPr>
          </a:p>
        </p:txBody>
      </p:sp>
      <p:sp>
        <p:nvSpPr>
          <p:cNvPr id="7" name="Text Placeholder 12">
            <a:extLst>
              <a:ext uri="{FF2B5EF4-FFF2-40B4-BE49-F238E27FC236}">
                <a16:creationId xmlns:a16="http://schemas.microsoft.com/office/drawing/2014/main" id="{9C05051F-5B88-7A4B-8A26-34C066F87C03}"/>
              </a:ext>
            </a:extLst>
          </p:cNvPr>
          <p:cNvSpPr>
            <a:spLocks noGrp="1"/>
          </p:cNvSpPr>
          <p:nvPr>
            <p:ph type="body" sz="quarter" idx="13" hasCustomPrompt="1"/>
          </p:nvPr>
        </p:nvSpPr>
        <p:spPr>
          <a:xfrm>
            <a:off x="0" y="0"/>
            <a:ext cx="9144000" cy="795866"/>
          </a:xfrm>
          <a:noFill/>
          <a:effectLst/>
        </p:spPr>
        <p:txBody>
          <a:bodyPr lIns="457200" tIns="457200" rIns="274320" bIns="457200" anchor="ctr" anchorCtr="0">
            <a:noAutofit/>
          </a:bodyPr>
          <a:lstStyle>
            <a:lvl1pPr marL="0" indent="0">
              <a:buNone/>
              <a:defRPr sz="2000" baseline="0">
                <a:solidFill>
                  <a:srgbClr val="538C3F"/>
                </a:solidFill>
                <a:latin typeface="Century Gothic"/>
              </a:defRPr>
            </a:lvl1pPr>
          </a:lstStyle>
          <a:p>
            <a:pPr lvl="0"/>
            <a:r>
              <a:rPr lang="en-US" dirty="0"/>
              <a:t>Case study title</a:t>
            </a:r>
          </a:p>
        </p:txBody>
      </p:sp>
      <p:sp>
        <p:nvSpPr>
          <p:cNvPr id="8" name="Picture Placeholder 3">
            <a:extLst>
              <a:ext uri="{FF2B5EF4-FFF2-40B4-BE49-F238E27FC236}">
                <a16:creationId xmlns:a16="http://schemas.microsoft.com/office/drawing/2014/main" id="{55495281-794C-464D-9AF1-3CC616922D37}"/>
              </a:ext>
            </a:extLst>
          </p:cNvPr>
          <p:cNvSpPr>
            <a:spLocks noGrp="1"/>
          </p:cNvSpPr>
          <p:nvPr>
            <p:ph type="pic" sz="quarter" idx="16" hasCustomPrompt="1"/>
          </p:nvPr>
        </p:nvSpPr>
        <p:spPr>
          <a:xfrm>
            <a:off x="10214034" y="135456"/>
            <a:ext cx="1512829" cy="524954"/>
          </a:xfrm>
        </p:spPr>
        <p:txBody>
          <a:bodyPr anchor="ctr"/>
          <a:lstStyle>
            <a:lvl1pPr marL="0" indent="0" algn="ctr">
              <a:buNone/>
              <a:defRPr sz="1200" baseline="0"/>
            </a:lvl1pPr>
          </a:lstStyle>
          <a:p>
            <a:r>
              <a:rPr lang="en-US" dirty="0"/>
              <a:t>Place client</a:t>
            </a:r>
            <a:br>
              <a:rPr lang="en-US" dirty="0"/>
            </a:br>
            <a:r>
              <a:rPr lang="en-US" dirty="0"/>
              <a:t>logo here</a:t>
            </a:r>
          </a:p>
        </p:txBody>
      </p:sp>
      <p:sp>
        <p:nvSpPr>
          <p:cNvPr id="9" name="Content Placeholder 11">
            <a:extLst>
              <a:ext uri="{FF2B5EF4-FFF2-40B4-BE49-F238E27FC236}">
                <a16:creationId xmlns:a16="http://schemas.microsoft.com/office/drawing/2014/main" id="{23150F24-CCEC-BE47-B44D-43BAE821EF6F}"/>
              </a:ext>
            </a:extLst>
          </p:cNvPr>
          <p:cNvSpPr>
            <a:spLocks noGrp="1"/>
          </p:cNvSpPr>
          <p:nvPr>
            <p:ph sz="quarter" idx="17" hasCustomPrompt="1"/>
          </p:nvPr>
        </p:nvSpPr>
        <p:spPr>
          <a:xfrm>
            <a:off x="-3500" y="803101"/>
            <a:ext cx="12195500" cy="614572"/>
          </a:xfrm>
          <a:solidFill>
            <a:schemeClr val="accent1"/>
          </a:solidFill>
        </p:spPr>
        <p:txBody>
          <a:bodyPr lIns="457200" tIns="137160" rIns="457200" bIns="137160">
            <a:normAutofit/>
          </a:bodyPr>
          <a:lstStyle>
            <a:lvl1pPr marL="0" indent="0">
              <a:buNone/>
              <a:defRPr sz="1100" baseline="0">
                <a:solidFill>
                  <a:schemeClr val="bg1"/>
                </a:solidFill>
                <a:latin typeface="Lucida Sans" panose="020B0602030504020204" pitchFamily="34" charset="77"/>
              </a:defRPr>
            </a:lvl1pPr>
          </a:lstStyle>
          <a:p>
            <a:pPr lvl="0"/>
            <a:r>
              <a:rPr lang="en-US" dirty="0"/>
              <a:t>Short description of the challenge or business opportunity</a:t>
            </a:r>
          </a:p>
        </p:txBody>
      </p:sp>
      <p:sp>
        <p:nvSpPr>
          <p:cNvPr id="10" name="Content Placeholder 13">
            <a:extLst>
              <a:ext uri="{FF2B5EF4-FFF2-40B4-BE49-F238E27FC236}">
                <a16:creationId xmlns:a16="http://schemas.microsoft.com/office/drawing/2014/main" id="{5F9C53A5-CE22-1848-B372-12EDEBF5E5D6}"/>
              </a:ext>
            </a:extLst>
          </p:cNvPr>
          <p:cNvSpPr>
            <a:spLocks noGrp="1"/>
          </p:cNvSpPr>
          <p:nvPr>
            <p:ph sz="quarter" idx="18" hasCustomPrompt="1"/>
          </p:nvPr>
        </p:nvSpPr>
        <p:spPr>
          <a:xfrm>
            <a:off x="0" y="1424908"/>
            <a:ext cx="5975349" cy="3403651"/>
          </a:xfrm>
        </p:spPr>
        <p:txBody>
          <a:bodyPr lIns="457200" tIns="182880" rIns="228600" bIns="182880">
            <a:normAutofit/>
          </a:bodyPr>
          <a:lstStyle>
            <a:lvl1pPr marL="0" indent="0">
              <a:buNone/>
              <a:defRPr sz="1200">
                <a:solidFill>
                  <a:schemeClr val="tx2">
                    <a:lumMod val="50000"/>
                  </a:schemeClr>
                </a:solidFill>
                <a:latin typeface="Lucida Sans" panose="020B0602030504020204" pitchFamily="34" charset="77"/>
              </a:defRPr>
            </a:lvl1pPr>
          </a:lstStyle>
          <a:p>
            <a:pPr lvl="0"/>
            <a:r>
              <a:rPr lang="en-US" dirty="0"/>
              <a:t>Summary of the overall solution</a:t>
            </a:r>
          </a:p>
        </p:txBody>
      </p:sp>
      <p:sp>
        <p:nvSpPr>
          <p:cNvPr id="11" name="Content Placeholder 13">
            <a:extLst>
              <a:ext uri="{FF2B5EF4-FFF2-40B4-BE49-F238E27FC236}">
                <a16:creationId xmlns:a16="http://schemas.microsoft.com/office/drawing/2014/main" id="{84406BD0-E871-8348-91C8-652AD1758152}"/>
              </a:ext>
            </a:extLst>
          </p:cNvPr>
          <p:cNvSpPr>
            <a:spLocks noGrp="1"/>
          </p:cNvSpPr>
          <p:nvPr>
            <p:ph sz="quarter" idx="19" hasCustomPrompt="1"/>
          </p:nvPr>
        </p:nvSpPr>
        <p:spPr>
          <a:xfrm>
            <a:off x="6207125" y="1458742"/>
            <a:ext cx="5519738" cy="3110919"/>
          </a:xfrm>
          <a:noFill/>
        </p:spPr>
        <p:txBody>
          <a:bodyPr lIns="182880" tIns="182880" rIns="228600" bIns="182880">
            <a:normAutofit/>
          </a:bodyPr>
          <a:lstStyle>
            <a:lvl1pPr marL="0" indent="0">
              <a:buNone/>
              <a:defRPr sz="1200">
                <a:solidFill>
                  <a:schemeClr val="tx2">
                    <a:lumMod val="50000"/>
                  </a:schemeClr>
                </a:solidFill>
                <a:latin typeface="Georgia" panose="02040502050405020303" pitchFamily="18" charset="0"/>
              </a:defRPr>
            </a:lvl1pPr>
          </a:lstStyle>
          <a:p>
            <a:pPr lvl="0"/>
            <a:r>
              <a:rPr lang="en-US" dirty="0"/>
              <a:t>Summary of the results/value to the client</a:t>
            </a:r>
          </a:p>
        </p:txBody>
      </p:sp>
      <p:sp>
        <p:nvSpPr>
          <p:cNvPr id="12" name="Content Placeholder 13">
            <a:extLst>
              <a:ext uri="{FF2B5EF4-FFF2-40B4-BE49-F238E27FC236}">
                <a16:creationId xmlns:a16="http://schemas.microsoft.com/office/drawing/2014/main" id="{7A10B1C8-EF0A-2046-B031-C9C33AA27878}"/>
              </a:ext>
            </a:extLst>
          </p:cNvPr>
          <p:cNvSpPr>
            <a:spLocks noGrp="1"/>
          </p:cNvSpPr>
          <p:nvPr>
            <p:ph sz="quarter" idx="21" hasCustomPrompt="1"/>
          </p:nvPr>
        </p:nvSpPr>
        <p:spPr>
          <a:xfrm>
            <a:off x="-1" y="5286925"/>
            <a:ext cx="5975351" cy="1042246"/>
          </a:xfrm>
          <a:ln>
            <a:solidFill>
              <a:schemeClr val="accent5"/>
            </a:solidFill>
          </a:ln>
        </p:spPr>
        <p:txBody>
          <a:bodyPr lIns="457200" tIns="182880" rIns="228600" bIns="182880">
            <a:normAutofit/>
          </a:bodyPr>
          <a:lstStyle>
            <a:lvl1pPr marL="0" indent="0">
              <a:buNone/>
              <a:defRPr sz="1200">
                <a:solidFill>
                  <a:schemeClr val="tx2">
                    <a:lumMod val="50000"/>
                  </a:schemeClr>
                </a:solidFill>
                <a:latin typeface="Lucida Sans" panose="020B0602030504020204" pitchFamily="34" charset="77"/>
              </a:defRPr>
            </a:lvl1pPr>
          </a:lstStyle>
          <a:p>
            <a:pPr lvl="0"/>
            <a:r>
              <a:rPr lang="en-US" dirty="0"/>
              <a:t>Key Differentiators</a:t>
            </a:r>
          </a:p>
        </p:txBody>
      </p:sp>
      <p:sp>
        <p:nvSpPr>
          <p:cNvPr id="13" name="Text Placeholder 2">
            <a:extLst>
              <a:ext uri="{FF2B5EF4-FFF2-40B4-BE49-F238E27FC236}">
                <a16:creationId xmlns:a16="http://schemas.microsoft.com/office/drawing/2014/main" id="{6BDAFF2A-79DE-8A4A-BDA3-E80FF589D45C}"/>
              </a:ext>
            </a:extLst>
          </p:cNvPr>
          <p:cNvSpPr>
            <a:spLocks noGrp="1"/>
          </p:cNvSpPr>
          <p:nvPr>
            <p:ph type="body" sz="quarter" idx="22" hasCustomPrompt="1"/>
          </p:nvPr>
        </p:nvSpPr>
        <p:spPr>
          <a:xfrm>
            <a:off x="6964175" y="4806548"/>
            <a:ext cx="2107776"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industry did this take place in?</a:t>
            </a:r>
          </a:p>
        </p:txBody>
      </p:sp>
      <p:sp>
        <p:nvSpPr>
          <p:cNvPr id="14" name="TextBox 13">
            <a:extLst>
              <a:ext uri="{FF2B5EF4-FFF2-40B4-BE49-F238E27FC236}">
                <a16:creationId xmlns:a16="http://schemas.microsoft.com/office/drawing/2014/main" id="{EDFB8CA1-5F47-5C45-91E8-AF9028B88571}"/>
              </a:ext>
            </a:extLst>
          </p:cNvPr>
          <p:cNvSpPr txBox="1"/>
          <p:nvPr userDrawn="1"/>
        </p:nvSpPr>
        <p:spPr>
          <a:xfrm>
            <a:off x="6359010" y="4845658"/>
            <a:ext cx="591920" cy="230832"/>
          </a:xfrm>
          <a:prstGeom prst="rect">
            <a:avLst/>
          </a:prstGeom>
          <a:noFill/>
        </p:spPr>
        <p:txBody>
          <a:bodyPr wrap="square" rIns="45720" rtlCol="0">
            <a:spAutoFit/>
          </a:bodyPr>
          <a:lstStyle/>
          <a:p>
            <a:pPr algn="r"/>
            <a:r>
              <a:rPr lang="en-US" sz="900" dirty="0">
                <a:solidFill>
                  <a:schemeClr val="accent1"/>
                </a:solidFill>
                <a:latin typeface="+mj-lt"/>
              </a:rPr>
              <a:t>Industry</a:t>
            </a:r>
          </a:p>
        </p:txBody>
      </p:sp>
      <p:sp>
        <p:nvSpPr>
          <p:cNvPr id="15" name="Text Placeholder 2">
            <a:extLst>
              <a:ext uri="{FF2B5EF4-FFF2-40B4-BE49-F238E27FC236}">
                <a16:creationId xmlns:a16="http://schemas.microsoft.com/office/drawing/2014/main" id="{C4BE7689-950E-B143-AEC1-257398B3CA9B}"/>
              </a:ext>
            </a:extLst>
          </p:cNvPr>
          <p:cNvSpPr>
            <a:spLocks noGrp="1"/>
          </p:cNvSpPr>
          <p:nvPr>
            <p:ph type="body" sz="quarter" idx="27" hasCustomPrompt="1"/>
          </p:nvPr>
        </p:nvSpPr>
        <p:spPr>
          <a:xfrm>
            <a:off x="6950931" y="5334399"/>
            <a:ext cx="2107777"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Line(s) of Service was(were) involved?</a:t>
            </a:r>
          </a:p>
        </p:txBody>
      </p:sp>
      <p:sp>
        <p:nvSpPr>
          <p:cNvPr id="16" name="TextBox 15">
            <a:extLst>
              <a:ext uri="{FF2B5EF4-FFF2-40B4-BE49-F238E27FC236}">
                <a16:creationId xmlns:a16="http://schemas.microsoft.com/office/drawing/2014/main" id="{D9E2572B-C267-3C4E-9974-95725DD6A14A}"/>
              </a:ext>
            </a:extLst>
          </p:cNvPr>
          <p:cNvSpPr txBox="1"/>
          <p:nvPr userDrawn="1"/>
        </p:nvSpPr>
        <p:spPr>
          <a:xfrm>
            <a:off x="6359010" y="5407834"/>
            <a:ext cx="578678" cy="230832"/>
          </a:xfrm>
          <a:prstGeom prst="rect">
            <a:avLst/>
          </a:prstGeom>
          <a:noFill/>
        </p:spPr>
        <p:txBody>
          <a:bodyPr wrap="square" rIns="45720" rtlCol="0">
            <a:spAutoFit/>
          </a:bodyPr>
          <a:lstStyle/>
          <a:p>
            <a:pPr algn="r"/>
            <a:r>
              <a:rPr lang="en-US" sz="900" dirty="0" err="1">
                <a:solidFill>
                  <a:schemeClr val="accent1"/>
                </a:solidFill>
                <a:latin typeface="+mj-lt"/>
              </a:rPr>
              <a:t>LoS</a:t>
            </a:r>
            <a:endParaRPr lang="en-US" sz="900" dirty="0">
              <a:solidFill>
                <a:schemeClr val="accent1"/>
              </a:solidFill>
              <a:latin typeface="+mj-lt"/>
            </a:endParaRPr>
          </a:p>
        </p:txBody>
      </p:sp>
      <p:sp>
        <p:nvSpPr>
          <p:cNvPr id="17" name="Text Placeholder 2">
            <a:extLst>
              <a:ext uri="{FF2B5EF4-FFF2-40B4-BE49-F238E27FC236}">
                <a16:creationId xmlns:a16="http://schemas.microsoft.com/office/drawing/2014/main" id="{AB1253CA-B0CA-D04E-86D8-7012D54A016E}"/>
              </a:ext>
            </a:extLst>
          </p:cNvPr>
          <p:cNvSpPr>
            <a:spLocks noGrp="1"/>
          </p:cNvSpPr>
          <p:nvPr>
            <p:ph type="body" sz="quarter" idx="28" hasCustomPrompt="1"/>
          </p:nvPr>
        </p:nvSpPr>
        <p:spPr>
          <a:xfrm>
            <a:off x="7381616" y="5832243"/>
            <a:ext cx="4319235"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Daugherty capabilities were demonstrated?</a:t>
            </a:r>
          </a:p>
        </p:txBody>
      </p:sp>
      <p:sp>
        <p:nvSpPr>
          <p:cNvPr id="18" name="TextBox 17">
            <a:extLst>
              <a:ext uri="{FF2B5EF4-FFF2-40B4-BE49-F238E27FC236}">
                <a16:creationId xmlns:a16="http://schemas.microsoft.com/office/drawing/2014/main" id="{706BD801-F2E0-084C-B834-F5FD1F191230}"/>
              </a:ext>
            </a:extLst>
          </p:cNvPr>
          <p:cNvSpPr txBox="1"/>
          <p:nvPr userDrawn="1"/>
        </p:nvSpPr>
        <p:spPr>
          <a:xfrm>
            <a:off x="6359010" y="5832243"/>
            <a:ext cx="1009364" cy="369332"/>
          </a:xfrm>
          <a:prstGeom prst="rect">
            <a:avLst/>
          </a:prstGeom>
          <a:noFill/>
        </p:spPr>
        <p:txBody>
          <a:bodyPr wrap="square" rIns="45720" rtlCol="0">
            <a:spAutoFit/>
          </a:bodyPr>
          <a:lstStyle/>
          <a:p>
            <a:pPr algn="r"/>
            <a:r>
              <a:rPr lang="en-US" sz="900" dirty="0">
                <a:solidFill>
                  <a:schemeClr val="accent1"/>
                </a:solidFill>
                <a:latin typeface="+mj-lt"/>
              </a:rPr>
              <a:t>Capabilities</a:t>
            </a:r>
            <a:br>
              <a:rPr lang="en-US" sz="900" dirty="0">
                <a:solidFill>
                  <a:schemeClr val="accent1"/>
                </a:solidFill>
                <a:latin typeface="+mj-lt"/>
              </a:rPr>
            </a:br>
            <a:r>
              <a:rPr lang="en-US" sz="900" dirty="0">
                <a:solidFill>
                  <a:schemeClr val="accent1"/>
                </a:solidFill>
                <a:latin typeface="+mj-lt"/>
              </a:rPr>
              <a:t>Demonstrated</a:t>
            </a:r>
          </a:p>
        </p:txBody>
      </p:sp>
      <p:sp>
        <p:nvSpPr>
          <p:cNvPr id="19" name="Text Placeholder 2">
            <a:extLst>
              <a:ext uri="{FF2B5EF4-FFF2-40B4-BE49-F238E27FC236}">
                <a16:creationId xmlns:a16="http://schemas.microsoft.com/office/drawing/2014/main" id="{C522EF3A-2C0E-AA47-861E-9FC8C9C3A853}"/>
              </a:ext>
            </a:extLst>
          </p:cNvPr>
          <p:cNvSpPr>
            <a:spLocks noGrp="1"/>
          </p:cNvSpPr>
          <p:nvPr>
            <p:ph type="body" sz="quarter" idx="29" hasCustomPrompt="1"/>
          </p:nvPr>
        </p:nvSpPr>
        <p:spPr>
          <a:xfrm>
            <a:off x="9958827" y="4806548"/>
            <a:ext cx="1742024"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Which branch led the initiative?</a:t>
            </a:r>
          </a:p>
        </p:txBody>
      </p:sp>
      <p:sp>
        <p:nvSpPr>
          <p:cNvPr id="20" name="TextBox 19">
            <a:extLst>
              <a:ext uri="{FF2B5EF4-FFF2-40B4-BE49-F238E27FC236}">
                <a16:creationId xmlns:a16="http://schemas.microsoft.com/office/drawing/2014/main" id="{C2CC6C83-AF78-A74E-9F6E-2ECBE5ADE426}"/>
              </a:ext>
            </a:extLst>
          </p:cNvPr>
          <p:cNvSpPr txBox="1"/>
          <p:nvPr userDrawn="1"/>
        </p:nvSpPr>
        <p:spPr>
          <a:xfrm>
            <a:off x="9158728" y="4845659"/>
            <a:ext cx="800099" cy="230832"/>
          </a:xfrm>
          <a:prstGeom prst="rect">
            <a:avLst/>
          </a:prstGeom>
          <a:noFill/>
        </p:spPr>
        <p:txBody>
          <a:bodyPr wrap="square" rIns="45720" rtlCol="0">
            <a:spAutoFit/>
          </a:bodyPr>
          <a:lstStyle/>
          <a:p>
            <a:pPr algn="r"/>
            <a:r>
              <a:rPr lang="en-US" sz="900" dirty="0">
                <a:solidFill>
                  <a:schemeClr val="accent1"/>
                </a:solidFill>
                <a:latin typeface="+mj-lt"/>
              </a:rPr>
              <a:t>Branch</a:t>
            </a:r>
          </a:p>
        </p:txBody>
      </p:sp>
      <p:sp>
        <p:nvSpPr>
          <p:cNvPr id="21" name="Text Placeholder 2">
            <a:extLst>
              <a:ext uri="{FF2B5EF4-FFF2-40B4-BE49-F238E27FC236}">
                <a16:creationId xmlns:a16="http://schemas.microsoft.com/office/drawing/2014/main" id="{E50E4C8F-2CD1-EF4C-BBFD-64FB19F82AE7}"/>
              </a:ext>
            </a:extLst>
          </p:cNvPr>
          <p:cNvSpPr>
            <a:spLocks noGrp="1"/>
          </p:cNvSpPr>
          <p:nvPr>
            <p:ph type="body" sz="quarter" idx="30" hasCustomPrompt="1"/>
          </p:nvPr>
        </p:nvSpPr>
        <p:spPr>
          <a:xfrm>
            <a:off x="9968765" y="5334399"/>
            <a:ext cx="1732086"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employee that helped with sales call</a:t>
            </a:r>
          </a:p>
        </p:txBody>
      </p:sp>
      <p:sp>
        <p:nvSpPr>
          <p:cNvPr id="22" name="TextBox 21">
            <a:extLst>
              <a:ext uri="{FF2B5EF4-FFF2-40B4-BE49-F238E27FC236}">
                <a16:creationId xmlns:a16="http://schemas.microsoft.com/office/drawing/2014/main" id="{8F29CB46-0F36-DB45-B340-882319B3E714}"/>
              </a:ext>
            </a:extLst>
          </p:cNvPr>
          <p:cNvSpPr txBox="1"/>
          <p:nvPr userDrawn="1"/>
        </p:nvSpPr>
        <p:spPr>
          <a:xfrm>
            <a:off x="9168667" y="5286925"/>
            <a:ext cx="786856" cy="369332"/>
          </a:xfrm>
          <a:prstGeom prst="rect">
            <a:avLst/>
          </a:prstGeom>
          <a:noFill/>
        </p:spPr>
        <p:txBody>
          <a:bodyPr wrap="square" rIns="45720" rtlCol="0">
            <a:spAutoFit/>
          </a:bodyPr>
          <a:lstStyle/>
          <a:p>
            <a:pPr algn="r"/>
            <a:r>
              <a:rPr lang="en-US" sz="900" dirty="0">
                <a:solidFill>
                  <a:schemeClr val="accent1"/>
                </a:solidFill>
                <a:latin typeface="+mj-lt"/>
              </a:rPr>
              <a:t>Daugherty</a:t>
            </a:r>
            <a:br>
              <a:rPr lang="en-US" sz="900" dirty="0">
                <a:solidFill>
                  <a:schemeClr val="accent1"/>
                </a:solidFill>
                <a:latin typeface="+mj-lt"/>
              </a:rPr>
            </a:br>
            <a:r>
              <a:rPr lang="en-US" sz="900" dirty="0">
                <a:solidFill>
                  <a:schemeClr val="accent1"/>
                </a:solidFill>
                <a:latin typeface="+mj-lt"/>
              </a:rPr>
              <a:t>Contact</a:t>
            </a:r>
          </a:p>
        </p:txBody>
      </p:sp>
      <p:sp>
        <p:nvSpPr>
          <p:cNvPr id="23" name="TextBox 22">
            <a:extLst>
              <a:ext uri="{FF2B5EF4-FFF2-40B4-BE49-F238E27FC236}">
                <a16:creationId xmlns:a16="http://schemas.microsoft.com/office/drawing/2014/main" id="{6D23D89B-8CEE-664C-8531-86861FE881FF}"/>
              </a:ext>
            </a:extLst>
          </p:cNvPr>
          <p:cNvSpPr txBox="1"/>
          <p:nvPr userDrawn="1"/>
        </p:nvSpPr>
        <p:spPr>
          <a:xfrm>
            <a:off x="17649" y="4948371"/>
            <a:ext cx="5957700" cy="338554"/>
          </a:xfrm>
          <a:prstGeom prst="rect">
            <a:avLst/>
          </a:prstGeom>
          <a:noFill/>
        </p:spPr>
        <p:txBody>
          <a:bodyPr wrap="square" lIns="457200" rtlCol="0">
            <a:spAutoFit/>
          </a:bodyPr>
          <a:lstStyle/>
          <a:p>
            <a:r>
              <a:rPr lang="en-US" sz="1600" dirty="0">
                <a:solidFill>
                  <a:schemeClr val="accent5"/>
                </a:solidFill>
              </a:rPr>
              <a:t>Key Differentiators</a:t>
            </a:r>
          </a:p>
        </p:txBody>
      </p:sp>
    </p:spTree>
    <p:extLst>
      <p:ext uri="{BB962C8B-B14F-4D97-AF65-F5344CB8AC3E}">
        <p14:creationId xmlns:p14="http://schemas.microsoft.com/office/powerpoint/2010/main" val="267410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ive/Agenda 3">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4025" y="1484105"/>
            <a:ext cx="5521325" cy="4701260"/>
          </a:xfrm>
          <a:solidFill>
            <a:schemeClr val="bg1"/>
          </a:solidFill>
          <a:effectLst/>
        </p:spPr>
        <p:txBody>
          <a:bodyPr/>
          <a:lstStyle>
            <a:lvl1pPr marL="342906" indent="-342906">
              <a:buFont typeface="Arial" panose="020B0604020202020204" pitchFamily="34" charset="0"/>
              <a:buChar char="•"/>
              <a:defRPr sz="1600" baseline="0"/>
            </a:lvl1pPr>
            <a:lvl2pPr>
              <a:defRPr sz="14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a:t>Enter one sentence objective of the meeting.</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207125" y="1484105"/>
            <a:ext cx="5519738" cy="4701260"/>
          </a:xfrm>
          <a:solidFill>
            <a:schemeClr val="bg1"/>
          </a:solidFill>
          <a:effectLst/>
        </p:spPr>
        <p:txBody>
          <a:bodyPr/>
          <a:lstStyle>
            <a:lvl1pPr>
              <a:defRPr sz="1600" baseline="0"/>
            </a:lvl1pPr>
            <a:lvl2pPr>
              <a:defRPr sz="14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a:t>Enter agenda items covered in the meeting</a:t>
            </a:r>
          </a:p>
          <a:p>
            <a:pPr lvl="1"/>
            <a:r>
              <a:rPr lang="en-US" dirty="0"/>
              <a:t>Second level</a:t>
            </a:r>
          </a:p>
          <a:p>
            <a:pPr lvl="2"/>
            <a:r>
              <a:rPr lang="en-US" dirty="0"/>
              <a:t>Third level</a:t>
            </a:r>
          </a:p>
        </p:txBody>
      </p:sp>
      <p:sp>
        <p:nvSpPr>
          <p:cNvPr id="7" name="Title 4"/>
          <p:cNvSpPr>
            <a:spLocks noGrp="1"/>
          </p:cNvSpPr>
          <p:nvPr>
            <p:ph type="title" hasCustomPrompt="1"/>
          </p:nvPr>
        </p:nvSpPr>
        <p:spPr>
          <a:xfrm>
            <a:off x="454025" y="1"/>
            <a:ext cx="11272838" cy="795866"/>
          </a:xfrm>
        </p:spPr>
        <p:txBody>
          <a:bodyPr lIns="457200" rIns="274320">
            <a:normAutofit/>
          </a:bodyPr>
          <a:lstStyle>
            <a:lvl1pPr algn="l">
              <a:defRPr sz="2000"/>
            </a:lvl1pPr>
          </a:lstStyle>
          <a:p>
            <a:r>
              <a:rPr lang="en-US" dirty="0"/>
              <a:t>Main title of slide</a:t>
            </a:r>
          </a:p>
        </p:txBody>
      </p:sp>
      <p:sp>
        <p:nvSpPr>
          <p:cNvPr id="2" name="TextBox 1"/>
          <p:cNvSpPr txBox="1"/>
          <p:nvPr userDrawn="1"/>
        </p:nvSpPr>
        <p:spPr>
          <a:xfrm>
            <a:off x="454025" y="1114774"/>
            <a:ext cx="5521325" cy="369332"/>
          </a:xfrm>
          <a:prstGeom prst="rect">
            <a:avLst/>
          </a:prstGeom>
          <a:noFill/>
        </p:spPr>
        <p:txBody>
          <a:bodyPr wrap="square" rtlCol="0">
            <a:spAutoFit/>
          </a:bodyPr>
          <a:lstStyle/>
          <a:p>
            <a:r>
              <a:rPr lang="en-US" sz="1800" dirty="0">
                <a:solidFill>
                  <a:schemeClr val="accent5"/>
                </a:solidFill>
                <a:latin typeface="+mj-lt"/>
              </a:rPr>
              <a:t>Objective</a:t>
            </a:r>
          </a:p>
        </p:txBody>
      </p:sp>
      <p:sp>
        <p:nvSpPr>
          <p:cNvPr id="9" name="TextBox 8"/>
          <p:cNvSpPr txBox="1"/>
          <p:nvPr userDrawn="1"/>
        </p:nvSpPr>
        <p:spPr>
          <a:xfrm>
            <a:off x="6207125" y="1114774"/>
            <a:ext cx="5519738" cy="369332"/>
          </a:xfrm>
          <a:prstGeom prst="rect">
            <a:avLst/>
          </a:prstGeom>
          <a:noFill/>
        </p:spPr>
        <p:txBody>
          <a:bodyPr wrap="square" rtlCol="0">
            <a:spAutoFit/>
          </a:bodyPr>
          <a:lstStyle/>
          <a:p>
            <a:r>
              <a:rPr lang="en-US" sz="1800" dirty="0">
                <a:solidFill>
                  <a:schemeClr val="accent5"/>
                </a:solidFill>
                <a:latin typeface="+mj-lt"/>
              </a:rPr>
              <a:t>Agenda</a:t>
            </a:r>
          </a:p>
        </p:txBody>
      </p:sp>
      <p:sp>
        <p:nvSpPr>
          <p:cNvPr id="10" name="Date Placeholder 3"/>
          <p:cNvSpPr>
            <a:spLocks noGrp="1"/>
          </p:cNvSpPr>
          <p:nvPr>
            <p:ph type="dt" sz="half" idx="10"/>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2/17/2022</a:t>
            </a:fld>
            <a:endParaRPr lang="en-US" dirty="0"/>
          </a:p>
        </p:txBody>
      </p:sp>
      <p:sp>
        <p:nvSpPr>
          <p:cNvPr id="12"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416458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C5F0D-543C-4B62-A812-06BFA6466088}" type="datetime1">
              <a:rPr lang="en-US" smtClean="0"/>
              <a:t>2/17/2022</a:t>
            </a:fld>
            <a:endParaRPr lang="en-US"/>
          </a:p>
        </p:txBody>
      </p:sp>
      <p:sp>
        <p:nvSpPr>
          <p:cNvPr id="5" name="Slide Number Placeholder 5"/>
          <p:cNvSpPr>
            <a:spLocks noGrp="1"/>
          </p:cNvSpPr>
          <p:nvPr>
            <p:ph type="sldNum" sz="quarter" idx="12"/>
          </p:nvPr>
        </p:nvSpPr>
        <p:spPr>
          <a:xfrm>
            <a:off x="11019565" y="6434029"/>
            <a:ext cx="55860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99343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4025" y="795867"/>
            <a:ext cx="11272837" cy="5528733"/>
          </a:xfrm>
        </p:spPr>
        <p:txBody>
          <a:bodyPr lIns="0" rIns="0"/>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8"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7" name="Date Placeholder 3"/>
          <p:cNvSpPr>
            <a:spLocks noGrp="1"/>
          </p:cNvSpPr>
          <p:nvPr>
            <p:ph type="dt" sz="half" idx="2"/>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2/17/2022</a:t>
            </a:fld>
            <a:endParaRPr lang="en-US" dirty="0"/>
          </a:p>
        </p:txBody>
      </p:sp>
      <p:sp>
        <p:nvSpPr>
          <p:cNvPr id="9"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415378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No Footer)">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F9B9E08-0453-DA40-8039-EA264360BDC5}"/>
              </a:ext>
            </a:extLst>
          </p:cNvPr>
          <p:cNvSpPr>
            <a:spLocks noGrp="1"/>
          </p:cNvSpPr>
          <p:nvPr>
            <p:ph type="dt" sz="half" idx="10"/>
          </p:nvPr>
        </p:nvSpPr>
        <p:spPr/>
        <p:txBody>
          <a:bodyPr/>
          <a:lstStyle/>
          <a:p>
            <a:fld id="{EBEBFF66-A894-4ABB-8226-7CBA6AFE2352}" type="datetime1">
              <a:rPr lang="en-US" smtClean="0"/>
              <a:t>2/17/2022</a:t>
            </a:fld>
            <a:endParaRPr lang="en-US" dirty="0"/>
          </a:p>
        </p:txBody>
      </p:sp>
      <p:sp>
        <p:nvSpPr>
          <p:cNvPr id="4" name="Slide Number Placeholder 3">
            <a:extLst>
              <a:ext uri="{FF2B5EF4-FFF2-40B4-BE49-F238E27FC236}">
                <a16:creationId xmlns:a16="http://schemas.microsoft.com/office/drawing/2014/main" id="{31F39CDD-4B84-924A-AAC2-BB3B7B40F2D3}"/>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Content Placeholder 2">
            <a:extLst>
              <a:ext uri="{FF2B5EF4-FFF2-40B4-BE49-F238E27FC236}">
                <a16:creationId xmlns:a16="http://schemas.microsoft.com/office/drawing/2014/main" id="{C1514DC2-BA5C-754B-A907-40F331CE61F5}"/>
              </a:ext>
            </a:extLst>
          </p:cNvPr>
          <p:cNvSpPr>
            <a:spLocks noGrp="1"/>
          </p:cNvSpPr>
          <p:nvPr>
            <p:ph idx="1" hasCustomPrompt="1"/>
          </p:nvPr>
        </p:nvSpPr>
        <p:spPr>
          <a:xfrm>
            <a:off x="454025" y="795868"/>
            <a:ext cx="11272837" cy="5247746"/>
          </a:xfrm>
        </p:spPr>
        <p:txBody>
          <a:bodyPr lIns="0" rIns="0"/>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6" name="Title 4">
            <a:extLst>
              <a:ext uri="{FF2B5EF4-FFF2-40B4-BE49-F238E27FC236}">
                <a16:creationId xmlns:a16="http://schemas.microsoft.com/office/drawing/2014/main" id="{2B53E8C1-CA2B-D64B-83B1-F93887350739}"/>
              </a:ext>
            </a:extLst>
          </p:cNvPr>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7" name="Rectangle 6">
            <a:extLst>
              <a:ext uri="{FF2B5EF4-FFF2-40B4-BE49-F238E27FC236}">
                <a16:creationId xmlns:a16="http://schemas.microsoft.com/office/drawing/2014/main" id="{69CF1B2E-175C-1544-8646-9B01EFA9161E}"/>
              </a:ext>
            </a:extLst>
          </p:cNvPr>
          <p:cNvSpPr/>
          <p:nvPr userDrawn="1"/>
        </p:nvSpPr>
        <p:spPr>
          <a:xfrm>
            <a:off x="0" y="6338889"/>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76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title of slide</a:t>
            </a:r>
          </a:p>
        </p:txBody>
      </p:sp>
      <p:sp>
        <p:nvSpPr>
          <p:cNvPr id="12" name="Text Placeholder 11"/>
          <p:cNvSpPr>
            <a:spLocks noGrp="1"/>
          </p:cNvSpPr>
          <p:nvPr>
            <p:ph type="body" sz="quarter" idx="12" hasCustomPrompt="1"/>
          </p:nvPr>
        </p:nvSpPr>
        <p:spPr>
          <a:xfrm>
            <a:off x="454024" y="557457"/>
            <a:ext cx="11268284" cy="296991"/>
          </a:xfrm>
        </p:spPr>
        <p:txBody>
          <a:bodyPr lIns="0" rIns="0">
            <a:normAutofit/>
          </a:bodyPr>
          <a:lstStyle>
            <a:lvl1pPr>
              <a:defRPr sz="1400" i="1"/>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Supporting sub-title</a:t>
            </a:r>
          </a:p>
        </p:txBody>
      </p:sp>
      <p:sp>
        <p:nvSpPr>
          <p:cNvPr id="7" name="Content Placeholder 2"/>
          <p:cNvSpPr>
            <a:spLocks noGrp="1"/>
          </p:cNvSpPr>
          <p:nvPr>
            <p:ph idx="1" hasCustomPrompt="1"/>
          </p:nvPr>
        </p:nvSpPr>
        <p:spPr>
          <a:xfrm>
            <a:off x="454025" y="1010538"/>
            <a:ext cx="11272838" cy="5174362"/>
          </a:xfrm>
        </p:spPr>
        <p:txBody>
          <a:bodyPr/>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8" name="Date Placeholder 3"/>
          <p:cNvSpPr>
            <a:spLocks noGrp="1"/>
          </p:cNvSpPr>
          <p:nvPr>
            <p:ph type="dt" sz="half" idx="2"/>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2/17/2022</a:t>
            </a:fld>
            <a:endParaRPr lang="en-US" dirty="0"/>
          </a:p>
        </p:txBody>
      </p:sp>
      <p:sp>
        <p:nvSpPr>
          <p:cNvPr id="9"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0806251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2/17/2022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3325812" y="6530868"/>
            <a:ext cx="5532087" cy="200055"/>
          </a:xfrm>
          <a:prstGeom prst="rect">
            <a:avLst/>
          </a:prstGeom>
          <a:noFill/>
        </p:spPr>
        <p:txBody>
          <a:bodyPr wrap="square" rtlCol="0">
            <a:spAutoFit/>
          </a:bodyPr>
          <a:lstStyle/>
          <a:p>
            <a:pPr algn="ctr"/>
            <a:r>
              <a:rPr lang="en-US" sz="700" dirty="0">
                <a:solidFill>
                  <a:schemeClr val="bg1"/>
                </a:solidFill>
                <a:latin typeface="Century Gothic"/>
                <a:cs typeface="Century Gothic"/>
              </a:rPr>
              <a:t>Confidential and Proprietary to Daugherty Business Solutions</a:t>
            </a:r>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4079380331"/>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53" r:id="rId3"/>
    <p:sldLayoutId id="2147483685" r:id="rId4"/>
    <p:sldLayoutId id="2147483686" r:id="rId5"/>
    <p:sldLayoutId id="2147483781" r:id="rId6"/>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userDrawn="1">
          <p15:clr>
            <a:srgbClr val="F26B43"/>
          </p15:clr>
        </p15:guide>
        <p15:guide id="2" pos="744" userDrawn="1">
          <p15:clr>
            <a:srgbClr val="F26B43"/>
          </p15:clr>
        </p15:guide>
        <p15:guide id="3" pos="890" userDrawn="1">
          <p15:clr>
            <a:srgbClr val="F26B43"/>
          </p15:clr>
        </p15:guide>
        <p15:guide id="4" pos="1347" userDrawn="1">
          <p15:clr>
            <a:srgbClr val="F26B43"/>
          </p15:clr>
        </p15:guide>
        <p15:guide id="5" pos="1491" userDrawn="1">
          <p15:clr>
            <a:srgbClr val="F26B43"/>
          </p15:clr>
        </p15:guide>
        <p15:guide id="6" pos="1955" userDrawn="1">
          <p15:clr>
            <a:srgbClr val="F26B43"/>
          </p15:clr>
        </p15:guide>
        <p15:guide id="7" pos="2095" userDrawn="1">
          <p15:clr>
            <a:srgbClr val="F26B43"/>
          </p15:clr>
        </p15:guide>
        <p15:guide id="8" pos="2555" userDrawn="1">
          <p15:clr>
            <a:srgbClr val="F26B43"/>
          </p15:clr>
        </p15:guide>
        <p15:guide id="9" pos="2698" userDrawn="1">
          <p15:clr>
            <a:srgbClr val="F26B43"/>
          </p15:clr>
        </p15:guide>
        <p15:guide id="10" pos="3159" userDrawn="1">
          <p15:clr>
            <a:srgbClr val="F26B43"/>
          </p15:clr>
        </p15:guide>
        <p15:guide id="11" pos="3306" userDrawn="1">
          <p15:clr>
            <a:srgbClr val="F26B43"/>
          </p15:clr>
        </p15:guide>
        <p15:guide id="12" pos="3764" userDrawn="1">
          <p15:clr>
            <a:srgbClr val="F26B43"/>
          </p15:clr>
        </p15:guide>
        <p15:guide id="13" pos="3910" userDrawn="1">
          <p15:clr>
            <a:srgbClr val="F26B43"/>
          </p15:clr>
        </p15:guide>
        <p15:guide id="14" pos="4364" userDrawn="1">
          <p15:clr>
            <a:srgbClr val="F26B43"/>
          </p15:clr>
        </p15:guide>
        <p15:guide id="15" pos="4510" userDrawn="1">
          <p15:clr>
            <a:srgbClr val="F26B43"/>
          </p15:clr>
        </p15:guide>
        <p15:guide id="16" pos="4975" userDrawn="1">
          <p15:clr>
            <a:srgbClr val="F26B43"/>
          </p15:clr>
        </p15:guide>
        <p15:guide id="17" pos="5114" userDrawn="1">
          <p15:clr>
            <a:srgbClr val="F26B43"/>
          </p15:clr>
        </p15:guide>
        <p15:guide id="18" pos="5575" userDrawn="1">
          <p15:clr>
            <a:srgbClr val="F26B43"/>
          </p15:clr>
        </p15:guide>
        <p15:guide id="19" pos="5718" userDrawn="1">
          <p15:clr>
            <a:srgbClr val="F26B43"/>
          </p15:clr>
        </p15:guide>
        <p15:guide id="20" pos="6179" userDrawn="1">
          <p15:clr>
            <a:srgbClr val="F26B43"/>
          </p15:clr>
        </p15:guide>
        <p15:guide id="21" pos="6326" userDrawn="1">
          <p15:clr>
            <a:srgbClr val="F26B43"/>
          </p15:clr>
        </p15:guide>
        <p15:guide id="22" pos="6783" userDrawn="1">
          <p15:clr>
            <a:srgbClr val="F26B43"/>
          </p15:clr>
        </p15:guide>
        <p15:guide id="23" pos="6926" userDrawn="1">
          <p15:clr>
            <a:srgbClr val="F26B43"/>
          </p15:clr>
        </p15:guide>
        <p15:guide id="24" pos="738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417637"/>
            <a:ext cx="11272838" cy="2519364"/>
          </a:xfrm>
          <a:prstGeom prst="rect">
            <a:avLst/>
          </a:prstGeom>
        </p:spPr>
        <p:txBody>
          <a:bodyPr vert="horz" lIns="0" tIns="45720" rIns="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2/17/2022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3325812" y="6530868"/>
            <a:ext cx="5532087" cy="200055"/>
          </a:xfrm>
          <a:prstGeom prst="rect">
            <a:avLst/>
          </a:prstGeom>
          <a:noFill/>
        </p:spPr>
        <p:txBody>
          <a:bodyPr wrap="square" rtlCol="0">
            <a:spAutoFit/>
          </a:bodyPr>
          <a:lstStyle/>
          <a:p>
            <a:pPr algn="ctr"/>
            <a:r>
              <a:rPr lang="en-US" sz="700" dirty="0">
                <a:solidFill>
                  <a:schemeClr val="bg1"/>
                </a:solidFill>
                <a:latin typeface="Century Gothic"/>
                <a:cs typeface="Century Gothic"/>
              </a:rPr>
              <a:t>Confidential and Proprietary to Daugherty Business Solutions</a:t>
            </a:r>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623845234"/>
      </p:ext>
    </p:extLst>
  </p:cSld>
  <p:clrMap bg1="lt1" tx1="dk1" bg2="lt2" tx2="dk2" accent1="accent1" accent2="accent2" accent3="accent3" accent4="accent4" accent5="accent5" accent6="accent6" hlink="hlink" folHlink="folHlink"/>
  <p:sldLayoutIdLst>
    <p:sldLayoutId id="2147483694" r:id="rId1"/>
    <p:sldLayoutId id="2147483780" r:id="rId2"/>
    <p:sldLayoutId id="2147483695" r:id="rId3"/>
    <p:sldLayoutId id="2147483696" r:id="rId4"/>
    <p:sldLayoutId id="2147483698" r:id="rId5"/>
    <p:sldLayoutId id="2147483697" r:id="rId6"/>
    <p:sldLayoutId id="2147483699" r:id="rId7"/>
    <p:sldLayoutId id="2147483700"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654" r:id="rId18"/>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64">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2/17/2022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3325812" y="6530868"/>
            <a:ext cx="5532087" cy="200055"/>
          </a:xfrm>
          <a:prstGeom prst="rect">
            <a:avLst/>
          </a:prstGeom>
          <a:noFill/>
        </p:spPr>
        <p:txBody>
          <a:bodyPr wrap="square" rtlCol="0">
            <a:spAutoFit/>
          </a:bodyPr>
          <a:lstStyle/>
          <a:p>
            <a:pPr algn="ctr"/>
            <a:r>
              <a:rPr lang="en-US" sz="700" dirty="0">
                <a:solidFill>
                  <a:schemeClr val="bg1"/>
                </a:solidFill>
                <a:latin typeface="Century Gothic"/>
                <a:cs typeface="Century Gothic"/>
              </a:rPr>
              <a:t>Confidential and Proprietary to Daugherty Business Solutions</a:t>
            </a:r>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6994319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22" r:id="rId13"/>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64">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2/17/2022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3325812" y="6530868"/>
            <a:ext cx="5532087" cy="200055"/>
          </a:xfrm>
          <a:prstGeom prst="rect">
            <a:avLst/>
          </a:prstGeom>
          <a:noFill/>
        </p:spPr>
        <p:txBody>
          <a:bodyPr wrap="square" rtlCol="0">
            <a:spAutoFit/>
          </a:bodyPr>
          <a:lstStyle/>
          <a:p>
            <a:pPr algn="ctr"/>
            <a:r>
              <a:rPr lang="en-US" sz="700" dirty="0">
                <a:solidFill>
                  <a:schemeClr val="bg1"/>
                </a:solidFill>
                <a:latin typeface="Century Gothic"/>
                <a:cs typeface="Century Gothic"/>
              </a:rPr>
              <a:t>Confidential and Proprietary to Daugherty Business Solutions</a:t>
            </a:r>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671319614"/>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44" userDrawn="1">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app/profile/ryan.ernst/viz/DU_POC_NetflixTopViews/Top10Views?publish=yes"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hyperlink" Target="https://public.tableau.com/app/profile/ryan.ernst/viz/DU_POC_Netflix_Graph/GraphTopTVMovies?publish=yes" TargetMode="External"/><Relationship Id="rId4" Type="http://schemas.openxmlformats.org/officeDocument/2006/relationships/hyperlink" Target="https://public.tableau.com/app/profile/ryan.ernst/viz/DU_POC_Netflix/Top10TVMovies?publish=y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naysan.ca/2020/05/09/pandas-to-postgresql-using-psycopg2-bulk-insert-performance-benchmark/" TargetMode="External"/><Relationship Id="rId2" Type="http://schemas.openxmlformats.org/officeDocument/2006/relationships/hyperlink" Target="https://www.dataquest.io/blog/loading-data-into-postgres/" TargetMode="External"/><Relationship Id="rId1" Type="http://schemas.openxmlformats.org/officeDocument/2006/relationships/slideLayout" Target="../slideLayouts/slideLayout6.xml"/><Relationship Id="rId4" Type="http://schemas.openxmlformats.org/officeDocument/2006/relationships/hyperlink" Target="https://community.tableau.com/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F51258-1986-8541-ACF8-FCEBC1C287A3}"/>
              </a:ext>
            </a:extLst>
          </p:cNvPr>
          <p:cNvSpPr>
            <a:spLocks noGrp="1"/>
          </p:cNvSpPr>
          <p:nvPr>
            <p:ph type="body" sz="quarter" idx="11"/>
          </p:nvPr>
        </p:nvSpPr>
        <p:spPr/>
        <p:txBody>
          <a:bodyPr>
            <a:normAutofit fontScale="70000" lnSpcReduction="20000"/>
          </a:bodyPr>
          <a:lstStyle/>
          <a:p>
            <a:r>
              <a:rPr lang="en-US" dirty="0"/>
              <a:t>Demo by Meredith Jaworski</a:t>
            </a:r>
          </a:p>
        </p:txBody>
      </p:sp>
      <p:sp>
        <p:nvSpPr>
          <p:cNvPr id="3" name="Text Placeholder 2">
            <a:extLst>
              <a:ext uri="{FF2B5EF4-FFF2-40B4-BE49-F238E27FC236}">
                <a16:creationId xmlns:a16="http://schemas.microsoft.com/office/drawing/2014/main" id="{46592F78-D60F-DE40-89CD-EB21B4FAD8B0}"/>
              </a:ext>
            </a:extLst>
          </p:cNvPr>
          <p:cNvSpPr>
            <a:spLocks noGrp="1"/>
          </p:cNvSpPr>
          <p:nvPr>
            <p:ph type="body" sz="quarter" idx="10"/>
          </p:nvPr>
        </p:nvSpPr>
        <p:spPr/>
        <p:txBody>
          <a:bodyPr/>
          <a:lstStyle/>
          <a:p>
            <a:r>
              <a:rPr lang="en-US" dirty="0"/>
              <a:t>DU POC – Top Netflix Films/TV </a:t>
            </a:r>
          </a:p>
        </p:txBody>
      </p:sp>
    </p:spTree>
    <p:extLst>
      <p:ext uri="{BB962C8B-B14F-4D97-AF65-F5344CB8AC3E}">
        <p14:creationId xmlns:p14="http://schemas.microsoft.com/office/powerpoint/2010/main" val="343625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A58997-CCE5-4EBD-833A-ACD5CE273BBA}"/>
              </a:ext>
            </a:extLst>
          </p:cNvPr>
          <p:cNvSpPr>
            <a:spLocks noGrp="1"/>
          </p:cNvSpPr>
          <p:nvPr>
            <p:ph type="sldNum" sz="quarter" idx="12"/>
          </p:nvPr>
        </p:nvSpPr>
        <p:spPr/>
        <p:txBody>
          <a:bodyPr/>
          <a:lstStyle/>
          <a:p>
            <a:fld id="{8994C0FE-B155-7245-AD0C-30F39E06E47B}" type="slidenum">
              <a:rPr lang="en-US" smtClean="0"/>
              <a:pPr/>
              <a:t>10</a:t>
            </a:fld>
            <a:endParaRPr lang="en-US" dirty="0"/>
          </a:p>
        </p:txBody>
      </p:sp>
      <p:pic>
        <p:nvPicPr>
          <p:cNvPr id="4" name="Picture 3">
            <a:extLst>
              <a:ext uri="{FF2B5EF4-FFF2-40B4-BE49-F238E27FC236}">
                <a16:creationId xmlns:a16="http://schemas.microsoft.com/office/drawing/2014/main" id="{078B3DD1-C58E-4FDB-9D8C-28E58C623496}"/>
              </a:ext>
            </a:extLst>
          </p:cNvPr>
          <p:cNvPicPr>
            <a:picLocks noChangeAspect="1"/>
          </p:cNvPicPr>
          <p:nvPr/>
        </p:nvPicPr>
        <p:blipFill>
          <a:blip r:embed="rId3"/>
          <a:stretch>
            <a:fillRect/>
          </a:stretch>
        </p:blipFill>
        <p:spPr>
          <a:xfrm>
            <a:off x="1914525" y="1547812"/>
            <a:ext cx="8362950" cy="3762375"/>
          </a:xfrm>
          <a:prstGeom prst="rect">
            <a:avLst/>
          </a:prstGeom>
        </p:spPr>
      </p:pic>
      <p:sp>
        <p:nvSpPr>
          <p:cNvPr id="5" name="TextBox 4">
            <a:extLst>
              <a:ext uri="{FF2B5EF4-FFF2-40B4-BE49-F238E27FC236}">
                <a16:creationId xmlns:a16="http://schemas.microsoft.com/office/drawing/2014/main" id="{E8F4683F-AA3E-4173-9EC3-2C729C324396}"/>
              </a:ext>
            </a:extLst>
          </p:cNvPr>
          <p:cNvSpPr txBox="1"/>
          <p:nvPr/>
        </p:nvSpPr>
        <p:spPr>
          <a:xfrm>
            <a:off x="1878226" y="403095"/>
            <a:ext cx="8637373" cy="461665"/>
          </a:xfrm>
          <a:prstGeom prst="rect">
            <a:avLst/>
          </a:prstGeom>
          <a:noFill/>
        </p:spPr>
        <p:txBody>
          <a:bodyPr wrap="square" rtlCol="0">
            <a:spAutoFit/>
          </a:bodyPr>
          <a:lstStyle/>
          <a:p>
            <a:pPr algn="ctr"/>
            <a:r>
              <a:rPr lang="en-US" sz="2400" b="1" dirty="0">
                <a:solidFill>
                  <a:schemeClr val="tx1">
                    <a:lumMod val="50000"/>
                  </a:schemeClr>
                </a:solidFill>
                <a:latin typeface="Lucida Sans" panose="020B0602030504020204" pitchFamily="34" charset="77"/>
              </a:rPr>
              <a:t>DDL for Country Weekly Table</a:t>
            </a:r>
          </a:p>
        </p:txBody>
      </p:sp>
    </p:spTree>
    <p:extLst>
      <p:ext uri="{BB962C8B-B14F-4D97-AF65-F5344CB8AC3E}">
        <p14:creationId xmlns:p14="http://schemas.microsoft.com/office/powerpoint/2010/main" val="336926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8F3C12-F84C-4946-856B-2BE3D5292AD7}"/>
              </a:ext>
            </a:extLst>
          </p:cNvPr>
          <p:cNvSpPr>
            <a:spLocks noGrp="1"/>
          </p:cNvSpPr>
          <p:nvPr>
            <p:ph type="sldNum" sz="quarter" idx="12"/>
          </p:nvPr>
        </p:nvSpPr>
        <p:spPr/>
        <p:txBody>
          <a:bodyPr/>
          <a:lstStyle/>
          <a:p>
            <a:fld id="{8994C0FE-B155-7245-AD0C-30F39E06E47B}" type="slidenum">
              <a:rPr lang="en-US" smtClean="0"/>
              <a:pPr/>
              <a:t>11</a:t>
            </a:fld>
            <a:endParaRPr lang="en-US" dirty="0"/>
          </a:p>
        </p:txBody>
      </p:sp>
      <p:pic>
        <p:nvPicPr>
          <p:cNvPr id="4" name="Picture 3">
            <a:extLst>
              <a:ext uri="{FF2B5EF4-FFF2-40B4-BE49-F238E27FC236}">
                <a16:creationId xmlns:a16="http://schemas.microsoft.com/office/drawing/2014/main" id="{BF02023C-B322-4BC9-A1B9-252DCA7DA8D7}"/>
              </a:ext>
            </a:extLst>
          </p:cNvPr>
          <p:cNvPicPr>
            <a:picLocks noChangeAspect="1"/>
          </p:cNvPicPr>
          <p:nvPr/>
        </p:nvPicPr>
        <p:blipFill>
          <a:blip r:embed="rId3"/>
          <a:stretch>
            <a:fillRect/>
          </a:stretch>
        </p:blipFill>
        <p:spPr>
          <a:xfrm>
            <a:off x="2823658" y="815547"/>
            <a:ext cx="6048493" cy="5506350"/>
          </a:xfrm>
          <a:prstGeom prst="rect">
            <a:avLst/>
          </a:prstGeom>
        </p:spPr>
      </p:pic>
      <p:sp>
        <p:nvSpPr>
          <p:cNvPr id="5" name="TextBox 4">
            <a:extLst>
              <a:ext uri="{FF2B5EF4-FFF2-40B4-BE49-F238E27FC236}">
                <a16:creationId xmlns:a16="http://schemas.microsoft.com/office/drawing/2014/main" id="{E6454D5D-4452-4AC5-A676-22E0329861F8}"/>
              </a:ext>
            </a:extLst>
          </p:cNvPr>
          <p:cNvSpPr txBox="1"/>
          <p:nvPr/>
        </p:nvSpPr>
        <p:spPr>
          <a:xfrm>
            <a:off x="1878226" y="172262"/>
            <a:ext cx="8637373" cy="461665"/>
          </a:xfrm>
          <a:prstGeom prst="rect">
            <a:avLst/>
          </a:prstGeom>
          <a:noFill/>
        </p:spPr>
        <p:txBody>
          <a:bodyPr wrap="square" rtlCol="0">
            <a:spAutoFit/>
          </a:bodyPr>
          <a:lstStyle/>
          <a:p>
            <a:pPr algn="ctr"/>
            <a:r>
              <a:rPr lang="en-US" sz="2400" b="1" dirty="0">
                <a:solidFill>
                  <a:schemeClr val="tx1">
                    <a:lumMod val="50000"/>
                  </a:schemeClr>
                </a:solidFill>
                <a:latin typeface="Lucida Sans" panose="020B0602030504020204" pitchFamily="34" charset="77"/>
              </a:rPr>
              <a:t>Loading Data for Country Weekly Table</a:t>
            </a:r>
          </a:p>
        </p:txBody>
      </p:sp>
    </p:spTree>
    <p:extLst>
      <p:ext uri="{BB962C8B-B14F-4D97-AF65-F5344CB8AC3E}">
        <p14:creationId xmlns:p14="http://schemas.microsoft.com/office/powerpoint/2010/main" val="3559663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26584C-3A2E-4C15-9635-598438147E45}"/>
              </a:ext>
            </a:extLst>
          </p:cNvPr>
          <p:cNvSpPr>
            <a:spLocks noGrp="1"/>
          </p:cNvSpPr>
          <p:nvPr>
            <p:ph type="sldNum" sz="quarter" idx="12"/>
          </p:nvPr>
        </p:nvSpPr>
        <p:spPr/>
        <p:txBody>
          <a:bodyPr/>
          <a:lstStyle/>
          <a:p>
            <a:fld id="{8994C0FE-B155-7245-AD0C-30F39E06E47B}" type="slidenum">
              <a:rPr lang="en-US" smtClean="0"/>
              <a:pPr/>
              <a:t>12</a:t>
            </a:fld>
            <a:endParaRPr lang="en-US" dirty="0"/>
          </a:p>
        </p:txBody>
      </p:sp>
      <p:sp>
        <p:nvSpPr>
          <p:cNvPr id="7" name="TextBox 6">
            <a:extLst>
              <a:ext uri="{FF2B5EF4-FFF2-40B4-BE49-F238E27FC236}">
                <a16:creationId xmlns:a16="http://schemas.microsoft.com/office/drawing/2014/main" id="{2ED78D6E-2CAD-4BFD-9EB9-A65CA217C277}"/>
              </a:ext>
            </a:extLst>
          </p:cNvPr>
          <p:cNvSpPr txBox="1"/>
          <p:nvPr/>
        </p:nvSpPr>
        <p:spPr>
          <a:xfrm>
            <a:off x="676533" y="1582350"/>
            <a:ext cx="6098058" cy="369332"/>
          </a:xfrm>
          <a:prstGeom prst="rect">
            <a:avLst/>
          </a:prstGeom>
          <a:noFill/>
        </p:spPr>
        <p:txBody>
          <a:bodyPr wrap="square">
            <a:spAutoFit/>
          </a:bodyPr>
          <a:lstStyle/>
          <a:p>
            <a:r>
              <a:rPr lang="fr-FR" dirty="0" err="1">
                <a:hlinkClick r:id="rId3"/>
              </a:rPr>
              <a:t>DU_POC_Netflix</a:t>
            </a:r>
            <a:r>
              <a:rPr lang="fr-FR" dirty="0">
                <a:hlinkClick r:id="rId3"/>
              </a:rPr>
              <a:t> Top </a:t>
            </a:r>
            <a:r>
              <a:rPr lang="fr-FR" dirty="0" err="1">
                <a:hlinkClick r:id="rId3"/>
              </a:rPr>
              <a:t>Views</a:t>
            </a:r>
            <a:r>
              <a:rPr lang="fr-FR" dirty="0">
                <a:hlinkClick r:id="rId3"/>
              </a:rPr>
              <a:t> | Tableau Public</a:t>
            </a:r>
            <a:endParaRPr lang="en-US" dirty="0"/>
          </a:p>
        </p:txBody>
      </p:sp>
      <p:sp>
        <p:nvSpPr>
          <p:cNvPr id="9" name="TextBox 8">
            <a:extLst>
              <a:ext uri="{FF2B5EF4-FFF2-40B4-BE49-F238E27FC236}">
                <a16:creationId xmlns:a16="http://schemas.microsoft.com/office/drawing/2014/main" id="{A4F12C67-B59D-4681-AD12-C88C8D2C86BB}"/>
              </a:ext>
            </a:extLst>
          </p:cNvPr>
          <p:cNvSpPr txBox="1"/>
          <p:nvPr/>
        </p:nvSpPr>
        <p:spPr>
          <a:xfrm>
            <a:off x="676533" y="2274328"/>
            <a:ext cx="6098058" cy="369332"/>
          </a:xfrm>
          <a:prstGeom prst="rect">
            <a:avLst/>
          </a:prstGeom>
          <a:noFill/>
        </p:spPr>
        <p:txBody>
          <a:bodyPr wrap="square">
            <a:spAutoFit/>
          </a:bodyPr>
          <a:lstStyle/>
          <a:p>
            <a:r>
              <a:rPr lang="fr-FR" dirty="0" err="1">
                <a:hlinkClick r:id="rId4"/>
              </a:rPr>
              <a:t>DU_POC_Netflix</a:t>
            </a:r>
            <a:r>
              <a:rPr lang="fr-FR" dirty="0">
                <a:hlinkClick r:id="rId4"/>
              </a:rPr>
              <a:t> | Tableau Public</a:t>
            </a:r>
            <a:endParaRPr lang="en-US" dirty="0"/>
          </a:p>
        </p:txBody>
      </p:sp>
      <p:sp>
        <p:nvSpPr>
          <p:cNvPr id="11" name="TextBox 10">
            <a:extLst>
              <a:ext uri="{FF2B5EF4-FFF2-40B4-BE49-F238E27FC236}">
                <a16:creationId xmlns:a16="http://schemas.microsoft.com/office/drawing/2014/main" id="{B7346C18-02D7-48A2-A518-670B023C6AC2}"/>
              </a:ext>
            </a:extLst>
          </p:cNvPr>
          <p:cNvSpPr txBox="1"/>
          <p:nvPr/>
        </p:nvSpPr>
        <p:spPr>
          <a:xfrm>
            <a:off x="676533" y="2979348"/>
            <a:ext cx="6098058" cy="369332"/>
          </a:xfrm>
          <a:prstGeom prst="rect">
            <a:avLst/>
          </a:prstGeom>
          <a:noFill/>
        </p:spPr>
        <p:txBody>
          <a:bodyPr wrap="square">
            <a:spAutoFit/>
          </a:bodyPr>
          <a:lstStyle/>
          <a:p>
            <a:r>
              <a:rPr lang="fr-FR" dirty="0" err="1">
                <a:hlinkClick r:id="rId5"/>
              </a:rPr>
              <a:t>DU_POC_Netflix_Graph</a:t>
            </a:r>
            <a:r>
              <a:rPr lang="fr-FR" dirty="0">
                <a:hlinkClick r:id="rId5"/>
              </a:rPr>
              <a:t> | Tableau Public</a:t>
            </a:r>
            <a:endParaRPr lang="en-US" dirty="0"/>
          </a:p>
        </p:txBody>
      </p:sp>
      <p:pic>
        <p:nvPicPr>
          <p:cNvPr id="12" name="Picture 11">
            <a:extLst>
              <a:ext uri="{FF2B5EF4-FFF2-40B4-BE49-F238E27FC236}">
                <a16:creationId xmlns:a16="http://schemas.microsoft.com/office/drawing/2014/main" id="{A17554ED-BC34-4B7B-BCB1-8708DE7ADB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9363" y="833913"/>
            <a:ext cx="4660202" cy="4660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716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26584C-3A2E-4C15-9635-598438147E45}"/>
              </a:ext>
            </a:extLst>
          </p:cNvPr>
          <p:cNvSpPr>
            <a:spLocks noGrp="1"/>
          </p:cNvSpPr>
          <p:nvPr>
            <p:ph type="sldNum" sz="quarter" idx="12"/>
          </p:nvPr>
        </p:nvSpPr>
        <p:spPr/>
        <p:txBody>
          <a:bodyPr/>
          <a:lstStyle/>
          <a:p>
            <a:fld id="{8994C0FE-B155-7245-AD0C-30F39E06E47B}" type="slidenum">
              <a:rPr lang="en-US" smtClean="0"/>
              <a:pPr/>
              <a:t>13</a:t>
            </a:fld>
            <a:endParaRPr lang="en-US" dirty="0"/>
          </a:p>
        </p:txBody>
      </p:sp>
      <p:pic>
        <p:nvPicPr>
          <p:cNvPr id="4" name="Picture 3">
            <a:extLst>
              <a:ext uri="{FF2B5EF4-FFF2-40B4-BE49-F238E27FC236}">
                <a16:creationId xmlns:a16="http://schemas.microsoft.com/office/drawing/2014/main" id="{8CEEB94F-AEFF-49CC-9716-E9BB7721E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899" y="833913"/>
            <a:ext cx="4660202" cy="4660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538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26584C-3A2E-4C15-9635-598438147E45}"/>
              </a:ext>
            </a:extLst>
          </p:cNvPr>
          <p:cNvSpPr>
            <a:spLocks noGrp="1"/>
          </p:cNvSpPr>
          <p:nvPr>
            <p:ph type="sldNum" sz="quarter" idx="12"/>
          </p:nvPr>
        </p:nvSpPr>
        <p:spPr/>
        <p:txBody>
          <a:bodyPr/>
          <a:lstStyle/>
          <a:p>
            <a:fld id="{8994C0FE-B155-7245-AD0C-30F39E06E47B}" type="slidenum">
              <a:rPr lang="en-US" smtClean="0"/>
              <a:pPr/>
              <a:t>14</a:t>
            </a:fld>
            <a:endParaRPr lang="en-US" dirty="0"/>
          </a:p>
        </p:txBody>
      </p:sp>
      <p:sp>
        <p:nvSpPr>
          <p:cNvPr id="3" name="TextBox 2">
            <a:extLst>
              <a:ext uri="{FF2B5EF4-FFF2-40B4-BE49-F238E27FC236}">
                <a16:creationId xmlns:a16="http://schemas.microsoft.com/office/drawing/2014/main" id="{61B3C742-A4C4-4C8A-A5E3-7854E9C00536}"/>
              </a:ext>
            </a:extLst>
          </p:cNvPr>
          <p:cNvSpPr txBox="1"/>
          <p:nvPr/>
        </p:nvSpPr>
        <p:spPr>
          <a:xfrm>
            <a:off x="1438183" y="2050742"/>
            <a:ext cx="8495930" cy="923330"/>
          </a:xfrm>
          <a:prstGeom prst="rect">
            <a:avLst/>
          </a:prstGeom>
          <a:noFill/>
        </p:spPr>
        <p:txBody>
          <a:bodyPr wrap="square" rtlCol="0">
            <a:spAutoFit/>
          </a:bodyPr>
          <a:lstStyle/>
          <a:p>
            <a:pPr algn="ctr"/>
            <a:r>
              <a:rPr lang="en-US" sz="5400" dirty="0">
                <a:solidFill>
                  <a:schemeClr val="tx1">
                    <a:lumMod val="50000"/>
                  </a:schemeClr>
                </a:solidFill>
                <a:latin typeface="Lucida Sans" panose="020B0602030504020204" pitchFamily="34" charset="77"/>
              </a:rPr>
              <a:t>Questions?</a:t>
            </a:r>
          </a:p>
        </p:txBody>
      </p:sp>
    </p:spTree>
    <p:extLst>
      <p:ext uri="{BB962C8B-B14F-4D97-AF65-F5344CB8AC3E}">
        <p14:creationId xmlns:p14="http://schemas.microsoft.com/office/powerpoint/2010/main" val="320608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F619FA-BB3A-42D3-A4DE-D69B9AD2E144}"/>
              </a:ext>
            </a:extLst>
          </p:cNvPr>
          <p:cNvSpPr>
            <a:spLocks noGrp="1"/>
          </p:cNvSpPr>
          <p:nvPr>
            <p:ph type="sldNum" sz="quarter" idx="12"/>
          </p:nvPr>
        </p:nvSpPr>
        <p:spPr/>
        <p:txBody>
          <a:bodyPr/>
          <a:lstStyle/>
          <a:p>
            <a:fld id="{8994C0FE-B155-7245-AD0C-30F39E06E47B}" type="slidenum">
              <a:rPr lang="en-US" smtClean="0"/>
              <a:pPr/>
              <a:t>15</a:t>
            </a:fld>
            <a:endParaRPr lang="en-US" dirty="0"/>
          </a:p>
        </p:txBody>
      </p:sp>
      <p:sp>
        <p:nvSpPr>
          <p:cNvPr id="5" name="TextBox 4">
            <a:extLst>
              <a:ext uri="{FF2B5EF4-FFF2-40B4-BE49-F238E27FC236}">
                <a16:creationId xmlns:a16="http://schemas.microsoft.com/office/drawing/2014/main" id="{3DA273AA-7431-47DC-85A7-B559FFEA68AD}"/>
              </a:ext>
            </a:extLst>
          </p:cNvPr>
          <p:cNvSpPr txBox="1"/>
          <p:nvPr/>
        </p:nvSpPr>
        <p:spPr>
          <a:xfrm>
            <a:off x="3361038" y="497988"/>
            <a:ext cx="4757351" cy="338554"/>
          </a:xfrm>
          <a:prstGeom prst="rect">
            <a:avLst/>
          </a:prstGeom>
          <a:noFill/>
        </p:spPr>
        <p:txBody>
          <a:bodyPr wrap="square" rtlCol="0">
            <a:spAutoFit/>
          </a:bodyPr>
          <a:lstStyle/>
          <a:p>
            <a:pPr algn="ctr"/>
            <a:r>
              <a:rPr lang="en-US" sz="1600" dirty="0">
                <a:solidFill>
                  <a:schemeClr val="tx1">
                    <a:lumMod val="50000"/>
                  </a:schemeClr>
                </a:solidFill>
                <a:latin typeface="Lucida Sans" panose="020B0602030504020204" pitchFamily="34" charset="77"/>
              </a:rPr>
              <a:t>References</a:t>
            </a:r>
          </a:p>
        </p:txBody>
      </p:sp>
      <p:sp>
        <p:nvSpPr>
          <p:cNvPr id="8" name="TextBox 7">
            <a:extLst>
              <a:ext uri="{FF2B5EF4-FFF2-40B4-BE49-F238E27FC236}">
                <a16:creationId xmlns:a16="http://schemas.microsoft.com/office/drawing/2014/main" id="{3D63276E-8BBA-485E-9B34-141D0AC09790}"/>
              </a:ext>
            </a:extLst>
          </p:cNvPr>
          <p:cNvSpPr txBox="1"/>
          <p:nvPr/>
        </p:nvSpPr>
        <p:spPr>
          <a:xfrm>
            <a:off x="837170" y="1125149"/>
            <a:ext cx="9517791" cy="1477328"/>
          </a:xfrm>
          <a:prstGeom prst="rect">
            <a:avLst/>
          </a:prstGeom>
          <a:noFill/>
        </p:spPr>
        <p:txBody>
          <a:bodyPr wrap="square">
            <a:spAutoFit/>
          </a:bodyPr>
          <a:lstStyle/>
          <a:p>
            <a:r>
              <a:rPr lang="en-US" dirty="0">
                <a:hlinkClick r:id="rId2"/>
              </a:rPr>
              <a:t>Tutorial: Use Python and SQL to load data from CSV files into Postgres (dataquest.io)</a:t>
            </a:r>
            <a:endParaRPr lang="en-US" dirty="0">
              <a:hlinkClick r:id="rId3"/>
            </a:endParaRPr>
          </a:p>
          <a:p>
            <a:endParaRPr lang="en-US" dirty="0">
              <a:hlinkClick r:id="rId3"/>
            </a:endParaRPr>
          </a:p>
          <a:p>
            <a:r>
              <a:rPr lang="en-US" dirty="0">
                <a:hlinkClick r:id="rId3"/>
              </a:rPr>
              <a:t>Pandas to PostgreSQL using Psycopg2: Bulk Insert Performance Benchmark | </a:t>
            </a:r>
            <a:r>
              <a:rPr lang="en-US" dirty="0" err="1">
                <a:hlinkClick r:id="rId3"/>
              </a:rPr>
              <a:t>Naysan</a:t>
            </a:r>
            <a:r>
              <a:rPr lang="en-US" dirty="0">
                <a:hlinkClick r:id="rId3"/>
              </a:rPr>
              <a:t> Saran</a:t>
            </a:r>
            <a:endParaRPr lang="en-US" dirty="0">
              <a:hlinkClick r:id="rId4"/>
            </a:endParaRPr>
          </a:p>
          <a:p>
            <a:endParaRPr lang="en-US" dirty="0">
              <a:hlinkClick r:id="rId4"/>
            </a:endParaRPr>
          </a:p>
          <a:p>
            <a:r>
              <a:rPr lang="en-US" dirty="0">
                <a:hlinkClick r:id="rId4"/>
              </a:rPr>
              <a:t>Home | Tableau Community</a:t>
            </a:r>
            <a:endParaRPr lang="en-US" dirty="0"/>
          </a:p>
        </p:txBody>
      </p:sp>
    </p:spTree>
    <p:extLst>
      <p:ext uri="{BB962C8B-B14F-4D97-AF65-F5344CB8AC3E}">
        <p14:creationId xmlns:p14="http://schemas.microsoft.com/office/powerpoint/2010/main" val="160959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26584C-3A2E-4C15-9635-598438147E45}"/>
              </a:ext>
            </a:extLst>
          </p:cNvPr>
          <p:cNvSpPr>
            <a:spLocks noGrp="1"/>
          </p:cNvSpPr>
          <p:nvPr>
            <p:ph type="sldNum" sz="quarter" idx="12"/>
          </p:nvPr>
        </p:nvSpPr>
        <p:spPr/>
        <p:txBody>
          <a:bodyPr/>
          <a:lstStyle/>
          <a:p>
            <a:fld id="{8994C0FE-B155-7245-AD0C-30F39E06E47B}" type="slidenum">
              <a:rPr lang="en-US" smtClean="0"/>
              <a:pPr/>
              <a:t>2</a:t>
            </a:fld>
            <a:endParaRPr lang="en-US" dirty="0"/>
          </a:p>
        </p:txBody>
      </p:sp>
      <p:pic>
        <p:nvPicPr>
          <p:cNvPr id="3" name="Picture 2">
            <a:extLst>
              <a:ext uri="{FF2B5EF4-FFF2-40B4-BE49-F238E27FC236}">
                <a16:creationId xmlns:a16="http://schemas.microsoft.com/office/drawing/2014/main" id="{05EF9830-C1A1-4144-B9DA-DDABB4BAF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702" y="605481"/>
            <a:ext cx="4660202" cy="46602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7464764-0427-467D-9EED-AD0568154B1E}"/>
              </a:ext>
            </a:extLst>
          </p:cNvPr>
          <p:cNvSpPr txBox="1"/>
          <p:nvPr/>
        </p:nvSpPr>
        <p:spPr>
          <a:xfrm>
            <a:off x="6096000" y="858090"/>
            <a:ext cx="5129048" cy="4154984"/>
          </a:xfrm>
          <a:prstGeom prst="rect">
            <a:avLst/>
          </a:prstGeom>
          <a:noFill/>
        </p:spPr>
        <p:txBody>
          <a:bodyPr wrap="square" rtlCol="0">
            <a:spAutoFit/>
          </a:bodyPr>
          <a:lstStyle/>
          <a:p>
            <a:pPr marL="285750" indent="-285750" algn="l">
              <a:buFont typeface="Arial" panose="020B0604020202020204" pitchFamily="34" charset="0"/>
              <a:buChar char="•"/>
            </a:pPr>
            <a:r>
              <a:rPr lang="en-US" sz="2400" dirty="0">
                <a:solidFill>
                  <a:schemeClr val="tx1">
                    <a:lumMod val="50000"/>
                  </a:schemeClr>
                </a:solidFill>
                <a:latin typeface="Lucida Sans" panose="020B0602030504020204" pitchFamily="34" charset="77"/>
              </a:rPr>
              <a:t>Conceptual Model</a:t>
            </a:r>
          </a:p>
          <a:p>
            <a:pPr marL="285750" indent="-285750" algn="l">
              <a:buFont typeface="Arial" panose="020B0604020202020204" pitchFamily="34" charset="0"/>
              <a:buChar char="•"/>
            </a:pPr>
            <a:endParaRPr lang="en-US" sz="2400" dirty="0">
              <a:solidFill>
                <a:schemeClr val="tx1">
                  <a:lumMod val="50000"/>
                </a:schemeClr>
              </a:solidFill>
              <a:latin typeface="Lucida Sans" panose="020B0602030504020204" pitchFamily="34" charset="77"/>
            </a:endParaRPr>
          </a:p>
          <a:p>
            <a:pPr marL="285750" indent="-285750" algn="l">
              <a:buFont typeface="Arial" panose="020B0604020202020204" pitchFamily="34" charset="0"/>
              <a:buChar char="•"/>
            </a:pPr>
            <a:r>
              <a:rPr lang="en-US" sz="2400" dirty="0">
                <a:solidFill>
                  <a:schemeClr val="tx1">
                    <a:lumMod val="50000"/>
                  </a:schemeClr>
                </a:solidFill>
                <a:latin typeface="Lucida Sans" panose="020B0602030504020204" pitchFamily="34" charset="77"/>
              </a:rPr>
              <a:t>Data profile and assessment </a:t>
            </a:r>
          </a:p>
          <a:p>
            <a:pPr marL="285750" indent="-285750" algn="l">
              <a:buFont typeface="Arial" panose="020B0604020202020204" pitchFamily="34" charset="0"/>
              <a:buChar char="•"/>
            </a:pPr>
            <a:endParaRPr lang="en-US" sz="2400" dirty="0">
              <a:solidFill>
                <a:schemeClr val="tx1">
                  <a:lumMod val="50000"/>
                </a:schemeClr>
              </a:solidFill>
              <a:latin typeface="Lucida Sans" panose="020B0602030504020204" pitchFamily="34" charset="77"/>
            </a:endParaRPr>
          </a:p>
          <a:p>
            <a:pPr marL="285750" indent="-285750" algn="l">
              <a:buFont typeface="Arial" panose="020B0604020202020204" pitchFamily="34" charset="0"/>
              <a:buChar char="•"/>
            </a:pPr>
            <a:r>
              <a:rPr lang="en-US" sz="2400" dirty="0">
                <a:solidFill>
                  <a:schemeClr val="tx1">
                    <a:lumMod val="50000"/>
                  </a:schemeClr>
                </a:solidFill>
                <a:latin typeface="Lucida Sans" panose="020B0602030504020204" pitchFamily="34" charset="77"/>
              </a:rPr>
              <a:t>Data cleaning</a:t>
            </a:r>
          </a:p>
          <a:p>
            <a:pPr marL="285750" indent="-285750" algn="l">
              <a:buFont typeface="Arial" panose="020B0604020202020204" pitchFamily="34" charset="0"/>
              <a:buChar char="•"/>
            </a:pPr>
            <a:endParaRPr lang="en-US" sz="2400" dirty="0">
              <a:solidFill>
                <a:schemeClr val="tx1">
                  <a:lumMod val="50000"/>
                </a:schemeClr>
              </a:solidFill>
              <a:latin typeface="Lucida Sans" panose="020B0602030504020204" pitchFamily="34" charset="77"/>
            </a:endParaRPr>
          </a:p>
          <a:p>
            <a:pPr marL="285750" indent="-285750" algn="l">
              <a:buFont typeface="Arial" panose="020B0604020202020204" pitchFamily="34" charset="0"/>
              <a:buChar char="•"/>
            </a:pPr>
            <a:r>
              <a:rPr lang="en-US" sz="2400" dirty="0">
                <a:solidFill>
                  <a:schemeClr val="tx1">
                    <a:lumMod val="50000"/>
                  </a:schemeClr>
                </a:solidFill>
                <a:latin typeface="Lucida Sans" panose="020B0602030504020204" pitchFamily="34" charset="77"/>
              </a:rPr>
              <a:t>DDL for implementing model</a:t>
            </a:r>
          </a:p>
          <a:p>
            <a:pPr marL="285750" indent="-285750" algn="l">
              <a:buFont typeface="Arial" panose="020B0604020202020204" pitchFamily="34" charset="0"/>
              <a:buChar char="•"/>
            </a:pPr>
            <a:endParaRPr lang="en-US" sz="2400" dirty="0">
              <a:solidFill>
                <a:schemeClr val="tx1">
                  <a:lumMod val="50000"/>
                </a:schemeClr>
              </a:solidFill>
              <a:latin typeface="Lucida Sans" panose="020B0602030504020204" pitchFamily="34" charset="77"/>
            </a:endParaRPr>
          </a:p>
          <a:p>
            <a:pPr marL="285750" indent="-285750" algn="l">
              <a:buFont typeface="Arial" panose="020B0604020202020204" pitchFamily="34" charset="0"/>
              <a:buChar char="•"/>
            </a:pPr>
            <a:r>
              <a:rPr lang="en-US" sz="2400" dirty="0">
                <a:solidFill>
                  <a:schemeClr val="tx1">
                    <a:lumMod val="50000"/>
                  </a:schemeClr>
                </a:solidFill>
                <a:latin typeface="Lucida Sans" panose="020B0602030504020204" pitchFamily="34" charset="77"/>
              </a:rPr>
              <a:t>Loading data </a:t>
            </a:r>
          </a:p>
          <a:p>
            <a:pPr marL="285750" indent="-285750" algn="l">
              <a:buFont typeface="Arial" panose="020B0604020202020204" pitchFamily="34" charset="0"/>
              <a:buChar char="•"/>
            </a:pPr>
            <a:endParaRPr lang="en-US" sz="2400" dirty="0">
              <a:solidFill>
                <a:schemeClr val="tx1">
                  <a:lumMod val="50000"/>
                </a:schemeClr>
              </a:solidFill>
              <a:latin typeface="Lucida Sans" panose="020B0602030504020204" pitchFamily="34" charset="77"/>
            </a:endParaRPr>
          </a:p>
          <a:p>
            <a:pPr marL="285750" indent="-285750" algn="l">
              <a:buFont typeface="Arial" panose="020B0604020202020204" pitchFamily="34" charset="0"/>
              <a:buChar char="•"/>
            </a:pPr>
            <a:r>
              <a:rPr lang="en-US" sz="2400" dirty="0">
                <a:solidFill>
                  <a:schemeClr val="tx1">
                    <a:lumMod val="50000"/>
                  </a:schemeClr>
                </a:solidFill>
                <a:latin typeface="Lucida Sans" panose="020B0602030504020204" pitchFamily="34" charset="77"/>
              </a:rPr>
              <a:t>Data visualizations </a:t>
            </a:r>
          </a:p>
        </p:txBody>
      </p:sp>
    </p:spTree>
    <p:extLst>
      <p:ext uri="{BB962C8B-B14F-4D97-AF65-F5344CB8AC3E}">
        <p14:creationId xmlns:p14="http://schemas.microsoft.com/office/powerpoint/2010/main" val="338537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26584C-3A2E-4C15-9635-598438147E45}"/>
              </a:ext>
            </a:extLst>
          </p:cNvPr>
          <p:cNvSpPr>
            <a:spLocks noGrp="1"/>
          </p:cNvSpPr>
          <p:nvPr>
            <p:ph type="sldNum" sz="quarter" idx="12"/>
          </p:nvPr>
        </p:nvSpPr>
        <p:spPr/>
        <p:txBody>
          <a:bodyPr/>
          <a:lstStyle/>
          <a:p>
            <a:fld id="{8994C0FE-B155-7245-AD0C-30F39E06E47B}" type="slidenum">
              <a:rPr lang="en-US" smtClean="0"/>
              <a:pPr/>
              <a:t>3</a:t>
            </a:fld>
            <a:endParaRPr lang="en-US" dirty="0"/>
          </a:p>
        </p:txBody>
      </p:sp>
      <p:pic>
        <p:nvPicPr>
          <p:cNvPr id="5" name="Picture 4">
            <a:extLst>
              <a:ext uri="{FF2B5EF4-FFF2-40B4-BE49-F238E27FC236}">
                <a16:creationId xmlns:a16="http://schemas.microsoft.com/office/drawing/2014/main" id="{181BAB01-2B86-4D2C-853D-327FBC445458}"/>
              </a:ext>
            </a:extLst>
          </p:cNvPr>
          <p:cNvPicPr>
            <a:picLocks noChangeAspect="1"/>
          </p:cNvPicPr>
          <p:nvPr/>
        </p:nvPicPr>
        <p:blipFill>
          <a:blip r:embed="rId3"/>
          <a:stretch>
            <a:fillRect/>
          </a:stretch>
        </p:blipFill>
        <p:spPr>
          <a:xfrm>
            <a:off x="5095876" y="267692"/>
            <a:ext cx="1873228" cy="5762405"/>
          </a:xfrm>
          <a:prstGeom prst="rect">
            <a:avLst/>
          </a:prstGeom>
        </p:spPr>
      </p:pic>
    </p:spTree>
    <p:extLst>
      <p:ext uri="{BB962C8B-B14F-4D97-AF65-F5344CB8AC3E}">
        <p14:creationId xmlns:p14="http://schemas.microsoft.com/office/powerpoint/2010/main" val="121545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26584C-3A2E-4C15-9635-598438147E45}"/>
              </a:ext>
            </a:extLst>
          </p:cNvPr>
          <p:cNvSpPr>
            <a:spLocks noGrp="1"/>
          </p:cNvSpPr>
          <p:nvPr>
            <p:ph type="sldNum" sz="quarter" idx="12"/>
          </p:nvPr>
        </p:nvSpPr>
        <p:spPr/>
        <p:txBody>
          <a:bodyPr/>
          <a:lstStyle/>
          <a:p>
            <a:fld id="{8994C0FE-B155-7245-AD0C-30F39E06E47B}" type="slidenum">
              <a:rPr lang="en-US" smtClean="0"/>
              <a:pPr/>
              <a:t>4</a:t>
            </a:fld>
            <a:endParaRPr lang="en-US" dirty="0"/>
          </a:p>
        </p:txBody>
      </p:sp>
      <p:pic>
        <p:nvPicPr>
          <p:cNvPr id="4" name="Picture 3">
            <a:extLst>
              <a:ext uri="{FF2B5EF4-FFF2-40B4-BE49-F238E27FC236}">
                <a16:creationId xmlns:a16="http://schemas.microsoft.com/office/drawing/2014/main" id="{A6D18186-1B57-4D26-9ADD-18AF99D0B024}"/>
              </a:ext>
            </a:extLst>
          </p:cNvPr>
          <p:cNvPicPr>
            <a:picLocks noChangeAspect="1"/>
          </p:cNvPicPr>
          <p:nvPr/>
        </p:nvPicPr>
        <p:blipFill>
          <a:blip r:embed="rId3"/>
          <a:stretch>
            <a:fillRect/>
          </a:stretch>
        </p:blipFill>
        <p:spPr>
          <a:xfrm>
            <a:off x="2035646" y="1015957"/>
            <a:ext cx="8886825" cy="5172075"/>
          </a:xfrm>
          <a:prstGeom prst="rect">
            <a:avLst/>
          </a:prstGeom>
        </p:spPr>
      </p:pic>
      <p:sp>
        <p:nvSpPr>
          <p:cNvPr id="7" name="TextBox 6">
            <a:extLst>
              <a:ext uri="{FF2B5EF4-FFF2-40B4-BE49-F238E27FC236}">
                <a16:creationId xmlns:a16="http://schemas.microsoft.com/office/drawing/2014/main" id="{7686367B-0E4E-4F53-B22F-40EEACCA28A9}"/>
              </a:ext>
            </a:extLst>
          </p:cNvPr>
          <p:cNvSpPr txBox="1"/>
          <p:nvPr/>
        </p:nvSpPr>
        <p:spPr>
          <a:xfrm>
            <a:off x="1606379" y="300634"/>
            <a:ext cx="8736226" cy="584775"/>
          </a:xfrm>
          <a:prstGeom prst="rect">
            <a:avLst/>
          </a:prstGeom>
          <a:noFill/>
        </p:spPr>
        <p:txBody>
          <a:bodyPr wrap="square" rtlCol="0">
            <a:spAutoFit/>
          </a:bodyPr>
          <a:lstStyle/>
          <a:p>
            <a:pPr algn="ctr"/>
            <a:r>
              <a:rPr lang="en-US" sz="3200" b="1" dirty="0">
                <a:solidFill>
                  <a:schemeClr val="tx1">
                    <a:lumMod val="50000"/>
                  </a:schemeClr>
                </a:solidFill>
                <a:latin typeface="Lucida Sans" panose="020B0602030504020204" pitchFamily="34" charset="77"/>
              </a:rPr>
              <a:t>Data Profiling </a:t>
            </a:r>
          </a:p>
        </p:txBody>
      </p:sp>
    </p:spTree>
    <p:extLst>
      <p:ext uri="{BB962C8B-B14F-4D97-AF65-F5344CB8AC3E}">
        <p14:creationId xmlns:p14="http://schemas.microsoft.com/office/powerpoint/2010/main" val="424345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1B7AAA-8725-43C4-BF00-8D77C0993F95}"/>
              </a:ext>
            </a:extLst>
          </p:cNvPr>
          <p:cNvSpPr>
            <a:spLocks noGrp="1"/>
          </p:cNvSpPr>
          <p:nvPr>
            <p:ph type="sldNum" sz="quarter" idx="12"/>
          </p:nvPr>
        </p:nvSpPr>
        <p:spPr/>
        <p:txBody>
          <a:bodyPr/>
          <a:lstStyle/>
          <a:p>
            <a:fld id="{8994C0FE-B155-7245-AD0C-30F39E06E47B}" type="slidenum">
              <a:rPr lang="en-US" smtClean="0"/>
              <a:pPr/>
              <a:t>5</a:t>
            </a:fld>
            <a:endParaRPr lang="en-US" dirty="0"/>
          </a:p>
        </p:txBody>
      </p:sp>
      <p:pic>
        <p:nvPicPr>
          <p:cNvPr id="4" name="Picture 3">
            <a:extLst>
              <a:ext uri="{FF2B5EF4-FFF2-40B4-BE49-F238E27FC236}">
                <a16:creationId xmlns:a16="http://schemas.microsoft.com/office/drawing/2014/main" id="{1ED31270-D250-4309-95DB-B547A8833E79}"/>
              </a:ext>
            </a:extLst>
          </p:cNvPr>
          <p:cNvPicPr>
            <a:picLocks noChangeAspect="1"/>
          </p:cNvPicPr>
          <p:nvPr/>
        </p:nvPicPr>
        <p:blipFill>
          <a:blip r:embed="rId3"/>
          <a:stretch>
            <a:fillRect/>
          </a:stretch>
        </p:blipFill>
        <p:spPr>
          <a:xfrm>
            <a:off x="402624" y="762643"/>
            <a:ext cx="5329796" cy="4921465"/>
          </a:xfrm>
          <a:prstGeom prst="rect">
            <a:avLst/>
          </a:prstGeom>
        </p:spPr>
      </p:pic>
      <p:pic>
        <p:nvPicPr>
          <p:cNvPr id="6" name="Picture 5">
            <a:extLst>
              <a:ext uri="{FF2B5EF4-FFF2-40B4-BE49-F238E27FC236}">
                <a16:creationId xmlns:a16="http://schemas.microsoft.com/office/drawing/2014/main" id="{A8CB2365-ED16-4040-9D9C-126C6628F58A}"/>
              </a:ext>
            </a:extLst>
          </p:cNvPr>
          <p:cNvPicPr>
            <a:picLocks noChangeAspect="1"/>
          </p:cNvPicPr>
          <p:nvPr/>
        </p:nvPicPr>
        <p:blipFill>
          <a:blip r:embed="rId4"/>
          <a:stretch>
            <a:fillRect/>
          </a:stretch>
        </p:blipFill>
        <p:spPr>
          <a:xfrm>
            <a:off x="6459582" y="762643"/>
            <a:ext cx="4048125" cy="4371975"/>
          </a:xfrm>
          <a:prstGeom prst="rect">
            <a:avLst/>
          </a:prstGeom>
        </p:spPr>
      </p:pic>
      <p:sp>
        <p:nvSpPr>
          <p:cNvPr id="7" name="TextBox 6">
            <a:extLst>
              <a:ext uri="{FF2B5EF4-FFF2-40B4-BE49-F238E27FC236}">
                <a16:creationId xmlns:a16="http://schemas.microsoft.com/office/drawing/2014/main" id="{A386A168-916A-4013-8274-C867BB55FDB6}"/>
              </a:ext>
            </a:extLst>
          </p:cNvPr>
          <p:cNvSpPr txBox="1"/>
          <p:nvPr/>
        </p:nvSpPr>
        <p:spPr>
          <a:xfrm>
            <a:off x="1606379" y="177868"/>
            <a:ext cx="8736226" cy="584775"/>
          </a:xfrm>
          <a:prstGeom prst="rect">
            <a:avLst/>
          </a:prstGeom>
          <a:noFill/>
        </p:spPr>
        <p:txBody>
          <a:bodyPr wrap="square" rtlCol="0">
            <a:spAutoFit/>
          </a:bodyPr>
          <a:lstStyle/>
          <a:p>
            <a:pPr algn="ctr"/>
            <a:r>
              <a:rPr lang="en-US" sz="3200" b="1" dirty="0">
                <a:solidFill>
                  <a:schemeClr val="tx1">
                    <a:lumMod val="50000"/>
                  </a:schemeClr>
                </a:solidFill>
                <a:latin typeface="Lucida Sans" panose="020B0602030504020204" pitchFamily="34" charset="77"/>
              </a:rPr>
              <a:t>Data Profiling </a:t>
            </a:r>
          </a:p>
        </p:txBody>
      </p:sp>
    </p:spTree>
    <p:extLst>
      <p:ext uri="{BB962C8B-B14F-4D97-AF65-F5344CB8AC3E}">
        <p14:creationId xmlns:p14="http://schemas.microsoft.com/office/powerpoint/2010/main" val="358511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36D4EE-D0AB-4774-A6F0-38270E13C1E3}"/>
              </a:ext>
            </a:extLst>
          </p:cNvPr>
          <p:cNvSpPr>
            <a:spLocks noGrp="1"/>
          </p:cNvSpPr>
          <p:nvPr>
            <p:ph type="sldNum" sz="quarter" idx="12"/>
          </p:nvPr>
        </p:nvSpPr>
        <p:spPr/>
        <p:txBody>
          <a:bodyPr/>
          <a:lstStyle/>
          <a:p>
            <a:fld id="{8994C0FE-B155-7245-AD0C-30F39E06E47B}" type="slidenum">
              <a:rPr lang="en-US" smtClean="0"/>
              <a:pPr/>
              <a:t>6</a:t>
            </a:fld>
            <a:endParaRPr lang="en-US" dirty="0"/>
          </a:p>
        </p:txBody>
      </p:sp>
      <p:sp>
        <p:nvSpPr>
          <p:cNvPr id="3" name="TextBox 2">
            <a:extLst>
              <a:ext uri="{FF2B5EF4-FFF2-40B4-BE49-F238E27FC236}">
                <a16:creationId xmlns:a16="http://schemas.microsoft.com/office/drawing/2014/main" id="{DABADD09-45DD-41F4-BA1E-78D1D83E7A31}"/>
              </a:ext>
            </a:extLst>
          </p:cNvPr>
          <p:cNvSpPr txBox="1"/>
          <p:nvPr/>
        </p:nvSpPr>
        <p:spPr>
          <a:xfrm>
            <a:off x="1853514" y="562128"/>
            <a:ext cx="8303740" cy="769441"/>
          </a:xfrm>
          <a:prstGeom prst="rect">
            <a:avLst/>
          </a:prstGeom>
          <a:noFill/>
        </p:spPr>
        <p:txBody>
          <a:bodyPr wrap="square" rtlCol="0">
            <a:spAutoFit/>
          </a:bodyPr>
          <a:lstStyle/>
          <a:p>
            <a:pPr algn="ctr"/>
            <a:r>
              <a:rPr lang="en-US" sz="2800" b="1" dirty="0">
                <a:solidFill>
                  <a:schemeClr val="tx1">
                    <a:lumMod val="50000"/>
                  </a:schemeClr>
                </a:solidFill>
                <a:latin typeface="Lucida Sans" panose="020B0602030504020204" pitchFamily="34" charset="77"/>
              </a:rPr>
              <a:t>Data Cleaning </a:t>
            </a:r>
          </a:p>
          <a:p>
            <a:pPr algn="ctr"/>
            <a:endParaRPr lang="en-US" sz="1600" dirty="0" err="1">
              <a:solidFill>
                <a:schemeClr val="tx1">
                  <a:lumMod val="50000"/>
                </a:schemeClr>
              </a:solidFill>
              <a:latin typeface="Lucida Sans" panose="020B0602030504020204" pitchFamily="34" charset="77"/>
            </a:endParaRPr>
          </a:p>
        </p:txBody>
      </p:sp>
      <p:pic>
        <p:nvPicPr>
          <p:cNvPr id="5" name="Picture 4">
            <a:extLst>
              <a:ext uri="{FF2B5EF4-FFF2-40B4-BE49-F238E27FC236}">
                <a16:creationId xmlns:a16="http://schemas.microsoft.com/office/drawing/2014/main" id="{4503F59E-1968-48F8-A467-66062C1D6977}"/>
              </a:ext>
            </a:extLst>
          </p:cNvPr>
          <p:cNvPicPr>
            <a:picLocks noChangeAspect="1"/>
          </p:cNvPicPr>
          <p:nvPr/>
        </p:nvPicPr>
        <p:blipFill>
          <a:blip r:embed="rId3"/>
          <a:stretch>
            <a:fillRect/>
          </a:stretch>
        </p:blipFill>
        <p:spPr>
          <a:xfrm>
            <a:off x="1853514" y="1331569"/>
            <a:ext cx="8484972" cy="4700308"/>
          </a:xfrm>
          <a:prstGeom prst="rect">
            <a:avLst/>
          </a:prstGeom>
        </p:spPr>
      </p:pic>
    </p:spTree>
    <p:extLst>
      <p:ext uri="{BB962C8B-B14F-4D97-AF65-F5344CB8AC3E}">
        <p14:creationId xmlns:p14="http://schemas.microsoft.com/office/powerpoint/2010/main" val="3870452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F62460-DF10-417E-8AC9-62E25B9A1B2E}"/>
              </a:ext>
            </a:extLst>
          </p:cNvPr>
          <p:cNvSpPr>
            <a:spLocks noGrp="1"/>
          </p:cNvSpPr>
          <p:nvPr>
            <p:ph type="sldNum" sz="quarter" idx="12"/>
          </p:nvPr>
        </p:nvSpPr>
        <p:spPr/>
        <p:txBody>
          <a:bodyPr/>
          <a:lstStyle/>
          <a:p>
            <a:fld id="{8994C0FE-B155-7245-AD0C-30F39E06E47B}" type="slidenum">
              <a:rPr lang="en-US" smtClean="0"/>
              <a:pPr/>
              <a:t>7</a:t>
            </a:fld>
            <a:endParaRPr lang="en-US" dirty="0"/>
          </a:p>
        </p:txBody>
      </p:sp>
      <p:pic>
        <p:nvPicPr>
          <p:cNvPr id="4" name="Picture 3">
            <a:extLst>
              <a:ext uri="{FF2B5EF4-FFF2-40B4-BE49-F238E27FC236}">
                <a16:creationId xmlns:a16="http://schemas.microsoft.com/office/drawing/2014/main" id="{3D59AF24-51CA-4A2A-86D9-132457618F81}"/>
              </a:ext>
            </a:extLst>
          </p:cNvPr>
          <p:cNvPicPr>
            <a:picLocks noChangeAspect="1"/>
          </p:cNvPicPr>
          <p:nvPr/>
        </p:nvPicPr>
        <p:blipFill>
          <a:blip r:embed="rId3"/>
          <a:stretch>
            <a:fillRect/>
          </a:stretch>
        </p:blipFill>
        <p:spPr>
          <a:xfrm>
            <a:off x="1619250" y="1793145"/>
            <a:ext cx="8953500" cy="2752725"/>
          </a:xfrm>
          <a:prstGeom prst="rect">
            <a:avLst/>
          </a:prstGeom>
        </p:spPr>
      </p:pic>
      <p:sp>
        <p:nvSpPr>
          <p:cNvPr id="5" name="TextBox 4">
            <a:extLst>
              <a:ext uri="{FF2B5EF4-FFF2-40B4-BE49-F238E27FC236}">
                <a16:creationId xmlns:a16="http://schemas.microsoft.com/office/drawing/2014/main" id="{7C79F83A-8D3B-4CA0-A952-B1A37E25D6C3}"/>
              </a:ext>
            </a:extLst>
          </p:cNvPr>
          <p:cNvSpPr txBox="1"/>
          <p:nvPr/>
        </p:nvSpPr>
        <p:spPr>
          <a:xfrm>
            <a:off x="1828800" y="469557"/>
            <a:ext cx="8513805" cy="523220"/>
          </a:xfrm>
          <a:prstGeom prst="rect">
            <a:avLst/>
          </a:prstGeom>
          <a:noFill/>
        </p:spPr>
        <p:txBody>
          <a:bodyPr wrap="square" rtlCol="0">
            <a:spAutoFit/>
          </a:bodyPr>
          <a:lstStyle/>
          <a:p>
            <a:pPr algn="ctr"/>
            <a:r>
              <a:rPr lang="en-US" sz="2800" b="1" dirty="0">
                <a:solidFill>
                  <a:schemeClr val="tx1">
                    <a:lumMod val="50000"/>
                  </a:schemeClr>
                </a:solidFill>
                <a:latin typeface="Lucida Sans" panose="020B0602030504020204" pitchFamily="34" charset="77"/>
              </a:rPr>
              <a:t>Comma Cleaning</a:t>
            </a:r>
          </a:p>
        </p:txBody>
      </p:sp>
    </p:spTree>
    <p:extLst>
      <p:ext uri="{BB962C8B-B14F-4D97-AF65-F5344CB8AC3E}">
        <p14:creationId xmlns:p14="http://schemas.microsoft.com/office/powerpoint/2010/main" val="2320318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61F204-0E5A-4D7C-A9F6-5D158FD749FC}"/>
              </a:ext>
            </a:extLst>
          </p:cNvPr>
          <p:cNvSpPr>
            <a:spLocks noGrp="1"/>
          </p:cNvSpPr>
          <p:nvPr>
            <p:ph type="sldNum" sz="quarter" idx="12"/>
          </p:nvPr>
        </p:nvSpPr>
        <p:spPr/>
        <p:txBody>
          <a:bodyPr/>
          <a:lstStyle/>
          <a:p>
            <a:fld id="{8994C0FE-B155-7245-AD0C-30F39E06E47B}" type="slidenum">
              <a:rPr lang="en-US" smtClean="0"/>
              <a:pPr/>
              <a:t>8</a:t>
            </a:fld>
            <a:endParaRPr lang="en-US" dirty="0"/>
          </a:p>
        </p:txBody>
      </p:sp>
      <p:pic>
        <p:nvPicPr>
          <p:cNvPr id="4" name="Picture 3">
            <a:extLst>
              <a:ext uri="{FF2B5EF4-FFF2-40B4-BE49-F238E27FC236}">
                <a16:creationId xmlns:a16="http://schemas.microsoft.com/office/drawing/2014/main" id="{3552BC05-F378-4543-8AD9-A1BBD89D4011}"/>
              </a:ext>
            </a:extLst>
          </p:cNvPr>
          <p:cNvPicPr>
            <a:picLocks noChangeAspect="1"/>
          </p:cNvPicPr>
          <p:nvPr/>
        </p:nvPicPr>
        <p:blipFill>
          <a:blip r:embed="rId3"/>
          <a:stretch>
            <a:fillRect/>
          </a:stretch>
        </p:blipFill>
        <p:spPr>
          <a:xfrm>
            <a:off x="1159586" y="1581238"/>
            <a:ext cx="9528903" cy="3988017"/>
          </a:xfrm>
          <a:prstGeom prst="rect">
            <a:avLst/>
          </a:prstGeom>
        </p:spPr>
      </p:pic>
      <p:sp>
        <p:nvSpPr>
          <p:cNvPr id="5" name="TextBox 4">
            <a:extLst>
              <a:ext uri="{FF2B5EF4-FFF2-40B4-BE49-F238E27FC236}">
                <a16:creationId xmlns:a16="http://schemas.microsoft.com/office/drawing/2014/main" id="{879B6433-0A2B-49AC-B3A5-35A157F80FE0}"/>
              </a:ext>
            </a:extLst>
          </p:cNvPr>
          <p:cNvSpPr txBox="1"/>
          <p:nvPr/>
        </p:nvSpPr>
        <p:spPr>
          <a:xfrm>
            <a:off x="1878227" y="403095"/>
            <a:ext cx="8007178" cy="461665"/>
          </a:xfrm>
          <a:prstGeom prst="rect">
            <a:avLst/>
          </a:prstGeom>
          <a:noFill/>
        </p:spPr>
        <p:txBody>
          <a:bodyPr wrap="square" rtlCol="0">
            <a:spAutoFit/>
          </a:bodyPr>
          <a:lstStyle/>
          <a:p>
            <a:pPr algn="ctr"/>
            <a:r>
              <a:rPr lang="en-US" sz="2400" b="1" dirty="0">
                <a:solidFill>
                  <a:schemeClr val="tx1">
                    <a:lumMod val="50000"/>
                  </a:schemeClr>
                </a:solidFill>
                <a:latin typeface="Lucida Sans" panose="020B0602030504020204" pitchFamily="34" charset="77"/>
              </a:rPr>
              <a:t>DDL for Most Popular Table</a:t>
            </a:r>
          </a:p>
        </p:txBody>
      </p:sp>
    </p:spTree>
    <p:extLst>
      <p:ext uri="{BB962C8B-B14F-4D97-AF65-F5344CB8AC3E}">
        <p14:creationId xmlns:p14="http://schemas.microsoft.com/office/powerpoint/2010/main" val="1051703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26584C-3A2E-4C15-9635-598438147E45}"/>
              </a:ext>
            </a:extLst>
          </p:cNvPr>
          <p:cNvSpPr>
            <a:spLocks noGrp="1"/>
          </p:cNvSpPr>
          <p:nvPr>
            <p:ph type="sldNum" sz="quarter" idx="12"/>
          </p:nvPr>
        </p:nvSpPr>
        <p:spPr/>
        <p:txBody>
          <a:bodyPr/>
          <a:lstStyle/>
          <a:p>
            <a:fld id="{8994C0FE-B155-7245-AD0C-30F39E06E47B}" type="slidenum">
              <a:rPr lang="en-US" smtClean="0"/>
              <a:pPr/>
              <a:t>9</a:t>
            </a:fld>
            <a:endParaRPr lang="en-US" dirty="0"/>
          </a:p>
        </p:txBody>
      </p:sp>
      <p:pic>
        <p:nvPicPr>
          <p:cNvPr id="4" name="Picture 3">
            <a:extLst>
              <a:ext uri="{FF2B5EF4-FFF2-40B4-BE49-F238E27FC236}">
                <a16:creationId xmlns:a16="http://schemas.microsoft.com/office/drawing/2014/main" id="{3C19BAE7-99E2-4C30-8FF6-61B609A1B4A7}"/>
              </a:ext>
            </a:extLst>
          </p:cNvPr>
          <p:cNvPicPr>
            <a:picLocks noChangeAspect="1"/>
          </p:cNvPicPr>
          <p:nvPr/>
        </p:nvPicPr>
        <p:blipFill>
          <a:blip r:embed="rId3"/>
          <a:stretch>
            <a:fillRect/>
          </a:stretch>
        </p:blipFill>
        <p:spPr>
          <a:xfrm>
            <a:off x="1328737" y="1718441"/>
            <a:ext cx="9534525" cy="2834509"/>
          </a:xfrm>
          <a:prstGeom prst="rect">
            <a:avLst/>
          </a:prstGeom>
        </p:spPr>
      </p:pic>
      <p:sp>
        <p:nvSpPr>
          <p:cNvPr id="5" name="TextBox 4">
            <a:extLst>
              <a:ext uri="{FF2B5EF4-FFF2-40B4-BE49-F238E27FC236}">
                <a16:creationId xmlns:a16="http://schemas.microsoft.com/office/drawing/2014/main" id="{594E89D4-CB97-47AA-81CD-1F4060FD6AB0}"/>
              </a:ext>
            </a:extLst>
          </p:cNvPr>
          <p:cNvSpPr txBox="1"/>
          <p:nvPr/>
        </p:nvSpPr>
        <p:spPr>
          <a:xfrm>
            <a:off x="1328737" y="564236"/>
            <a:ext cx="9384571" cy="584775"/>
          </a:xfrm>
          <a:prstGeom prst="rect">
            <a:avLst/>
          </a:prstGeom>
          <a:noFill/>
        </p:spPr>
        <p:txBody>
          <a:bodyPr wrap="square" rtlCol="0">
            <a:spAutoFit/>
          </a:bodyPr>
          <a:lstStyle/>
          <a:p>
            <a:pPr algn="ctr"/>
            <a:r>
              <a:rPr lang="en-US" sz="3200" b="1" dirty="0">
                <a:solidFill>
                  <a:schemeClr val="tx1">
                    <a:lumMod val="50000"/>
                  </a:schemeClr>
                </a:solidFill>
                <a:latin typeface="Lucida Sans" panose="020B0602030504020204" pitchFamily="34" charset="77"/>
              </a:rPr>
              <a:t>Loading the data into the database </a:t>
            </a:r>
          </a:p>
        </p:txBody>
      </p:sp>
    </p:spTree>
    <p:extLst>
      <p:ext uri="{BB962C8B-B14F-4D97-AF65-F5344CB8AC3E}">
        <p14:creationId xmlns:p14="http://schemas.microsoft.com/office/powerpoint/2010/main" val="2568613343"/>
      </p:ext>
    </p:extLst>
  </p:cSld>
  <p:clrMapOvr>
    <a:masterClrMapping/>
  </p:clrMapOvr>
</p:sld>
</file>

<file path=ppt/theme/theme1.xml><?xml version="1.0" encoding="utf-8"?>
<a:theme xmlns:a="http://schemas.openxmlformats.org/drawingml/2006/main" name="Titles &amp; Objective/Agenda Slides">
  <a:themeElements>
    <a:clrScheme name="Daugherty Colorz">
      <a:dk1>
        <a:srgbClr val="404446"/>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Daugherty Fontz">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theme>
</file>

<file path=ppt/theme/theme2.xml><?xml version="1.0" encoding="utf-8"?>
<a:theme xmlns:a="http://schemas.openxmlformats.org/drawingml/2006/main" name="Content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theme>
</file>

<file path=ppt/theme/theme3.xml><?xml version="1.0" encoding="utf-8"?>
<a:theme xmlns:a="http://schemas.openxmlformats.org/drawingml/2006/main" name="Transition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theme>
</file>

<file path=ppt/theme/theme4.xml><?xml version="1.0" encoding="utf-8"?>
<a:theme xmlns:a="http://schemas.openxmlformats.org/drawingml/2006/main" name="Case Study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534A9801213740B1D3C4A59C7DADC1" ma:contentTypeVersion="4" ma:contentTypeDescription="Create a new document." ma:contentTypeScope="" ma:versionID="0fd219ddcc48870f82204af395d81128">
  <xsd:schema xmlns:xsd="http://www.w3.org/2001/XMLSchema" xmlns:xs="http://www.w3.org/2001/XMLSchema" xmlns:p="http://schemas.microsoft.com/office/2006/metadata/properties" xmlns:ns2="39b8cf25-4d41-41ad-90a0-a4de4d2f1828" targetNamespace="http://schemas.microsoft.com/office/2006/metadata/properties" ma:root="true" ma:fieldsID="8775c419001482fa9a57584be3266df9" ns2:_="">
    <xsd:import namespace="39b8cf25-4d41-41ad-90a0-a4de4d2f182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b8cf25-4d41-41ad-90a0-a4de4d2f18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527957-B060-4319-BC67-971629C4C840}">
  <ds:schemaRefs>
    <ds:schemaRef ds:uri="http://schemas.microsoft.com/sharepoint/v3/contenttype/forms"/>
  </ds:schemaRefs>
</ds:datastoreItem>
</file>

<file path=customXml/itemProps2.xml><?xml version="1.0" encoding="utf-8"?>
<ds:datastoreItem xmlns:ds="http://schemas.openxmlformats.org/officeDocument/2006/customXml" ds:itemID="{CDA483ED-A82A-42AE-AB29-1035782267EF}">
  <ds:schemaRefs>
    <ds:schemaRef ds:uri="http://schemas.openxmlformats.org/package/2006/metadata/core-properties"/>
    <ds:schemaRef ds:uri="http://schemas.microsoft.com/office/2006/metadata/properties"/>
    <ds:schemaRef ds:uri="http://purl.org/dc/elements/1.1/"/>
    <ds:schemaRef ds:uri="39b8cf25-4d41-41ad-90a0-a4de4d2f1828"/>
    <ds:schemaRef ds:uri="http://schemas.microsoft.com/office/infopath/2007/PartnerControls"/>
    <ds:schemaRef ds:uri="http://schemas.microsoft.com/office/2006/documentManagement/types"/>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FA037FB3-F99E-4990-8893-AA5E95347F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b8cf25-4d41-41ad-90a0-a4de4d2f18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23882</TotalTime>
  <Words>1159</Words>
  <Application>Microsoft Office PowerPoint</Application>
  <PresentationFormat>Widescreen</PresentationFormat>
  <Paragraphs>72</Paragraphs>
  <Slides>15</Slides>
  <Notes>14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15</vt:i4>
      </vt:variant>
    </vt:vector>
  </HeadingPairs>
  <TitlesOfParts>
    <vt:vector size="25" baseType="lpstr">
      <vt:lpstr>Arial</vt:lpstr>
      <vt:lpstr>Calibri</vt:lpstr>
      <vt:lpstr>Century Gothic</vt:lpstr>
      <vt:lpstr>Constantia</vt:lpstr>
      <vt:lpstr>Georgia</vt:lpstr>
      <vt:lpstr>Lucida Sans</vt:lpstr>
      <vt:lpstr>Titles &amp; Objective/Agenda Slides</vt:lpstr>
      <vt:lpstr>Content Slides</vt:lpstr>
      <vt:lpstr>Transition Slides</vt:lpstr>
      <vt:lpstr>Case Study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Passmore;John Hartmann</dc:creator>
  <cp:lastModifiedBy>Jaworski, Meredith (STL)</cp:lastModifiedBy>
  <cp:revision>570</cp:revision>
  <cp:lastPrinted>2017-09-28T20:03:45Z</cp:lastPrinted>
  <dcterms:created xsi:type="dcterms:W3CDTF">2016-01-06T21:22:27Z</dcterms:created>
  <dcterms:modified xsi:type="dcterms:W3CDTF">2022-02-18T17:14:35Z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0x0101007B534A9801213740B1D3C4A59C7DADC1</vt:lpwstr>
  </property>
  <property fmtid="{D5CDD505-2E9C-101B-9397-08002B2CF9AE}" pid="3" name="_dlc_DocIdItemGuid">
    <vt:lpwstr>58e820cb-c750-4432-9351-507f8453a69d</vt:lpwstr>
  </property>
  <property fmtid="{D5CDD505-2E9C-101B-9397-08002B2CF9AE}" pid="4" name="Order">
    <vt:r8>2200</vt:r8>
  </property>
</Properties>
</file>