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1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1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4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4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8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8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1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6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0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6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C6733-D2A9-4F96-A137-DB508177323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6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han/world.geo.json/blob/master/countries.geo.json" TargetMode="External"/><Relationship Id="rId2" Type="http://schemas.openxmlformats.org/officeDocument/2006/relationships/hyperlink" Target="https://academictorrents.com/details/eba3b48fcdaa9e69a927051f1678251a86a546f3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st.github.com/tadast/8827699#file-countries_codes_and_coordinates-csv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han/world.geo.json/blob/master/countries.geo.json" TargetMode="External"/><Relationship Id="rId2" Type="http://schemas.openxmlformats.org/officeDocument/2006/relationships/hyperlink" Target="https://academictorrents.com/details/eba3b48fcdaa9e69a927051f1678251a86a546f3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st.github.com/tadast/8827699#file-countries_codes_and_coordinates-cs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A99801-30AA-4F9A-BA77-349BA21B2B39}"/>
              </a:ext>
            </a:extLst>
          </p:cNvPr>
          <p:cNvSpPr/>
          <p:nvPr/>
        </p:nvSpPr>
        <p:spPr>
          <a:xfrm>
            <a:off x="0" y="0"/>
            <a:ext cx="12192000" cy="44125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082C1-BB25-4B5B-8E62-2F8679D0D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STEAM ANALYSIS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9A8D8-7BF8-4853-A06A-480D000BF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08670"/>
            <a:ext cx="9144000" cy="651910"/>
          </a:xfrm>
        </p:spPr>
        <p:txBody>
          <a:bodyPr anchor="ctr">
            <a:no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user-friendly tool for observations between steams’ user base and all the video games they play.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Anny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Tritchler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| Ryan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Mangeno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| Melissa Cardenas</a:t>
            </a:r>
          </a:p>
          <a:p>
            <a:endParaRPr lang="en-US" sz="16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E214445-DF9F-437D-9C8A-0F7876841BCD}"/>
              </a:ext>
            </a:extLst>
          </p:cNvPr>
          <p:cNvSpPr/>
          <p:nvPr/>
        </p:nvSpPr>
        <p:spPr>
          <a:xfrm>
            <a:off x="595303" y="6306037"/>
            <a:ext cx="10999071" cy="941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364FF5-D819-4D8E-ACEA-81AA1C8A657C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20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0848C-84EE-483D-BD65-8F4984E9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B952B-253A-48A3-8910-038EFADA7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185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Are you an inspiring video game developer looking for direction?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An insidious publisher trying to harm competition?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Curious user interested in trends near you?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An EA executive looking to justify cutting funds through grossly generalized information?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900" dirty="0"/>
              <a:t>OUR DASHBOARD MAY BE FOR YOU!</a:t>
            </a:r>
          </a:p>
        </p:txBody>
      </p:sp>
    </p:spTree>
    <p:extLst>
      <p:ext uri="{BB962C8B-B14F-4D97-AF65-F5344CB8AC3E}">
        <p14:creationId xmlns:p14="http://schemas.microsoft.com/office/powerpoint/2010/main" val="40006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75F7E82-78AD-462A-A0A3-30356A44BEC6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20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93ED1-1CF4-466C-8532-234F8405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1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REFERENCES &amp; TOOLS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DCBA7-28EE-427A-9077-A3EBD99889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Steam Database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https://academictorrents.com/details/eba3b48fcdaa9e69a927051f1678251a86a546f3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GeoJSON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template for every country: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https://github.com/johan/world.geo.json/blob/master/countries.geo.json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Alpha 2 and Alpha 3 codes for every country: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https://gist.github.com/tadast/8827699#file-countries_codes_and_coordinates-csv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4F037-0CE2-47AF-81D2-8558F5B9D8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numCol="2">
            <a:normAutofit/>
          </a:bodyPr>
          <a:lstStyle/>
          <a:p>
            <a:r>
              <a:rPr lang="en-US" sz="1800" dirty="0"/>
              <a:t>Flask</a:t>
            </a:r>
          </a:p>
          <a:p>
            <a:r>
              <a:rPr lang="en-US" sz="1800" dirty="0"/>
              <a:t>Dash</a:t>
            </a:r>
          </a:p>
          <a:p>
            <a:r>
              <a:rPr lang="en-US" sz="1800" dirty="0" err="1"/>
              <a:t>Dash_Core</a:t>
            </a:r>
            <a:endParaRPr lang="en-US" sz="1800" dirty="0"/>
          </a:p>
          <a:p>
            <a:r>
              <a:rPr lang="en-US" sz="1800" dirty="0" err="1"/>
              <a:t>Dash_HTML</a:t>
            </a:r>
            <a:endParaRPr lang="en-US" sz="1800" dirty="0"/>
          </a:p>
          <a:p>
            <a:r>
              <a:rPr lang="en-US" sz="1800" dirty="0" err="1"/>
              <a:t>Dash_Bootstrap</a:t>
            </a:r>
            <a:endParaRPr lang="en-US" sz="1800" dirty="0"/>
          </a:p>
          <a:p>
            <a:r>
              <a:rPr lang="en-US" sz="1800" dirty="0"/>
              <a:t>HTML</a:t>
            </a:r>
          </a:p>
          <a:p>
            <a:r>
              <a:rPr lang="en-US" sz="1800" dirty="0"/>
              <a:t>CSS</a:t>
            </a:r>
          </a:p>
          <a:p>
            <a:r>
              <a:rPr lang="en-US" sz="1800" dirty="0"/>
              <a:t>Bootstrap</a:t>
            </a:r>
          </a:p>
          <a:p>
            <a:r>
              <a:rPr lang="en-US" sz="1800" dirty="0" err="1"/>
              <a:t>Javascript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Python</a:t>
            </a:r>
          </a:p>
          <a:p>
            <a:r>
              <a:rPr lang="en-US" sz="1800" dirty="0"/>
              <a:t>Sqlite3</a:t>
            </a:r>
          </a:p>
          <a:p>
            <a:r>
              <a:rPr lang="en-US" sz="1800" dirty="0" err="1"/>
              <a:t>Plotly</a:t>
            </a:r>
            <a:endParaRPr lang="en-US" sz="1800" dirty="0"/>
          </a:p>
          <a:p>
            <a:r>
              <a:rPr lang="en-US" sz="1800" dirty="0"/>
              <a:t>Pandas</a:t>
            </a:r>
          </a:p>
          <a:p>
            <a:r>
              <a:rPr lang="en-US" sz="1800" dirty="0" err="1"/>
              <a:t>Pathlib</a:t>
            </a:r>
            <a:endParaRPr lang="en-US" sz="1800" dirty="0"/>
          </a:p>
          <a:p>
            <a:r>
              <a:rPr lang="en-US" sz="1800" dirty="0"/>
              <a:t>OS</a:t>
            </a:r>
          </a:p>
          <a:p>
            <a:r>
              <a:rPr lang="en-US" sz="1800" dirty="0"/>
              <a:t>CSV</a:t>
            </a:r>
          </a:p>
          <a:p>
            <a:r>
              <a:rPr lang="en-US" sz="1800" dirty="0"/>
              <a:t>JSON</a:t>
            </a:r>
          </a:p>
          <a:p>
            <a:r>
              <a:rPr lang="en-US" sz="1800" dirty="0"/>
              <a:t>D3</a:t>
            </a:r>
          </a:p>
        </p:txBody>
      </p:sp>
    </p:spTree>
    <p:extLst>
      <p:ext uri="{BB962C8B-B14F-4D97-AF65-F5344CB8AC3E}">
        <p14:creationId xmlns:p14="http://schemas.microsoft.com/office/powerpoint/2010/main" val="2584585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0815325-2FB6-41CF-95B9-E31E956FB721}"/>
              </a:ext>
            </a:extLst>
          </p:cNvPr>
          <p:cNvSpPr/>
          <p:nvPr/>
        </p:nvSpPr>
        <p:spPr>
          <a:xfrm>
            <a:off x="7865616" y="370"/>
            <a:ext cx="4326384" cy="685763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359111-0A6C-49CE-A839-F686B7A78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801" y="285867"/>
            <a:ext cx="3395133" cy="19552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TROUBLES </a:t>
            </a:r>
            <a:br>
              <a:rPr lang="en-US" b="1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b="1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‘N’ </a:t>
            </a:r>
            <a:br>
              <a:rPr lang="en-US" b="1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b="1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TURMOIL</a:t>
            </a:r>
            <a:endParaRPr lang="en-US" sz="1800" kern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A picture containing match, candle, lighter&#10;&#10;Description automatically generated">
            <a:extLst>
              <a:ext uri="{FF2B5EF4-FFF2-40B4-BE49-F238E27FC236}">
                <a16:creationId xmlns:a16="http://schemas.microsoft.com/office/drawing/2014/main" id="{9CFF2B29-636B-402A-B387-C89736792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" r="-4" b="-4"/>
          <a:stretch/>
        </p:blipFill>
        <p:spPr>
          <a:xfrm>
            <a:off x="642938" y="644525"/>
            <a:ext cx="2241550" cy="2171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88CF678-733C-4FDB-9AA5-75CD29F4B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644525"/>
            <a:ext cx="4259263" cy="4873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9E702FAF-CDAB-43EC-AA69-DD368DFDC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1200150"/>
            <a:ext cx="4259263" cy="16160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804784E4-8CBE-4FE6-BDC1-C7D48603AA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2884488"/>
            <a:ext cx="6569075" cy="1095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03B8FD5-21DF-4F28-8839-B0C5B3E683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4048125"/>
            <a:ext cx="6569075" cy="11890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80735CB4-C8F3-4390-BFC4-CF63728EBA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5303838"/>
            <a:ext cx="6569075" cy="906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31737C1-289F-4BA4-89C2-4EF0D0D459AD}"/>
              </a:ext>
            </a:extLst>
          </p:cNvPr>
          <p:cNvSpPr txBox="1"/>
          <p:nvPr/>
        </p:nvSpPr>
        <p:spPr>
          <a:xfrm>
            <a:off x="7561780" y="2449762"/>
            <a:ext cx="50011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160GB Database </a:t>
            </a:r>
          </a:p>
          <a:p>
            <a:pPr algn="ctr"/>
            <a:endParaRPr lang="en-US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Memory Error</a:t>
            </a:r>
            <a:b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b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Big Data, Big Problems</a:t>
            </a:r>
            <a:b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b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User Input Shenanigans \\,</a:t>
            </a:r>
            <a:b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b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Big Tables, Slow Queries</a:t>
            </a:r>
          </a:p>
        </p:txBody>
      </p:sp>
    </p:spTree>
    <p:extLst>
      <p:ext uri="{BB962C8B-B14F-4D97-AF65-F5344CB8AC3E}">
        <p14:creationId xmlns:p14="http://schemas.microsoft.com/office/powerpoint/2010/main" val="423353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88AB8-D1B4-436B-BF2D-5737B979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64452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E7378-B8AC-4CC9-AB72-3C2B8ACBE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Regional influences drive video game trends.</a:t>
            </a:r>
          </a:p>
          <a:p>
            <a:pPr lvl="1"/>
            <a:r>
              <a:rPr lang="en-US" dirty="0"/>
              <a:t>Does regional household income influence the way gamers play and choose games?</a:t>
            </a:r>
          </a:p>
          <a:p>
            <a:endParaRPr lang="en-US" dirty="0"/>
          </a:p>
          <a:p>
            <a:r>
              <a:rPr lang="en-US" dirty="0"/>
              <a:t>Are there correlations between genres and socializing?</a:t>
            </a:r>
          </a:p>
          <a:p>
            <a:pPr lvl="1"/>
            <a:r>
              <a:rPr lang="en-US" dirty="0"/>
              <a:t>What type of games influence a player to create parties and make friends?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C5E4F0-AF74-4C5E-B341-367364FA89D5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20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93F3B6-3BEE-4243-AAFC-45C3BA189B09}"/>
              </a:ext>
            </a:extLst>
          </p:cNvPr>
          <p:cNvSpPr txBox="1">
            <a:spLocks/>
          </p:cNvSpPr>
          <p:nvPr/>
        </p:nvSpPr>
        <p:spPr>
          <a:xfrm>
            <a:off x="838200" y="2500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EXPLORATION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9453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75F7E82-78AD-462A-A0A3-30356A44BEC6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20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93ED1-1CF4-466C-8532-234F8405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1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EXPLORATION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DCBA7-28EE-427A-9077-A3EBD99889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Steam Database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https://academictorrents.com/details/eba3b48fcdaa9e69a927051f1678251a86a546f3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GeoJSON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template for every country: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https://github.com/johan/world.geo.json/blob/master/countries.geo.json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Alpha 2 and Alpha 3 codes for every country: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https://gist.github.com/tadast/8827699#file-countries_codes_and_coordinates-csv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4F037-0CE2-47AF-81D2-8558F5B9D8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numCol="2">
            <a:normAutofit/>
          </a:bodyPr>
          <a:lstStyle/>
          <a:p>
            <a:r>
              <a:rPr lang="en-US" sz="1800" dirty="0"/>
              <a:t>Flask</a:t>
            </a:r>
          </a:p>
          <a:p>
            <a:r>
              <a:rPr lang="en-US" sz="1800" dirty="0"/>
              <a:t>Dash</a:t>
            </a:r>
          </a:p>
          <a:p>
            <a:r>
              <a:rPr lang="en-US" sz="1800" dirty="0" err="1"/>
              <a:t>Dash_Core</a:t>
            </a:r>
            <a:endParaRPr lang="en-US" sz="1800" dirty="0"/>
          </a:p>
          <a:p>
            <a:r>
              <a:rPr lang="en-US" sz="1800" dirty="0" err="1"/>
              <a:t>Dash_HTML</a:t>
            </a:r>
            <a:endParaRPr lang="en-US" sz="1800" dirty="0"/>
          </a:p>
          <a:p>
            <a:r>
              <a:rPr lang="en-US" sz="1800" dirty="0" err="1"/>
              <a:t>Dash_Bootstrap</a:t>
            </a:r>
            <a:endParaRPr lang="en-US" sz="1800" dirty="0"/>
          </a:p>
          <a:p>
            <a:r>
              <a:rPr lang="en-US" sz="1800" dirty="0"/>
              <a:t>HTML</a:t>
            </a:r>
          </a:p>
          <a:p>
            <a:r>
              <a:rPr lang="en-US" sz="1800" dirty="0"/>
              <a:t>CSS</a:t>
            </a:r>
          </a:p>
          <a:p>
            <a:r>
              <a:rPr lang="en-US" sz="1800" dirty="0"/>
              <a:t>Bootstrap</a:t>
            </a:r>
          </a:p>
          <a:p>
            <a:r>
              <a:rPr lang="en-US" sz="1800" dirty="0" err="1"/>
              <a:t>Javascript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Python</a:t>
            </a:r>
          </a:p>
          <a:p>
            <a:r>
              <a:rPr lang="en-US" sz="1800" dirty="0"/>
              <a:t>Sqlite3</a:t>
            </a:r>
          </a:p>
          <a:p>
            <a:r>
              <a:rPr lang="en-US" sz="1800" dirty="0" err="1"/>
              <a:t>Plotly</a:t>
            </a:r>
            <a:endParaRPr lang="en-US" sz="1800" dirty="0"/>
          </a:p>
          <a:p>
            <a:r>
              <a:rPr lang="en-US" sz="1800" dirty="0"/>
              <a:t>Pandas</a:t>
            </a:r>
          </a:p>
          <a:p>
            <a:r>
              <a:rPr lang="en-US" sz="1800" dirty="0" err="1"/>
              <a:t>Pathlib</a:t>
            </a:r>
            <a:endParaRPr lang="en-US" sz="1800" dirty="0"/>
          </a:p>
          <a:p>
            <a:r>
              <a:rPr lang="en-US" sz="1800" dirty="0"/>
              <a:t>OS</a:t>
            </a:r>
          </a:p>
          <a:p>
            <a:r>
              <a:rPr lang="en-US" sz="1800" dirty="0"/>
              <a:t>CSV</a:t>
            </a:r>
          </a:p>
          <a:p>
            <a:r>
              <a:rPr lang="en-US" sz="1800" dirty="0"/>
              <a:t>JSON</a:t>
            </a:r>
          </a:p>
          <a:p>
            <a:r>
              <a:rPr lang="en-US" sz="1800" dirty="0"/>
              <a:t>D3</a:t>
            </a:r>
          </a:p>
        </p:txBody>
      </p:sp>
    </p:spTree>
    <p:extLst>
      <p:ext uri="{BB962C8B-B14F-4D97-AF65-F5344CB8AC3E}">
        <p14:creationId xmlns:p14="http://schemas.microsoft.com/office/powerpoint/2010/main" val="3640036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</TotalTime>
  <Words>344</Words>
  <Application>Microsoft Office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STEAM ANALYSIS DASHBOARD</vt:lpstr>
      <vt:lpstr>THE DASHBOARD</vt:lpstr>
      <vt:lpstr>REFERENCES &amp; TOOLS</vt:lpstr>
      <vt:lpstr>TROUBLES  ‘N’  TURMOIL</vt:lpstr>
      <vt:lpstr>PowerPoint Presentation</vt:lpstr>
      <vt:lpstr>EXPLORATION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STEAM ANALYSIS DASHBOARD</dc:title>
  <dc:creator>rcmangeno@outlook.com</dc:creator>
  <cp:lastModifiedBy>rcmangeno@outlook.com</cp:lastModifiedBy>
  <cp:revision>5</cp:revision>
  <dcterms:created xsi:type="dcterms:W3CDTF">2021-09-12T21:47:22Z</dcterms:created>
  <dcterms:modified xsi:type="dcterms:W3CDTF">2021-09-14T02:01:11Z</dcterms:modified>
</cp:coreProperties>
</file>